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3" r:id="rId5"/>
    <p:sldId id="291" r:id="rId6"/>
    <p:sldId id="290" r:id="rId7"/>
    <p:sldId id="259" r:id="rId8"/>
    <p:sldId id="292" r:id="rId9"/>
    <p:sldId id="286" r:id="rId10"/>
    <p:sldId id="260" r:id="rId11"/>
    <p:sldId id="287" r:id="rId12"/>
    <p:sldId id="28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3DFF08-E956-46F5-B46F-60308D08983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227001-571B-43AF-B394-50D747C383E4}">
      <dgm:prSet phldrT="[Text]" custT="1"/>
      <dgm:spPr/>
      <dgm:t>
        <a:bodyPr/>
        <a:lstStyle/>
        <a:p>
          <a:pPr algn="ctr"/>
          <a:r>
            <a:rPr lang="en-US" sz="2000" dirty="0" smtClean="0">
              <a:solidFill>
                <a:srgbClr val="FFFF00"/>
              </a:solidFill>
              <a:latin typeface="Nikosh" pitchFamily="2" charset="0"/>
              <a:cs typeface="Nikosh" pitchFamily="2" charset="0"/>
            </a:rPr>
            <a:t>বানিজ্যিক ব্যাংকের কার্ষাবলি</a:t>
          </a:r>
          <a:endParaRPr lang="en-US" sz="2000" dirty="0">
            <a:solidFill>
              <a:srgbClr val="FFFF00"/>
            </a:solidFill>
            <a:latin typeface="Nikosh" pitchFamily="2" charset="0"/>
            <a:cs typeface="Nikosh" pitchFamily="2" charset="0"/>
          </a:endParaRPr>
        </a:p>
      </dgm:t>
    </dgm:pt>
    <dgm:pt modelId="{B85814D3-8E3E-4DF0-87D8-2C6B27B21C64}" type="parTrans" cxnId="{530946A7-DD1E-4E0C-B6D9-BB54F8E9C5DA}">
      <dgm:prSet/>
      <dgm:spPr/>
      <dgm:t>
        <a:bodyPr/>
        <a:lstStyle/>
        <a:p>
          <a:endParaRPr lang="en-US"/>
        </a:p>
      </dgm:t>
    </dgm:pt>
    <dgm:pt modelId="{85C3A0B1-8C56-436B-A859-BDE3C2F926CE}" type="sibTrans" cxnId="{530946A7-DD1E-4E0C-B6D9-BB54F8E9C5DA}">
      <dgm:prSet/>
      <dgm:spPr/>
      <dgm:t>
        <a:bodyPr/>
        <a:lstStyle/>
        <a:p>
          <a:endParaRPr lang="en-US"/>
        </a:p>
      </dgm:t>
    </dgm:pt>
    <dgm:pt modelId="{078F92AE-C69A-4171-BFC4-6053A1D407CB}">
      <dgm:prSet phldrT="[Text]" custT="1"/>
      <dgm:spPr/>
      <dgm:t>
        <a:bodyPr/>
        <a:lstStyle/>
        <a:p>
          <a:r>
            <a:rPr lang="en-US" sz="2400" dirty="0" smtClean="0">
              <a:solidFill>
                <a:srgbClr val="FF0066"/>
              </a:solidFill>
              <a:latin typeface="Nikosh" pitchFamily="2" charset="0"/>
              <a:cs typeface="Nikosh" pitchFamily="2" charset="0"/>
            </a:rPr>
            <a:t>ঋন দান করা</a:t>
          </a:r>
          <a:endParaRPr lang="en-US" sz="2400" dirty="0">
            <a:solidFill>
              <a:srgbClr val="FF0066"/>
            </a:solidFill>
            <a:latin typeface="Nikosh" pitchFamily="2" charset="0"/>
            <a:cs typeface="Nikosh" pitchFamily="2" charset="0"/>
          </a:endParaRPr>
        </a:p>
      </dgm:t>
    </dgm:pt>
    <dgm:pt modelId="{2E0D9E06-230A-4168-B920-F644EEBC929B}" type="parTrans" cxnId="{ED9DD773-2E90-4F8B-80A5-B50C4027F125}">
      <dgm:prSet/>
      <dgm:spPr/>
      <dgm:t>
        <a:bodyPr/>
        <a:lstStyle/>
        <a:p>
          <a:endParaRPr lang="en-US"/>
        </a:p>
      </dgm:t>
    </dgm:pt>
    <dgm:pt modelId="{AF542754-DE5D-4599-8F87-679A3BB29C04}" type="sibTrans" cxnId="{ED9DD773-2E90-4F8B-80A5-B50C4027F125}">
      <dgm:prSet/>
      <dgm:spPr/>
      <dgm:t>
        <a:bodyPr/>
        <a:lstStyle/>
        <a:p>
          <a:endParaRPr lang="en-US"/>
        </a:p>
      </dgm:t>
    </dgm:pt>
    <dgm:pt modelId="{2A8FB128-F82D-4AC6-B66C-DE748872A4DC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rPr>
            <a:t>আমাত গ্রহন</a:t>
          </a:r>
          <a:endParaRPr lang="en-US" dirty="0">
            <a:solidFill>
              <a:srgbClr val="FF0000"/>
            </a:solidFill>
            <a:latin typeface="Nikosh" pitchFamily="2" charset="0"/>
            <a:cs typeface="Nikosh" pitchFamily="2" charset="0"/>
          </a:endParaRPr>
        </a:p>
      </dgm:t>
    </dgm:pt>
    <dgm:pt modelId="{DF7498CB-C299-48D5-8087-23D2F5C06931}" type="parTrans" cxnId="{6BA9B318-8D47-447F-9852-DCC0FAB3875F}">
      <dgm:prSet/>
      <dgm:spPr/>
      <dgm:t>
        <a:bodyPr/>
        <a:lstStyle/>
        <a:p>
          <a:endParaRPr lang="en-US"/>
        </a:p>
      </dgm:t>
    </dgm:pt>
    <dgm:pt modelId="{7D7983FA-1C96-4FB8-867C-DFB66A9FA46B}" type="sibTrans" cxnId="{6BA9B318-8D47-447F-9852-DCC0FAB3875F}">
      <dgm:prSet/>
      <dgm:spPr/>
      <dgm:t>
        <a:bodyPr/>
        <a:lstStyle/>
        <a:p>
          <a:endParaRPr lang="en-US"/>
        </a:p>
      </dgm:t>
    </dgm:pt>
    <dgm:pt modelId="{52762992-4834-4606-BDC2-15178B808BF0}">
      <dgm:prSet phldrT="[Text]"/>
      <dgm:spPr/>
      <dgm:t>
        <a:bodyPr/>
        <a:lstStyle/>
        <a:p>
          <a:r>
            <a:rPr lang="en-US" dirty="0" smtClean="0">
              <a:solidFill>
                <a:srgbClr val="FF0066"/>
              </a:solidFill>
              <a:latin typeface="Nikosh" pitchFamily="2" charset="0"/>
              <a:cs typeface="Nikosh" pitchFamily="2" charset="0"/>
            </a:rPr>
            <a:t>সঞ্চয় সৃষ্টি</a:t>
          </a:r>
          <a:endParaRPr lang="en-US" dirty="0">
            <a:solidFill>
              <a:srgbClr val="FF0066"/>
            </a:solidFill>
            <a:latin typeface="Nikosh" pitchFamily="2" charset="0"/>
            <a:cs typeface="Nikosh" pitchFamily="2" charset="0"/>
          </a:endParaRPr>
        </a:p>
      </dgm:t>
    </dgm:pt>
    <dgm:pt modelId="{9B689C62-4D4F-4D55-BA3F-80D5CBDC7F2A}" type="parTrans" cxnId="{27E9C5F3-73FA-453C-A2F7-F9F29BF3090D}">
      <dgm:prSet/>
      <dgm:spPr/>
      <dgm:t>
        <a:bodyPr/>
        <a:lstStyle/>
        <a:p>
          <a:endParaRPr lang="en-US"/>
        </a:p>
      </dgm:t>
    </dgm:pt>
    <dgm:pt modelId="{CDDD73EE-2EDE-4DFB-9364-0C376FAA6602}" type="sibTrans" cxnId="{27E9C5F3-73FA-453C-A2F7-F9F29BF3090D}">
      <dgm:prSet/>
      <dgm:spPr/>
      <dgm:t>
        <a:bodyPr/>
        <a:lstStyle/>
        <a:p>
          <a:endParaRPr lang="en-US"/>
        </a:p>
      </dgm:t>
    </dgm:pt>
    <dgm:pt modelId="{8D22B2A9-6340-4244-A9F4-B7A5312732A9}">
      <dgm:prSet phldrT="[Text]" custT="1"/>
      <dgm:spPr/>
      <dgm:t>
        <a:bodyPr/>
        <a:lstStyle/>
        <a:p>
          <a:r>
            <a:rPr lang="en-US" sz="1800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rPr>
            <a:t>বিনিময়ের মাধ্যম সৃষ্টি</a:t>
          </a:r>
          <a:endParaRPr lang="en-US" sz="1800" dirty="0">
            <a:solidFill>
              <a:srgbClr val="FF0000"/>
            </a:solidFill>
            <a:latin typeface="Nikosh" pitchFamily="2" charset="0"/>
            <a:cs typeface="Nikosh" pitchFamily="2" charset="0"/>
          </a:endParaRPr>
        </a:p>
      </dgm:t>
    </dgm:pt>
    <dgm:pt modelId="{23184C02-1E52-46CB-9B47-3FA9CBA19A46}" type="parTrans" cxnId="{99A9AE44-5A7C-4C17-A259-C50519A5FD0F}">
      <dgm:prSet/>
      <dgm:spPr/>
      <dgm:t>
        <a:bodyPr/>
        <a:lstStyle/>
        <a:p>
          <a:endParaRPr lang="en-US"/>
        </a:p>
      </dgm:t>
    </dgm:pt>
    <dgm:pt modelId="{5AA7EDCA-3705-41FE-A0EC-69BB042B4844}" type="sibTrans" cxnId="{99A9AE44-5A7C-4C17-A259-C50519A5FD0F}">
      <dgm:prSet/>
      <dgm:spPr/>
      <dgm:t>
        <a:bodyPr/>
        <a:lstStyle/>
        <a:p>
          <a:endParaRPr lang="en-US"/>
        </a:p>
      </dgm:t>
    </dgm:pt>
    <dgm:pt modelId="{6541D3DA-6382-4F9F-8AE2-CFF1D5A025F2}" type="pres">
      <dgm:prSet presAssocID="{B33DFF08-E956-46F5-B46F-60308D08983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7AC175-2789-469E-AB5C-A443D44D3F31}" type="pres">
      <dgm:prSet presAssocID="{2E227001-571B-43AF-B394-50D747C383E4}" presName="centerShape" presStyleLbl="node0" presStyleIdx="0" presStyleCnt="1" custScaleX="108387" custLinFactNeighborX="3603" custLinFactNeighborY="3603"/>
      <dgm:spPr/>
      <dgm:t>
        <a:bodyPr/>
        <a:lstStyle/>
        <a:p>
          <a:endParaRPr lang="en-US"/>
        </a:p>
      </dgm:t>
    </dgm:pt>
    <dgm:pt modelId="{4FBF419D-1032-4D25-8D99-2C54B233831E}" type="pres">
      <dgm:prSet presAssocID="{078F92AE-C69A-4171-BFC4-6053A1D407CB}" presName="node" presStyleLbl="node1" presStyleIdx="0" presStyleCnt="4" custScaleX="152290" custRadScaleRad="96841" custRadScaleInc="-60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49F84A-FFBF-4B5C-ABB7-5D5A96DC3F1E}" type="pres">
      <dgm:prSet presAssocID="{078F92AE-C69A-4171-BFC4-6053A1D407CB}" presName="dummy" presStyleCnt="0"/>
      <dgm:spPr/>
    </dgm:pt>
    <dgm:pt modelId="{9BF7B596-3DA0-49A8-B58D-39D8B36139E2}" type="pres">
      <dgm:prSet presAssocID="{AF542754-DE5D-4599-8F87-679A3BB29C04}" presName="sibTrans" presStyleLbl="sibTrans2D1" presStyleIdx="0" presStyleCnt="4"/>
      <dgm:spPr/>
      <dgm:t>
        <a:bodyPr/>
        <a:lstStyle/>
        <a:p>
          <a:endParaRPr lang="en-US"/>
        </a:p>
      </dgm:t>
    </dgm:pt>
    <dgm:pt modelId="{A639E18E-F50E-49C6-9259-9D2A132C6E3E}" type="pres">
      <dgm:prSet presAssocID="{2A8FB128-F82D-4AC6-B66C-DE748872A4DC}" presName="node" presStyleLbl="node1" presStyleIdx="1" presStyleCnt="4" custScaleX="131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889A9C-4988-4CB8-940E-15086A9D2C43}" type="pres">
      <dgm:prSet presAssocID="{2A8FB128-F82D-4AC6-B66C-DE748872A4DC}" presName="dummy" presStyleCnt="0"/>
      <dgm:spPr/>
    </dgm:pt>
    <dgm:pt modelId="{910534DD-2F34-4F28-97FB-9B9AE8D3DE67}" type="pres">
      <dgm:prSet presAssocID="{7D7983FA-1C96-4FB8-867C-DFB66A9FA46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CCD2C126-F2D3-497A-B0D3-7C0B62435D38}" type="pres">
      <dgm:prSet presAssocID="{52762992-4834-4606-BDC2-15178B808BF0}" presName="node" presStyleLbl="node1" presStyleIdx="2" presStyleCnt="4" custScaleX="146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555BDF-1DA7-4128-9FB7-8EA46C599B50}" type="pres">
      <dgm:prSet presAssocID="{52762992-4834-4606-BDC2-15178B808BF0}" presName="dummy" presStyleCnt="0"/>
      <dgm:spPr/>
    </dgm:pt>
    <dgm:pt modelId="{F2B45DB2-E3EC-4A08-B343-5F29E322B721}" type="pres">
      <dgm:prSet presAssocID="{CDDD73EE-2EDE-4DFB-9364-0C376FAA6602}" presName="sibTrans" presStyleLbl="sibTrans2D1" presStyleIdx="2" presStyleCnt="4"/>
      <dgm:spPr/>
      <dgm:t>
        <a:bodyPr/>
        <a:lstStyle/>
        <a:p>
          <a:endParaRPr lang="en-US"/>
        </a:p>
      </dgm:t>
    </dgm:pt>
    <dgm:pt modelId="{D4B4EC7A-6802-41F2-A424-B2B3CAF37BD7}" type="pres">
      <dgm:prSet presAssocID="{8D22B2A9-6340-4244-A9F4-B7A5312732A9}" presName="node" presStyleLbl="node1" presStyleIdx="3" presStyleCnt="4" custScaleX="141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E6AAF-B653-4ADD-BEC3-7DB7F5BCB33C}" type="pres">
      <dgm:prSet presAssocID="{8D22B2A9-6340-4244-A9F4-B7A5312732A9}" presName="dummy" presStyleCnt="0"/>
      <dgm:spPr/>
    </dgm:pt>
    <dgm:pt modelId="{CF6A33BA-9456-447D-AC53-E52847C1315A}" type="pres">
      <dgm:prSet presAssocID="{5AA7EDCA-3705-41FE-A0EC-69BB042B4844}" presName="sibTrans" presStyleLbl="sibTrans2D1" presStyleIdx="3" presStyleCnt="4" custLinFactNeighborX="-2544" custLinFactNeighborY="848"/>
      <dgm:spPr/>
      <dgm:t>
        <a:bodyPr/>
        <a:lstStyle/>
        <a:p>
          <a:endParaRPr lang="en-US"/>
        </a:p>
      </dgm:t>
    </dgm:pt>
  </dgm:ptLst>
  <dgm:cxnLst>
    <dgm:cxn modelId="{530946A7-DD1E-4E0C-B6D9-BB54F8E9C5DA}" srcId="{B33DFF08-E956-46F5-B46F-60308D089837}" destId="{2E227001-571B-43AF-B394-50D747C383E4}" srcOrd="0" destOrd="0" parTransId="{B85814D3-8E3E-4DF0-87D8-2C6B27B21C64}" sibTransId="{85C3A0B1-8C56-436B-A859-BDE3C2F926CE}"/>
    <dgm:cxn modelId="{6BA9B318-8D47-447F-9852-DCC0FAB3875F}" srcId="{2E227001-571B-43AF-B394-50D747C383E4}" destId="{2A8FB128-F82D-4AC6-B66C-DE748872A4DC}" srcOrd="1" destOrd="0" parTransId="{DF7498CB-C299-48D5-8087-23D2F5C06931}" sibTransId="{7D7983FA-1C96-4FB8-867C-DFB66A9FA46B}"/>
    <dgm:cxn modelId="{42B82E69-7A65-43EA-BEA9-121F5780C6BD}" type="presOf" srcId="{2A8FB128-F82D-4AC6-B66C-DE748872A4DC}" destId="{A639E18E-F50E-49C6-9259-9D2A132C6E3E}" srcOrd="0" destOrd="0" presId="urn:microsoft.com/office/officeart/2005/8/layout/radial6"/>
    <dgm:cxn modelId="{3F20D070-31B4-4813-B6C7-673FA7B354F6}" type="presOf" srcId="{078F92AE-C69A-4171-BFC4-6053A1D407CB}" destId="{4FBF419D-1032-4D25-8D99-2C54B233831E}" srcOrd="0" destOrd="0" presId="urn:microsoft.com/office/officeart/2005/8/layout/radial6"/>
    <dgm:cxn modelId="{ED9DD773-2E90-4F8B-80A5-B50C4027F125}" srcId="{2E227001-571B-43AF-B394-50D747C383E4}" destId="{078F92AE-C69A-4171-BFC4-6053A1D407CB}" srcOrd="0" destOrd="0" parTransId="{2E0D9E06-230A-4168-B920-F644EEBC929B}" sibTransId="{AF542754-DE5D-4599-8F87-679A3BB29C04}"/>
    <dgm:cxn modelId="{F2E38084-8FC2-430F-9F76-E234A189250A}" type="presOf" srcId="{AF542754-DE5D-4599-8F87-679A3BB29C04}" destId="{9BF7B596-3DA0-49A8-B58D-39D8B36139E2}" srcOrd="0" destOrd="0" presId="urn:microsoft.com/office/officeart/2005/8/layout/radial6"/>
    <dgm:cxn modelId="{703349F5-931C-42F7-B6C8-AA5EE6684620}" type="presOf" srcId="{CDDD73EE-2EDE-4DFB-9364-0C376FAA6602}" destId="{F2B45DB2-E3EC-4A08-B343-5F29E322B721}" srcOrd="0" destOrd="0" presId="urn:microsoft.com/office/officeart/2005/8/layout/radial6"/>
    <dgm:cxn modelId="{28255469-D63E-4146-A39B-06B7D5BBF205}" type="presOf" srcId="{52762992-4834-4606-BDC2-15178B808BF0}" destId="{CCD2C126-F2D3-497A-B0D3-7C0B62435D38}" srcOrd="0" destOrd="0" presId="urn:microsoft.com/office/officeart/2005/8/layout/radial6"/>
    <dgm:cxn modelId="{3372897A-A062-4C4A-B04B-9EA4770645BA}" type="presOf" srcId="{8D22B2A9-6340-4244-A9F4-B7A5312732A9}" destId="{D4B4EC7A-6802-41F2-A424-B2B3CAF37BD7}" srcOrd="0" destOrd="0" presId="urn:microsoft.com/office/officeart/2005/8/layout/radial6"/>
    <dgm:cxn modelId="{ED27FA78-59DE-46BC-AF69-201C455F3477}" type="presOf" srcId="{5AA7EDCA-3705-41FE-A0EC-69BB042B4844}" destId="{CF6A33BA-9456-447D-AC53-E52847C1315A}" srcOrd="0" destOrd="0" presId="urn:microsoft.com/office/officeart/2005/8/layout/radial6"/>
    <dgm:cxn modelId="{94F42892-D501-4D90-B39B-AFC572A3F98E}" type="presOf" srcId="{2E227001-571B-43AF-B394-50D747C383E4}" destId="{157AC175-2789-469E-AB5C-A443D44D3F31}" srcOrd="0" destOrd="0" presId="urn:microsoft.com/office/officeart/2005/8/layout/radial6"/>
    <dgm:cxn modelId="{99A9AE44-5A7C-4C17-A259-C50519A5FD0F}" srcId="{2E227001-571B-43AF-B394-50D747C383E4}" destId="{8D22B2A9-6340-4244-A9F4-B7A5312732A9}" srcOrd="3" destOrd="0" parTransId="{23184C02-1E52-46CB-9B47-3FA9CBA19A46}" sibTransId="{5AA7EDCA-3705-41FE-A0EC-69BB042B4844}"/>
    <dgm:cxn modelId="{27E9C5F3-73FA-453C-A2F7-F9F29BF3090D}" srcId="{2E227001-571B-43AF-B394-50D747C383E4}" destId="{52762992-4834-4606-BDC2-15178B808BF0}" srcOrd="2" destOrd="0" parTransId="{9B689C62-4D4F-4D55-BA3F-80D5CBDC7F2A}" sibTransId="{CDDD73EE-2EDE-4DFB-9364-0C376FAA6602}"/>
    <dgm:cxn modelId="{E1D9FBE3-3217-4668-92B0-D44F81247BF2}" type="presOf" srcId="{7D7983FA-1C96-4FB8-867C-DFB66A9FA46B}" destId="{910534DD-2F34-4F28-97FB-9B9AE8D3DE67}" srcOrd="0" destOrd="0" presId="urn:microsoft.com/office/officeart/2005/8/layout/radial6"/>
    <dgm:cxn modelId="{8CA9E1A2-F763-485E-940E-A6835A61D047}" type="presOf" srcId="{B33DFF08-E956-46F5-B46F-60308D089837}" destId="{6541D3DA-6382-4F9F-8AE2-CFF1D5A025F2}" srcOrd="0" destOrd="0" presId="urn:microsoft.com/office/officeart/2005/8/layout/radial6"/>
    <dgm:cxn modelId="{E3DFE8BE-F2BA-4902-BEA9-BFEDC539BE59}" type="presParOf" srcId="{6541D3DA-6382-4F9F-8AE2-CFF1D5A025F2}" destId="{157AC175-2789-469E-AB5C-A443D44D3F31}" srcOrd="0" destOrd="0" presId="urn:microsoft.com/office/officeart/2005/8/layout/radial6"/>
    <dgm:cxn modelId="{9EDD89C0-EC22-4EF1-897A-2DE5F19C3BB7}" type="presParOf" srcId="{6541D3DA-6382-4F9F-8AE2-CFF1D5A025F2}" destId="{4FBF419D-1032-4D25-8D99-2C54B233831E}" srcOrd="1" destOrd="0" presId="urn:microsoft.com/office/officeart/2005/8/layout/radial6"/>
    <dgm:cxn modelId="{6141B959-7DA6-43E4-9AB0-DEB6DB7F8D25}" type="presParOf" srcId="{6541D3DA-6382-4F9F-8AE2-CFF1D5A025F2}" destId="{7449F84A-FFBF-4B5C-ABB7-5D5A96DC3F1E}" srcOrd="2" destOrd="0" presId="urn:microsoft.com/office/officeart/2005/8/layout/radial6"/>
    <dgm:cxn modelId="{98355A7A-07C5-4609-A8A1-76E6D39F974B}" type="presParOf" srcId="{6541D3DA-6382-4F9F-8AE2-CFF1D5A025F2}" destId="{9BF7B596-3DA0-49A8-B58D-39D8B36139E2}" srcOrd="3" destOrd="0" presId="urn:microsoft.com/office/officeart/2005/8/layout/radial6"/>
    <dgm:cxn modelId="{9F0A267C-97B5-45F6-A6B7-783E5801DF79}" type="presParOf" srcId="{6541D3DA-6382-4F9F-8AE2-CFF1D5A025F2}" destId="{A639E18E-F50E-49C6-9259-9D2A132C6E3E}" srcOrd="4" destOrd="0" presId="urn:microsoft.com/office/officeart/2005/8/layout/radial6"/>
    <dgm:cxn modelId="{829CF83E-D5D1-4860-A905-6DAA43C1AC65}" type="presParOf" srcId="{6541D3DA-6382-4F9F-8AE2-CFF1D5A025F2}" destId="{54889A9C-4988-4CB8-940E-15086A9D2C43}" srcOrd="5" destOrd="0" presId="urn:microsoft.com/office/officeart/2005/8/layout/radial6"/>
    <dgm:cxn modelId="{1D9C8D77-5EBB-4C7A-B0C2-7B301E322BBC}" type="presParOf" srcId="{6541D3DA-6382-4F9F-8AE2-CFF1D5A025F2}" destId="{910534DD-2F34-4F28-97FB-9B9AE8D3DE67}" srcOrd="6" destOrd="0" presId="urn:microsoft.com/office/officeart/2005/8/layout/radial6"/>
    <dgm:cxn modelId="{25AFCFB0-8AB4-4035-8D3B-1B558E421BE5}" type="presParOf" srcId="{6541D3DA-6382-4F9F-8AE2-CFF1D5A025F2}" destId="{CCD2C126-F2D3-497A-B0D3-7C0B62435D38}" srcOrd="7" destOrd="0" presId="urn:microsoft.com/office/officeart/2005/8/layout/radial6"/>
    <dgm:cxn modelId="{8190F815-0869-4A06-A391-9A38A5A26D07}" type="presParOf" srcId="{6541D3DA-6382-4F9F-8AE2-CFF1D5A025F2}" destId="{5E555BDF-1DA7-4128-9FB7-8EA46C599B50}" srcOrd="8" destOrd="0" presId="urn:microsoft.com/office/officeart/2005/8/layout/radial6"/>
    <dgm:cxn modelId="{9FAB5178-CC00-40A7-BAE1-79BF75748BB3}" type="presParOf" srcId="{6541D3DA-6382-4F9F-8AE2-CFF1D5A025F2}" destId="{F2B45DB2-E3EC-4A08-B343-5F29E322B721}" srcOrd="9" destOrd="0" presId="urn:microsoft.com/office/officeart/2005/8/layout/radial6"/>
    <dgm:cxn modelId="{59356459-426A-4047-8401-0D7AFA295050}" type="presParOf" srcId="{6541D3DA-6382-4F9F-8AE2-CFF1D5A025F2}" destId="{D4B4EC7A-6802-41F2-A424-B2B3CAF37BD7}" srcOrd="10" destOrd="0" presId="urn:microsoft.com/office/officeart/2005/8/layout/radial6"/>
    <dgm:cxn modelId="{E4FCF883-301A-4F5E-8DCF-A0FECD089A04}" type="presParOf" srcId="{6541D3DA-6382-4F9F-8AE2-CFF1D5A025F2}" destId="{344E6AAF-B653-4ADD-BEC3-7DB7F5BCB33C}" srcOrd="11" destOrd="0" presId="urn:microsoft.com/office/officeart/2005/8/layout/radial6"/>
    <dgm:cxn modelId="{D0CD3909-E2F8-4443-A0C2-BBDF7876A24D}" type="presParOf" srcId="{6541D3DA-6382-4F9F-8AE2-CFF1D5A025F2}" destId="{CF6A33BA-9456-447D-AC53-E52847C1315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38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3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3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00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5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6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30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8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12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E7495-7CFE-4A93-8D4B-17BA249C8CC7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sp>
        <p:nvSpPr>
          <p:cNvPr id="5" name="Rectangle 4"/>
          <p:cNvSpPr/>
          <p:nvPr/>
        </p:nvSpPr>
        <p:spPr>
          <a:xfrm>
            <a:off x="2310965" y="301189"/>
            <a:ext cx="765305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6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solidFill>
                <a:srgbClr val="00B05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766" y="1433374"/>
            <a:ext cx="6074465" cy="462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429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9">
            <a:extLst>
              <a:ext uri="{FF2B5EF4-FFF2-40B4-BE49-F238E27FC236}">
                <a16:creationId xmlns:a16="http://schemas.microsoft.com/office/drawing/2014/main" xmlns="" id="{4530706A-EE52-4842-B8D8-588DA870FE8B}"/>
              </a:ext>
            </a:extLst>
          </p:cNvPr>
          <p:cNvSpPr/>
          <p:nvPr/>
        </p:nvSpPr>
        <p:spPr>
          <a:xfrm>
            <a:off x="4378540" y="654570"/>
            <a:ext cx="3222885" cy="629587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82000"/>
            </a:schemeClr>
          </a:solidFill>
          <a:ln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 কাজ 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: Rounded Corners 8">
            <a:extLst>
              <a:ext uri="{FF2B5EF4-FFF2-40B4-BE49-F238E27FC236}">
                <a16:creationId xmlns:a16="http://schemas.microsoft.com/office/drawing/2014/main" xmlns="" id="{971C8570-BBAA-4EA8-B1E6-5A27252D3634}"/>
              </a:ext>
            </a:extLst>
          </p:cNvPr>
          <p:cNvSpPr/>
          <p:nvPr/>
        </p:nvSpPr>
        <p:spPr>
          <a:xfrm>
            <a:off x="1007816" y="4152708"/>
            <a:ext cx="10732956" cy="629587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82000"/>
            </a:schemeClr>
          </a:solidFill>
          <a:ln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85900" lvl="2" indent="-571500">
              <a:buFont typeface="Wingdings" panose="05000000000000000000" pitchFamily="2" charset="2"/>
              <a:buChar char="q"/>
            </a:pP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বাণিজ্যিক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কার্যাবলি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আলোচনা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।  </a:t>
            </a:r>
          </a:p>
        </p:txBody>
      </p:sp>
    </p:spTree>
    <p:extLst>
      <p:ext uri="{BB962C8B-B14F-4D97-AF65-F5344CB8AC3E}">
        <p14:creationId xmlns:p14="http://schemas.microsoft.com/office/powerpoint/2010/main" val="1076371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09588" y="486488"/>
            <a:ext cx="294984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বাড়ীর কাজ 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193" y="167954"/>
            <a:ext cx="2205172" cy="1745064"/>
          </a:xfrm>
          <a:prstGeom prst="rect">
            <a:avLst/>
          </a:prstGeom>
          <a:solidFill>
            <a:schemeClr val="accent6"/>
          </a:solidFill>
        </p:spPr>
      </p:pic>
      <p:sp>
        <p:nvSpPr>
          <p:cNvPr id="2" name="Rectangle 1"/>
          <p:cNvSpPr/>
          <p:nvPr/>
        </p:nvSpPr>
        <p:spPr>
          <a:xfrm>
            <a:off x="2531165" y="3101010"/>
            <a:ext cx="8468139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বাণিজ্যিক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বিনিময়ের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বানিজ্যিক বাংকের উদ্বৃওপত্রের একটি কাল্পনিক নমুনা নিয়ে আলোচনা কর  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458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1" y="5690586"/>
            <a:ext cx="12025789" cy="10431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607" y="1882662"/>
            <a:ext cx="6274786" cy="36045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815986" y="742711"/>
            <a:ext cx="19239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712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1" y="5690586"/>
            <a:ext cx="12025789" cy="10431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02038" y="314471"/>
            <a:ext cx="1806905" cy="830997"/>
          </a:xfrm>
          <a:prstGeom prst="rect">
            <a:avLst/>
          </a:prstGeom>
          <a:gradFill>
            <a:gsLst>
              <a:gs pos="98000">
                <a:schemeClr val="bg1"/>
              </a:gs>
              <a:gs pos="100000">
                <a:schemeClr val="accent1">
                  <a:lumMod val="45000"/>
                  <a:lumOff val="55000"/>
                </a:schemeClr>
              </a:gs>
              <a:gs pos="98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443318"/>
            <a:ext cx="1762125" cy="39713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814" y="222737"/>
            <a:ext cx="2567962" cy="24297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23573" y="2762058"/>
            <a:ext cx="4294431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শাহ আলম </a:t>
            </a: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প্রভাষক অর্থনীতি</a:t>
            </a: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মোজাদ্দেদীয়া ইসলামিয়া আলিম মাদ্রাসা </a:t>
            </a: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কালিয়াকৈর , গাজীপুর ।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1" y="5690586"/>
            <a:ext cx="12025789" cy="10431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09" y="141536"/>
            <a:ext cx="2326577" cy="11641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418281" y="-48004"/>
            <a:ext cx="1468769" cy="18478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8136121" y="3356990"/>
            <a:ext cx="2665027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s-IN" sz="360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অর্থনীতি ১ম  পত্র </a:t>
            </a:r>
          </a:p>
          <a:p>
            <a:r>
              <a:rPr lang="as-IN" sz="360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আলিম ১ম বর্ষ </a:t>
            </a:r>
          </a:p>
          <a:p>
            <a:r>
              <a:rPr lang="as-IN" sz="360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অধ্যায়ঃ ৩য়</a:t>
            </a:r>
            <a:endParaRPr lang="as-IN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500" y="618829"/>
            <a:ext cx="1790700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76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53653" y="381864"/>
            <a:ext cx="25955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 লক্ষ কর  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884" y="1576801"/>
            <a:ext cx="2857500" cy="160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966" y="1576801"/>
            <a:ext cx="2619375" cy="1743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53653" y="3787163"/>
            <a:ext cx="2056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বাণিজ্যিকব্যাংক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937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309564"/>
            <a:ext cx="2466975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075" y="416470"/>
            <a:ext cx="6243192" cy="48396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65477" y="848768"/>
            <a:ext cx="4554908" cy="7694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 </a:t>
            </a:r>
            <a:endParaRPr lang="en-US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9717" y="1882202"/>
            <a:ext cx="240642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বাণিজ্যিক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1" y="5690586"/>
            <a:ext cx="12025789" cy="104312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58142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81192" y="445287"/>
            <a:ext cx="292608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3418" y="1721571"/>
            <a:ext cx="45416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............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F:\school\Images\left_logo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560" y="269898"/>
            <a:ext cx="1663909" cy="15911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5" name="Rectangle 4"/>
          <p:cNvSpPr/>
          <p:nvPr/>
        </p:nvSpPr>
        <p:spPr>
          <a:xfrm>
            <a:off x="1708464" y="2750644"/>
            <a:ext cx="10284753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বাণিজ্যিক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সরকারী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বানিজিক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। </a:t>
            </a:r>
          </a:p>
        </p:txBody>
      </p:sp>
    </p:spTree>
    <p:extLst>
      <p:ext uri="{BB962C8B-B14F-4D97-AF65-F5344CB8AC3E}">
        <p14:creationId xmlns:p14="http://schemas.microsoft.com/office/powerpoint/2010/main" val="119766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orizontal Scroll 8"/>
          <p:cNvSpPr/>
          <p:nvPr/>
        </p:nvSpPr>
        <p:spPr>
          <a:xfrm>
            <a:off x="2162441" y="3515077"/>
            <a:ext cx="7905811" cy="1520732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বলিতে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বুঝায় ?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Scroll: Horizontal 6">
            <a:extLst>
              <a:ext uri="{FF2B5EF4-FFF2-40B4-BE49-F238E27FC236}">
                <a16:creationId xmlns:a16="http://schemas.microsoft.com/office/drawing/2014/main" xmlns="" id="{FC800E0A-F763-47B6-9353-E4E04AE98B2A}"/>
              </a:ext>
            </a:extLst>
          </p:cNvPr>
          <p:cNvSpPr/>
          <p:nvPr/>
        </p:nvSpPr>
        <p:spPr>
          <a:xfrm>
            <a:off x="4616329" y="313011"/>
            <a:ext cx="2998034" cy="1184222"/>
          </a:xfrm>
          <a:prstGeom prst="horizontalScroll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007" y="1643007"/>
            <a:ext cx="4268624" cy="193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18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463" y="729276"/>
            <a:ext cx="2596779" cy="1960915"/>
          </a:xfrm>
          <a:prstGeom prst="rect">
            <a:avLst/>
          </a:prstGeom>
          <a:scene3d>
            <a:camera prst="orthographicFront"/>
            <a:lightRig rig="threePt" dir="t"/>
          </a:scene3d>
          <a:sp3d z="6350"/>
        </p:spPr>
      </p:pic>
      <p:sp>
        <p:nvSpPr>
          <p:cNvPr id="8" name="Rectangle 7"/>
          <p:cNvSpPr/>
          <p:nvPr/>
        </p:nvSpPr>
        <p:spPr>
          <a:xfrm>
            <a:off x="5406239" y="1098762"/>
            <a:ext cx="263693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65503" y="3538330"/>
            <a:ext cx="7518405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বানিজ্যিক ব্যাংকের জনহিতকর কার্যাবলি আলোচনা কর ।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বানিজ্যিক ব্যাংকের প্রতিনিধিত্ব মুলক কার্যাবলি আলোচনা কর । 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8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92731893"/>
              </p:ext>
            </p:extLst>
          </p:nvPr>
        </p:nvGraphicFramePr>
        <p:xfrm>
          <a:off x="2968487" y="90667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1" y="5690586"/>
            <a:ext cx="12025789" cy="10431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919177" y="508347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928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092" y="632113"/>
            <a:ext cx="2853388" cy="154958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35215" y="1022186"/>
            <a:ext cx="15215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7999" y="2954083"/>
            <a:ext cx="659958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বানিজ্যিক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প্রকারের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আমানত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বানিজ্যিক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bn-BD" sz="3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হুন্ডী বাট্রাকরন বলিতে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? । 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1" y="5690586"/>
            <a:ext cx="12025789" cy="10431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87596" y="362574"/>
            <a:ext cx="2360957" cy="18478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759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79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152</Words>
  <Application>Microsoft Office PowerPoint</Application>
  <PresentationFormat>Widescreen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Nikosh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36</cp:revision>
  <dcterms:created xsi:type="dcterms:W3CDTF">2022-07-01T02:58:05Z</dcterms:created>
  <dcterms:modified xsi:type="dcterms:W3CDTF">2022-07-30T16:06:26Z</dcterms:modified>
</cp:coreProperties>
</file>