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6" r:id="rId4"/>
    <p:sldId id="258" r:id="rId5"/>
    <p:sldId id="260" r:id="rId6"/>
    <p:sldId id="259" r:id="rId7"/>
    <p:sldId id="261" r:id="rId8"/>
    <p:sldId id="295" r:id="rId9"/>
    <p:sldId id="284" r:id="rId10"/>
    <p:sldId id="262" r:id="rId11"/>
    <p:sldId id="265" r:id="rId12"/>
    <p:sldId id="278" r:id="rId13"/>
    <p:sldId id="280" r:id="rId14"/>
    <p:sldId id="263" r:id="rId15"/>
    <p:sldId id="279" r:id="rId16"/>
    <p:sldId id="282" r:id="rId17"/>
    <p:sldId id="281" r:id="rId18"/>
    <p:sldId id="266" r:id="rId19"/>
    <p:sldId id="270" r:id="rId20"/>
    <p:sldId id="26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71" autoAdjust="0"/>
  </p:normalViewPr>
  <p:slideViewPr>
    <p:cSldViewPr>
      <p:cViewPr varScale="1">
        <p:scale>
          <a:sx n="62" d="100"/>
          <a:sy n="62" d="100"/>
        </p:scale>
        <p:origin x="13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4CD6-20EC-40C0-8845-3EECDCC8CC99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B85B-5389-4A17-B76E-4A61EC0D1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B85B-5389-4A17-B76E-4A61EC0D18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2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B85B-5389-4A17-B76E-4A61EC0D18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5BC-A3A2-41C4-9938-62D7EAB32BDB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402-C364-49F1-86D5-555AAA476EBE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EDD7-1C12-4585-94F2-DE6C5EC3BAF5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2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4DBA-9543-4324-ADE5-02FA36318F14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AF40-FA98-447B-AE3D-A28E56C71CD7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7019-586C-4E44-9CC3-557E34CDA52E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7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7F1A-616D-4BFB-9AAE-85472FC1881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9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E0CC-0A18-427F-9292-9250AF3E9740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80C6-F3D3-4FE3-9829-EAD8BBA90930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5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3E3A-7547-4ADB-8472-E4647F56548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FF12-C9F5-4550-9F66-3692DC52E1CA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1B4A-6692-43A7-80A1-C764A786F6E5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7/31/2022 1:23:22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7D6D3-CD90-4340-A261-2B6311B97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3CA18F-7145-4009-8CDB-BAE753D5E82C}"/>
              </a:ext>
            </a:extLst>
          </p:cNvPr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4231F3-2219-4665-BFDB-11E6C47AD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3" b="13427"/>
            <a:stretch/>
          </p:blipFill>
          <p:spPr>
            <a:xfrm>
              <a:off x="152400" y="152400"/>
              <a:ext cx="8839200" cy="6553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018975-DB23-401E-A4F3-54914478417C}"/>
                </a:ext>
              </a:extLst>
            </p:cNvPr>
            <p:cNvSpPr txBox="1"/>
            <p:nvPr/>
          </p:nvSpPr>
          <p:spPr>
            <a:xfrm>
              <a:off x="5791200" y="381000"/>
              <a:ext cx="2971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 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820271"/>
            <a:ext cx="4746171" cy="266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411685" y="3364172"/>
            <a:ext cx="457200" cy="36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164068"/>
            <a:ext cx="875403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ছবিগুলোতে  কী   দেখতে  পাচ্ছ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602182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4343400"/>
            <a:ext cx="494194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 জন্মের পর থেকে ধীরে ধীরে বৃদ্ধি পায় কিন্তু জড় বৃদ্ধি পায় না।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08638-B975-43A6-BDCD-8074406CA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964" y="4171949"/>
            <a:ext cx="2982687" cy="22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7510" y="490603"/>
            <a:ext cx="4038600" cy="441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7" y="452503"/>
            <a:ext cx="4488718" cy="4495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995D85-D1B1-4DB5-908B-02F5E78578CC}"/>
              </a:ext>
            </a:extLst>
          </p:cNvPr>
          <p:cNvSpPr/>
          <p:nvPr/>
        </p:nvSpPr>
        <p:spPr>
          <a:xfrm>
            <a:off x="334617" y="5410200"/>
            <a:ext cx="8677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জীব জন্মের পর থেকে শ্বাস-প্রশ্বাস গ্রহন ও ত্যাগ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0386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7039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155E1A-99F1-4A31-BF43-F7770543F83B}"/>
              </a:ext>
            </a:extLst>
          </p:cNvPr>
          <p:cNvSpPr/>
          <p:nvPr/>
        </p:nvSpPr>
        <p:spPr>
          <a:xfrm>
            <a:off x="263769" y="5334000"/>
            <a:ext cx="8534400" cy="89255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আঘাত করলে ব্যাথা পায়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জীবের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বিশেষ বিশেষ কারনে বিভিন্ন সময় জীব দেহে যে প্রতিক্রিয়া সৃষ্টি হয় 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অনূভুতি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বলে।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27165"/>
              </p:ext>
            </p:extLst>
          </p:nvPr>
        </p:nvGraphicFramePr>
        <p:xfrm>
          <a:off x="4076700" y="3136900"/>
          <a:ext cx="8382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838800" imgH="440280" progId="Package">
                  <p:embed/>
                </p:oleObj>
              </mc:Choice>
              <mc:Fallback>
                <p:oleObj name="Packager Shell Object" showAsIcon="1" r:id="rId3" imgW="838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3136900"/>
                        <a:ext cx="8382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ACA5AE-D394-4D64-B95D-E22C8E8C6BA3}"/>
              </a:ext>
            </a:extLst>
          </p:cNvPr>
          <p:cNvSpPr/>
          <p:nvPr/>
        </p:nvSpPr>
        <p:spPr>
          <a:xfrm>
            <a:off x="304800" y="4343400"/>
            <a:ext cx="8229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জীব নিজের ইচ্ছায় নড়াচড়া এবং চলাফেরা করতে পারে।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স্থান থেকে অন্য স্থানে যেতে পারে। একে চলন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প্রতিটি জীব খাদ্য 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জীবন ধারন করে।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53" y="188893"/>
            <a:ext cx="8789893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ছবিগুলোতে কী দেখতে পাচ্ছ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38100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9B7FE-1946-43AA-8DEF-185DF056649A}"/>
              </a:ext>
            </a:extLst>
          </p:cNvPr>
          <p:cNvSpPr/>
          <p:nvPr/>
        </p:nvSpPr>
        <p:spPr>
          <a:xfrm>
            <a:off x="457200" y="5715000"/>
            <a:ext cx="83820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প্রতিটি জীব বিশেষ প্রক্রিয়ায় তার দেহে উৎপাদিত বর্জ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বাইরে বের করে 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6649C-9C90-4CBA-BD1A-F5DC51ABF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32" y="1414165"/>
            <a:ext cx="4142467" cy="3801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6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81000"/>
            <a:ext cx="3413982" cy="4661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159C6-6E1F-4B0F-88D4-84A319B3DA68}"/>
              </a:ext>
            </a:extLst>
          </p:cNvPr>
          <p:cNvSpPr/>
          <p:nvPr/>
        </p:nvSpPr>
        <p:spPr>
          <a:xfrm>
            <a:off x="533400" y="5325070"/>
            <a:ext cx="8077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জীব নিজের ইচ্ছায় নড়াচড়া এবং চলাফেরা করতে পারে।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 স্থান থেকে অন্য স্থানে যেতে পারে। একে চলন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2975"/>
            <a:ext cx="4038600" cy="3647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err="1"/>
          </a:p>
        </p:txBody>
      </p:sp>
      <p:grpSp>
        <p:nvGrpSpPr>
          <p:cNvPr id="3" name="Group 2"/>
          <p:cNvGrpSpPr/>
          <p:nvPr/>
        </p:nvGrpSpPr>
        <p:grpSpPr>
          <a:xfrm>
            <a:off x="152400" y="652975"/>
            <a:ext cx="4419600" cy="3647896"/>
            <a:chOff x="182743" y="1349089"/>
            <a:chExt cx="8743897" cy="3837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46" y="1349089"/>
              <a:ext cx="4409894" cy="38375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3" y="1349089"/>
              <a:ext cx="4414164" cy="383750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BEC255-466D-4C5C-9BD3-73CA402201E4}"/>
              </a:ext>
            </a:extLst>
          </p:cNvPr>
          <p:cNvSpPr/>
          <p:nvPr/>
        </p:nvSpPr>
        <p:spPr>
          <a:xfrm>
            <a:off x="248433" y="5334000"/>
            <a:ext cx="8686800" cy="10772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জীব পরিবেশের সাথে নিজেকে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মানিয়ে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6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24730"/>
            <a:ext cx="40386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200400"/>
            <a:ext cx="8077200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বৈশিষ্ট্যগুলো  লিখ  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124201"/>
            <a:ext cx="7696200" cy="1676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 ।  জীবজগৎ  কি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 । জীবের বৈশিষ্ট্য কি কি ?</a:t>
            </a:r>
          </a:p>
          <a:p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8763000" cy="2057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200" y="533400"/>
            <a:ext cx="4881282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3200400" cy="3733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lgerian" pitchFamily="82" charset="0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610600" cy="2133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বিদ্যালয়ের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সম্পর্কে  লিখে আনবে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81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0951FC-7CE2-4A2A-987F-9B4F22432439}"/>
              </a:ext>
            </a:extLst>
          </p:cNvPr>
          <p:cNvGrpSpPr/>
          <p:nvPr/>
        </p:nvGrpSpPr>
        <p:grpSpPr>
          <a:xfrm>
            <a:off x="696036" y="1450928"/>
            <a:ext cx="7648889" cy="4103014"/>
            <a:chOff x="696036" y="1450928"/>
            <a:chExt cx="7648889" cy="4103014"/>
          </a:xfrm>
        </p:grpSpPr>
        <p:grpSp>
          <p:nvGrpSpPr>
            <p:cNvPr id="9" name="Group 8"/>
            <p:cNvGrpSpPr/>
            <p:nvPr/>
          </p:nvGrpSpPr>
          <p:grpSpPr>
            <a:xfrm>
              <a:off x="696036" y="1450928"/>
              <a:ext cx="7648889" cy="4103014"/>
              <a:chOff x="928047" y="791570"/>
              <a:chExt cx="10198519" cy="5470685"/>
            </a:xfrm>
          </p:grpSpPr>
          <p:sp>
            <p:nvSpPr>
              <p:cNvPr id="2" name="Content Placeholder 12"/>
              <p:cNvSpPr txBox="1">
                <a:spLocks/>
              </p:cNvSpPr>
              <p:nvPr/>
            </p:nvSpPr>
            <p:spPr>
              <a:xfrm>
                <a:off x="6355841" y="792220"/>
                <a:ext cx="4770725" cy="542331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bn-BD" sz="3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শ্রেণিঃ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ষ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ষ্ঠ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বিষয়ঃ বিজ্ঞান</a:t>
                </a: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অধ্যায়ঃ দ্বিতীয়</a:t>
                </a: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জীব জগৎ</a:t>
                </a: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    সময়ঃ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৫০  মিনিট</a:t>
                </a:r>
              </a:p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তারিখঃ ১৩-১০- ২০২১ খ্রিঃ 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257175" indent="-257175" defTabSz="685800">
                  <a:spcBef>
                    <a:spcPct val="20000"/>
                  </a:spcBef>
                  <a:defRPr/>
                </a:pPr>
                <a:endParaRPr lang="bn-BD" sz="21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825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28047" y="791570"/>
                <a:ext cx="4735774" cy="5470685"/>
                <a:chOff x="928047" y="791570"/>
                <a:chExt cx="4735774" cy="547068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28047" y="791570"/>
                  <a:ext cx="4735774" cy="5470685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bn-BD" sz="3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  <a:p>
                  <a:pPr algn="ctr">
                    <a:defRPr/>
                  </a:pPr>
                  <a:endParaRPr lang="bn-BD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মিজানুর রহমান</a:t>
                  </a:r>
                </a:p>
                <a:p>
                  <a:pPr algn="ctr">
                    <a:defRPr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য়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শিক্ষক </a:t>
                  </a:r>
                </a:p>
                <a:p>
                  <a:pPr algn="ctr">
                    <a:defRPr/>
                  </a:pPr>
                  <a:r>
                    <a:rPr lang="bn-BD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চৌধুরাণী 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গার্লস স্কুল এন্ড কলেজ 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পীরগাছা,রংপুর ।</a:t>
                  </a: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E-mail:  </a:t>
                  </a: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hlinkClick r:id="rId2"/>
                    </a:rPr>
                    <a:t>mijaneid@gmail.com</a:t>
                  </a:r>
                  <a:endPara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Mobile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01715572082</a:t>
                  </a: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4436" y="1704109"/>
                  <a:ext cx="2050473" cy="2050473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pic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22DD05-547D-45D9-8369-C37C5A989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49" y="1959619"/>
              <a:ext cx="1314295" cy="1641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0770" y="1676400"/>
            <a:ext cx="5116208" cy="5085012"/>
          </a:xfrm>
          <a:prstGeom prst="rect">
            <a:avLst/>
          </a:prstGeom>
          <a:noFill/>
          <a:ln/>
        </p:spPr>
      </p:pic>
      <p:sp>
        <p:nvSpPr>
          <p:cNvPr id="5" name="Oval 4"/>
          <p:cNvSpPr/>
          <p:nvPr/>
        </p:nvSpPr>
        <p:spPr>
          <a:xfrm>
            <a:off x="1752600" y="228600"/>
            <a:ext cx="5638800" cy="1676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517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1179109"/>
            <a:ext cx="2895600" cy="23705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828" y="1333670"/>
            <a:ext cx="2895600" cy="20613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52400"/>
            <a:ext cx="79248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ACCB6-FAA4-44B8-8140-DF10EE138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77177"/>
            <a:ext cx="2666999" cy="27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010A4-F368-4959-8394-25E7B47BA2D6}"/>
              </a:ext>
            </a:extLst>
          </p:cNvPr>
          <p:cNvSpPr txBox="1"/>
          <p:nvPr/>
        </p:nvSpPr>
        <p:spPr>
          <a:xfrm>
            <a:off x="2286000" y="1295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5B606-E2AA-4332-A8D5-3BF9CB38869C}"/>
              </a:ext>
            </a:extLst>
          </p:cNvPr>
          <p:cNvSpPr txBox="1"/>
          <p:nvPr/>
        </p:nvSpPr>
        <p:spPr>
          <a:xfrm>
            <a:off x="2971800" y="3048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জীবজগৎ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059" y="381000"/>
            <a:ext cx="7574281" cy="228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71800"/>
            <a:ext cx="8229600" cy="2971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bn-BD" sz="2000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bn-BD" sz="28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</a:p>
          <a:p>
            <a:pPr algn="ctr"/>
            <a:endParaRPr lang="bn-BD" sz="2800" dirty="0">
              <a:latin typeface="NikoshLightBAN" pitchFamily="2" charset="0"/>
              <a:cs typeface="NikoshLight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জীবজগৎ  কি  তা  বলতে  পারবে  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জীবের বৈশিষ্ট্য গুলো উল্লেখ কর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bn-BD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dirty="0"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endParaRPr lang="bn-BD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bn-BD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bn-BD" dirty="0">
              <a:latin typeface="NikoshLightBAN" pitchFamily="2" charset="0"/>
              <a:cs typeface="NikoshLightBAN" pitchFamily="2" charset="0"/>
            </a:endParaRPr>
          </a:p>
          <a:p>
            <a:pPr algn="ctr"/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087545"/>
            <a:ext cx="2819400" cy="21613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627077" y="1267672"/>
            <a:ext cx="2895600" cy="21613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"/>
            <a:ext cx="8839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67BFF2D-40F0-4F23-8A66-7E4F4431A672}"/>
              </a:ext>
            </a:extLst>
          </p:cNvPr>
          <p:cNvSpPr/>
          <p:nvPr/>
        </p:nvSpPr>
        <p:spPr>
          <a:xfrm>
            <a:off x="2819400" y="4267200"/>
            <a:ext cx="3124201" cy="229939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0758B-F44C-4A84-BC0B-5F4A46494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2" y="286310"/>
            <a:ext cx="2368209" cy="2959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74670-4A1F-40BE-8DCB-65AA6078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6310"/>
            <a:ext cx="3054008" cy="3142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3D257-11EC-4EBD-82FC-6027EB0A9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96" y="3906273"/>
            <a:ext cx="3435008" cy="26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D8FCE-4E6A-478B-9B42-A40BE614FB8F}"/>
              </a:ext>
            </a:extLst>
          </p:cNvPr>
          <p:cNvSpPr/>
          <p:nvPr/>
        </p:nvSpPr>
        <p:spPr>
          <a:xfrm>
            <a:off x="228600" y="2895600"/>
            <a:ext cx="868680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মধ্যে জীবন আছে তারা জীব । প্রকৃতিতে বিভিন্ন রকমের জীব আছে । যেমনঃ উদ্ভিদ , মানুষ ,গরু, ছাগল , মাছ , পাখি ইত্যাদি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শেওলা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,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জীবজগৎ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924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914400"/>
            <a:ext cx="4419600" cy="166551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202" y="3295934"/>
            <a:ext cx="7848600" cy="2590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জীবজগৎ কী তা লিখ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364</Words>
  <Application>Microsoft Office PowerPoint</Application>
  <PresentationFormat>On-screen Show (4:3)</PresentationFormat>
  <Paragraphs>69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NikoshBAN</vt:lpstr>
      <vt:lpstr>NikoshLightBAN</vt:lpstr>
      <vt:lpstr>Times New Roman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MD MIJANUR RAHMAN</cp:lastModifiedBy>
  <cp:revision>404</cp:revision>
  <dcterms:created xsi:type="dcterms:W3CDTF">2006-08-16T00:00:00Z</dcterms:created>
  <dcterms:modified xsi:type="dcterms:W3CDTF">2022-07-30T19:23:56Z</dcterms:modified>
</cp:coreProperties>
</file>