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133600"/>
            <a:ext cx="3962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C000"/>
                </a:solidFill>
              </a:rPr>
              <a:t>Welcome to the students of class six and seven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3429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Introduction of Myself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876800"/>
            <a:ext cx="52578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</a:rPr>
              <a:t>Name : Md Khalilur Rahman</a:t>
            </a:r>
          </a:p>
          <a:p>
            <a:r>
              <a:rPr lang="en-US" sz="3200" b="1" dirty="0">
                <a:solidFill>
                  <a:schemeClr val="accent3"/>
                </a:solidFill>
              </a:rPr>
              <a:t>Title: Assistant Teacher</a:t>
            </a:r>
          </a:p>
          <a:p>
            <a:r>
              <a:rPr lang="en-US" sz="3200" b="1" dirty="0" err="1">
                <a:solidFill>
                  <a:schemeClr val="accent3"/>
                </a:solidFill>
              </a:rPr>
              <a:t>Atgharia</a:t>
            </a:r>
            <a:r>
              <a:rPr lang="en-US" sz="3200" b="1" dirty="0">
                <a:solidFill>
                  <a:schemeClr val="accent3"/>
                </a:solidFill>
              </a:rPr>
              <a:t> High School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52400"/>
            <a:ext cx="32004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Welcome </a:t>
            </a:r>
            <a:r>
              <a:rPr lang="en-US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(¯^</a:t>
            </a:r>
            <a:r>
              <a:rPr lang="en-US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)</a:t>
            </a:r>
            <a:r>
              <a:rPr lang="en-US" sz="2400" b="1" dirty="0">
                <a:solidFill>
                  <a:srgbClr val="FF0000"/>
                </a:solidFill>
              </a:rPr>
              <a:t> , Welcome (</a:t>
            </a:r>
            <a:r>
              <a:rPr lang="en-US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(¯^</a:t>
            </a:r>
            <a:r>
              <a:rPr lang="en-US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24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), Attention to Video Grammar (</a:t>
            </a:r>
            <a:r>
              <a:rPr lang="en-US" sz="24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2400" b="1" dirty="0">
                <a:solidFill>
                  <a:srgbClr val="FF0000"/>
                </a:solidFill>
              </a:rPr>
              <a:t>) class </a:t>
            </a:r>
          </a:p>
        </p:txBody>
      </p:sp>
      <p:sp>
        <p:nvSpPr>
          <p:cNvPr id="6146" name="AutoShape 2" descr="https://lh3.googleusercontent.com/a-/AOh14GgCfCCjkpMy_N3UTaY6qPOs-jcrNLm-KQ-OTUNp=s96-c-rg-br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https://lh3.googleusercontent.com/a-/AOh14GgCfCCjkpMy_N3UTaY6qPOs-jcrNLm-KQ-OTUNp=s96-c-rg-br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Your profile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Your profile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Your profile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AutoShape 12" descr="Your profile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AutoShape 14" descr="https://lh3.googleusercontent.com/a-/AOh14GgCfCCjkpMy_N3UTaY6qPOs-jcrNLm-KQ-OTUNp=s288-p-rw-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BB87F-8177-4A28-A1B7-43F8AE989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02" y="0"/>
            <a:ext cx="4807640" cy="39814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57200" y="152400"/>
            <a:ext cx="1295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0"/>
            <a:ext cx="5715000" cy="236988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Adverb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:---‡h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Noun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Pronoun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e¨ZxZ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verb, Adjective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Adverb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Sentence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Parts of Speech 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c`)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Adverb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quickly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(`ªZ/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ZvovZvwo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slowly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ax‡i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ax‡i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early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ZvovZvwo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,well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soon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wkNªB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SutonnyMJ" pitchFamily="2" charset="0"/>
              </a:rPr>
              <a:t> always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838200" y="5029200"/>
            <a:ext cx="990600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4724400"/>
            <a:ext cx="55626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cs typeface="SutonnyMJ" pitchFamily="2" charset="0"/>
              </a:rPr>
              <a:t>Preposition 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c`vb¦qx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:--‡h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 †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Noun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Pronoun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Noun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Pronoun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Sentence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Word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m¤^Ü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Preposition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c`vb¦qx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at, on ,</a:t>
            </a:r>
            <a:r>
              <a:rPr lang="en-US" sz="2000" dirty="0" err="1">
                <a:solidFill>
                  <a:srgbClr val="00B050"/>
                </a:solidFill>
                <a:cs typeface="SutonnyMJ" pitchFamily="2" charset="0"/>
              </a:rPr>
              <a:t>in,for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, to. Off, from, with, up, upon, into, after </a:t>
            </a:r>
            <a:r>
              <a:rPr lang="en-US" sz="20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000" dirty="0">
                <a:solidFill>
                  <a:srgbClr val="00B050"/>
                </a:solidFill>
                <a:cs typeface="SutonnyMJ" pitchFamily="2" charset="0"/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Neo System\Download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438400"/>
            <a:ext cx="4953000" cy="224519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57200" y="33528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30480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cs typeface="SutonnyMJ" pitchFamily="2" charset="0"/>
              </a:rPr>
              <a:t>Conjunction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:-- 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 `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Word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Sentence 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¨) †K hy³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Conjunction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and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 but 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‘),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 or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chemeClr val="accent1"/>
                </a:solidFill>
                <a:cs typeface="SutonnyMJ" pitchFamily="2" charset="0"/>
              </a:rPr>
              <a:t> if 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(hw`)</a:t>
            </a:r>
            <a:r>
              <a:rPr lang="en-US" sz="20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` |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3075" name="Picture 3" descr="C:\Users\Neo System\Downloads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7125891" cy="2895600"/>
          </a:xfrm>
          <a:prstGeom prst="rect">
            <a:avLst/>
          </a:prstGeom>
          <a:noFill/>
        </p:spPr>
      </p:pic>
      <p:pic>
        <p:nvPicPr>
          <p:cNvPr id="3076" name="Picture 4" descr="C:\Users\Neo System\Downloads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72000"/>
            <a:ext cx="3886200" cy="209635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57200" y="381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81000" y="533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457200"/>
            <a:ext cx="609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cs typeface="SutonnyMJ" pitchFamily="2" charset="0"/>
              </a:rPr>
              <a:t>Interjection ( 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Av‡eMm~PK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we¯§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qm~PK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:-- 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000" dirty="0">
                <a:solidFill>
                  <a:srgbClr val="00B0F0"/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›`. `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ytL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wem¥q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. †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e`bv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N„Yv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Av‡eM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Abyf‚wZ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AvKw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Kfv‡e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SutonnyMJ" pitchFamily="2" charset="0"/>
              </a:rPr>
              <a:t>Interjection ( 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Av‡eMm~PK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we¯§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qm~PK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B0F0"/>
                </a:solidFill>
                <a:cs typeface="SutonnyMJ" pitchFamily="2" charset="0"/>
              </a:rPr>
              <a:t>Oh! Ah! Alas!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 |</a:t>
            </a:r>
          </a:p>
        </p:txBody>
      </p:sp>
      <p:pic>
        <p:nvPicPr>
          <p:cNvPr id="4098" name="Picture 2" descr="C:\Users\Neo System\Downloads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0"/>
            <a:ext cx="56760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1066800"/>
            <a:ext cx="48768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Thank You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`)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EA9498-3CF1-4477-B87B-8CC8F6CEB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4419600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Bs‡iwR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+mn-lt"/>
                <a:cs typeface="SutonnyMJ" pitchFamily="2" charset="0"/>
              </a:rPr>
              <a:t>Grammar (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>
                <a:solidFill>
                  <a:srgbClr val="FFFF00"/>
                </a:solidFill>
                <a:latin typeface="+mn-lt"/>
                <a:cs typeface="SutonnyMJ" pitchFamily="2" charset="0"/>
              </a:rPr>
              <a:t>chapter (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>
                <a:solidFill>
                  <a:srgbClr val="FFFF00"/>
                </a:solidFill>
                <a:latin typeface="+mn-lt"/>
                <a:cs typeface="SutonnyMJ" pitchFamily="2" charset="0"/>
              </a:rPr>
              <a:t>Parts of speech 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(c`)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|‡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hUv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Bs‡iwR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my›`ifv‡e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eyS‡Z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Bs‡iwR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mvRv‡Z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85800" y="4572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7000" y="1143000"/>
            <a:ext cx="4876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>
                <a:cs typeface="SutonnyMJ" pitchFamily="2" charset="0"/>
              </a:rPr>
              <a:t>                </a:t>
            </a:r>
            <a:r>
              <a:rPr lang="en-US" sz="2400">
                <a:cs typeface="SutonnyMJ" pitchFamily="2" charset="0"/>
              </a:rPr>
              <a:t>Grammar</a:t>
            </a:r>
            <a:r>
              <a:rPr lang="en-US" sz="240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2286000"/>
            <a:ext cx="44958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ï×fv‡e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dirty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276600"/>
            <a:ext cx="4572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Gevi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Parts of speech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(c`)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? c`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cÖ‡Z¨KwU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A_©‡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evaK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| 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33400" y="4724400"/>
            <a:ext cx="1600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4724400"/>
            <a:ext cx="51054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Qwemn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|G¸‡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cv‡iv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5791200"/>
            <a:ext cx="4038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cs typeface="SutonnyMJ" pitchFamily="2" charset="0"/>
              </a:rPr>
              <a:t>parts of speech (</a:t>
            </a:r>
            <a:r>
              <a:rPr lang="en-US" sz="24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(c`)</a:t>
            </a:r>
            <a:r>
              <a:rPr lang="en-US" sz="2400" dirty="0">
                <a:solidFill>
                  <a:schemeClr val="accent2"/>
                </a:solidFill>
                <a:cs typeface="SutonnyMJ" pitchFamily="2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183104_186506524722952_1931459_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741" r="10741"/>
          <a:stretch>
            <a:fillRect/>
          </a:stretch>
        </p:blipFill>
        <p:spPr>
          <a:xfrm>
            <a:off x="4191000" y="152400"/>
            <a:ext cx="4038600" cy="3028950"/>
          </a:xfrm>
        </p:spPr>
      </p:pic>
      <p:pic>
        <p:nvPicPr>
          <p:cNvPr id="2050" name="Picture 2" descr="D:\Picture Amrith\2012-03-16T121202Z_2000362165_GM1E83G1JVX01_RTRMADP_3_CRICKET-IND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399"/>
            <a:ext cx="2590800" cy="18670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2667000"/>
            <a:ext cx="20574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Man 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),</a:t>
            </a:r>
            <a:r>
              <a:rPr lang="en-US" sz="2400" dirty="0"/>
              <a:t> cricketer (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wµ‡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KUvi</a:t>
            </a:r>
            <a:r>
              <a:rPr lang="en-US" sz="2400" dirty="0"/>
              <a:t> ), player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L‡jvqvo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),</a:t>
            </a:r>
            <a:r>
              <a:rPr lang="en-US" sz="2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334000" y="3657600"/>
            <a:ext cx="1905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Flower(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400" dirty="0">
                <a:solidFill>
                  <a:schemeClr val="accent4"/>
                </a:solidFill>
              </a:rPr>
              <a:t> ,  White Rose (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mv`v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Mvjvc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</a:p>
        </p:txBody>
      </p:sp>
      <p:cxnSp>
        <p:nvCxnSpPr>
          <p:cNvPr id="11" name="Elbow Connector 10"/>
          <p:cNvCxnSpPr/>
          <p:nvPr/>
        </p:nvCxnSpPr>
        <p:spPr>
          <a:xfrm>
            <a:off x="0" y="152400"/>
            <a:ext cx="457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352800" y="381000"/>
            <a:ext cx="3048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D:\Picture Amrith\images6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800600"/>
            <a:ext cx="2543175" cy="18002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895600" y="5410200"/>
            <a:ext cx="18288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Butterfly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cÖRvcwZ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2600" y="5257800"/>
            <a:ext cx="2209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cs typeface="SutonnyMJ" pitchFamily="2" charset="0"/>
              </a:rPr>
              <a:t>parts of speech (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(c`)</a:t>
            </a:r>
            <a:r>
              <a:rPr lang="en-US" sz="2400" dirty="0">
                <a:solidFill>
                  <a:srgbClr val="FFFF00"/>
                </a:solidFill>
                <a:cs typeface="SutonnyMJ" pitchFamily="2" charset="0"/>
              </a:rPr>
              <a:t>)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457200" y="457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609600"/>
            <a:ext cx="4495800" cy="48013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Gevi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Parts of Speech (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c`)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Bs‡iwR‡Z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Parts of Speech (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c`)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Bs‡wi‡R‡Z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&amp;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---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Noun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---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 pronoun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 Adjective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 verb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 Adverb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 Preposition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c`vb¦qx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----Conjunction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----- Interjection (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Av‡eMm~PK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we¯§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qm~PK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SutonnyMJ" pitchFamily="2" charset="0"/>
              </a:rPr>
              <a:t>)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6106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cs typeface="SutonnyMJ" pitchFamily="2" charset="0"/>
              </a:rPr>
              <a:t>Noun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(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:--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400" dirty="0">
                <a:cs typeface="SutonnyMJ" pitchFamily="2" charset="0"/>
              </a:rPr>
              <a:t>Word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Words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Noun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Boy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evjK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),</a:t>
            </a:r>
            <a:r>
              <a:rPr lang="en-US" sz="2400" dirty="0">
                <a:cs typeface="SutonnyMJ" pitchFamily="2" charset="0"/>
              </a:rPr>
              <a:t> Gold (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mvbv</a:t>
            </a:r>
            <a:r>
              <a:rPr lang="en-US" sz="2400" dirty="0">
                <a:cs typeface="SutonnyMJ" pitchFamily="2" charset="0"/>
              </a:rPr>
              <a:t>), </a:t>
            </a:r>
            <a:r>
              <a:rPr lang="en-US" sz="2400" dirty="0" err="1">
                <a:cs typeface="SutonnyMJ" pitchFamily="2" charset="0"/>
              </a:rPr>
              <a:t>Kalam</a:t>
            </a:r>
            <a:r>
              <a:rPr lang="en-US" sz="2400" dirty="0">
                <a:cs typeface="SutonnyMJ" pitchFamily="2" charset="0"/>
              </a:rPr>
              <a:t>, </a:t>
            </a:r>
            <a:r>
              <a:rPr lang="en-US" sz="2400" dirty="0" err="1">
                <a:cs typeface="SutonnyMJ" pitchFamily="2" charset="0"/>
              </a:rPr>
              <a:t>Rikta</a:t>
            </a:r>
            <a:r>
              <a:rPr lang="en-US" sz="2400" dirty="0">
                <a:cs typeface="SutonnyMJ" pitchFamily="2" charset="0"/>
              </a:rPr>
              <a:t>, </a:t>
            </a:r>
            <a:r>
              <a:rPr lang="en-US" sz="2400" dirty="0" err="1">
                <a:cs typeface="SutonnyMJ" pitchFamily="2" charset="0"/>
              </a:rPr>
              <a:t>Padma</a:t>
            </a:r>
            <a:r>
              <a:rPr lang="en-US" sz="2400" dirty="0"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` |</a:t>
            </a:r>
            <a:endParaRPr lang="en-US" sz="2400" dirty="0"/>
          </a:p>
        </p:txBody>
      </p:sp>
      <p:pic>
        <p:nvPicPr>
          <p:cNvPr id="1026" name="Picture 2" descr="D:\Picture Amrith\2012-08-27-16-43-36-503ba3b878c4b-untitled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057400"/>
            <a:ext cx="3238500" cy="22193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292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Forest 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</a:p>
          <a:p>
            <a:r>
              <a:rPr lang="en-US" sz="2400" dirty="0">
                <a:solidFill>
                  <a:srgbClr val="00B0F0"/>
                </a:solidFill>
              </a:rPr>
              <a:t>Tree 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pic>
        <p:nvPicPr>
          <p:cNvPr id="1027" name="Picture 3" descr="D:\Picture Amrith\R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62200"/>
            <a:ext cx="2514600" cy="18192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4648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Man 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400" dirty="0">
                <a:solidFill>
                  <a:srgbClr val="00B050"/>
                </a:solidFill>
              </a:rPr>
              <a:t> , Flower 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400" dirty="0">
                <a:solidFill>
                  <a:srgbClr val="00B050"/>
                </a:solidFill>
              </a:rPr>
              <a:t> Rose 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(‡</a:t>
            </a:r>
            <a:r>
              <a:rPr lang="en-US" sz="2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Mvjvc</a:t>
            </a:r>
            <a:r>
              <a:rPr lang="en-US" sz="2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81000" y="3048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"/>
            <a:ext cx="6248400" cy="126188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cs typeface="SutonnyMJ" pitchFamily="2" charset="0"/>
              </a:rPr>
              <a:t>pronoun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(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:--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400" dirty="0">
                <a:cs typeface="SutonnyMJ" pitchFamily="2" charset="0"/>
              </a:rPr>
              <a:t>Word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Words (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we‡k‡l¨i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pronoun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)|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cs typeface="SutonnyMJ" pitchFamily="2" charset="0"/>
              </a:rPr>
              <a:t>I, We, You, He, She, It, They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` |</a:t>
            </a:r>
            <a:endParaRPr lang="en-US" sz="2400" dirty="0"/>
          </a:p>
        </p:txBody>
      </p:sp>
      <p:pic>
        <p:nvPicPr>
          <p:cNvPr id="2050" name="Picture 2" descr="D:\Picture Amrith\1012435_894149097281347_209133005995874988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3320285" cy="18621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57800" y="3048000"/>
            <a:ext cx="17526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He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(Boy)</a:t>
            </a:r>
            <a:r>
              <a:rPr lang="en-US" sz="2000" dirty="0"/>
              <a:t> </a:t>
            </a:r>
          </a:p>
        </p:txBody>
      </p:sp>
      <p:pic>
        <p:nvPicPr>
          <p:cNvPr id="2052" name="Picture 4" descr="D:\Picture Amrith\imagesah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343400"/>
            <a:ext cx="2047875" cy="2228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86200" y="5029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(</a:t>
            </a:r>
            <a:r>
              <a:rPr lang="en-US" dirty="0">
                <a:solidFill>
                  <a:srgbClr val="92D050"/>
                </a:solidFill>
                <a:latin typeface="SutonnyMJ" pitchFamily="2" charset="0"/>
                <a:cs typeface="SutonnyMJ" pitchFamily="2" charset="0"/>
              </a:rPr>
              <a:t>e¯‘)  </a:t>
            </a:r>
            <a:r>
              <a:rPr lang="en-US" dirty="0">
                <a:solidFill>
                  <a:srgbClr val="92D050"/>
                </a:solidFill>
              </a:rPr>
              <a:t>It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flipV="1">
            <a:off x="381000" y="502919"/>
            <a:ext cx="457200" cy="182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304800"/>
            <a:ext cx="63246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cs typeface="SutonnyMJ" pitchFamily="2" charset="0"/>
              </a:rPr>
              <a:t>Adjective </a:t>
            </a:r>
            <a:r>
              <a:rPr lang="en-US" sz="28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): ---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Noun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)  I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pronoun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 &amp;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vl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¸Y,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Adjective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 †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Happy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Lywk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 Angry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ivMvwš^Z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 Big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 Small  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(‡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>
                <a:solidFill>
                  <a:srgbClr val="0070C0"/>
                </a:solidFill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|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D:\Picture Amrith\mirazbd201102161297879192_Kathal1.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1905000" cy="1981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4191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Big Jackfruit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KuvVvj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, </a:t>
            </a:r>
          </a:p>
        </p:txBody>
      </p:sp>
      <p:sp>
        <p:nvSpPr>
          <p:cNvPr id="7" name="Down Arrow 6"/>
          <p:cNvSpPr/>
          <p:nvPr/>
        </p:nvSpPr>
        <p:spPr>
          <a:xfrm>
            <a:off x="5791200" y="3048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200" y="4038600"/>
            <a:ext cx="3657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cs typeface="SutonnyMJ" pitchFamily="2" charset="0"/>
              </a:rPr>
              <a:t>verb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4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4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:--- ‡h 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Word (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Words (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kãmgwó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verb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Play ( 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/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evRv‡bv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) , Walk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nuvUv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 Read 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cov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2000" dirty="0">
                <a:solidFill>
                  <a:srgbClr val="FFFF00"/>
                </a:solidFill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 | 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Neo System\Download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09800"/>
            <a:ext cx="2417929" cy="1810070"/>
          </a:xfrm>
          <a:prstGeom prst="rect">
            <a:avLst/>
          </a:prstGeom>
          <a:noFill/>
        </p:spPr>
      </p:pic>
      <p:pic>
        <p:nvPicPr>
          <p:cNvPr id="1027" name="Picture 3" descr="C:\Users\Neo System\Downloads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27738"/>
            <a:ext cx="3810000" cy="17223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1152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SutonnyMJ</vt:lpstr>
      <vt:lpstr>Office Theme</vt:lpstr>
      <vt:lpstr>PowerPoint Presentation</vt:lpstr>
      <vt:lpstr>PowerPoint Presentation</vt:lpstr>
      <vt:lpstr>AvR Avgiv Bs‡iwR 2q cÎ Grammar ( e¨vKiY) Gi ¸iæZ¡ chapter ( Aa¨vq) Parts of speech (c`) wb‡q Av‡jvPbv Kie |‡hUv Qvov Avgiv Bs‡iwR evK¨ my›`ifv‡e A_© eyS‡Z cvie bv Ges Bs‡iwR evK¨ mvRv‡Z cvie bv Ges wjL‡Z cvie bv |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 Khalilur Rahman</dc:creator>
  <cp:lastModifiedBy>Md Khalilur Rahman</cp:lastModifiedBy>
  <cp:revision>116</cp:revision>
  <dcterms:created xsi:type="dcterms:W3CDTF">2006-08-16T00:00:00Z</dcterms:created>
  <dcterms:modified xsi:type="dcterms:W3CDTF">2022-07-31T01:56:38Z</dcterms:modified>
</cp:coreProperties>
</file>