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2" r:id="rId3"/>
    <p:sldId id="295" r:id="rId4"/>
    <p:sldId id="297" r:id="rId5"/>
    <p:sldId id="299" r:id="rId6"/>
    <p:sldId id="294" r:id="rId7"/>
    <p:sldId id="293" r:id="rId8"/>
    <p:sldId id="296" r:id="rId9"/>
    <p:sldId id="300" r:id="rId10"/>
    <p:sldId id="309" r:id="rId11"/>
    <p:sldId id="303" r:id="rId12"/>
    <p:sldId id="302" r:id="rId13"/>
    <p:sldId id="301" r:id="rId14"/>
    <p:sldId id="312" r:id="rId15"/>
    <p:sldId id="308" r:id="rId16"/>
    <p:sldId id="311" r:id="rId17"/>
    <p:sldId id="305" r:id="rId18"/>
    <p:sldId id="315" r:id="rId19"/>
    <p:sldId id="316" r:id="rId20"/>
    <p:sldId id="304" r:id="rId21"/>
    <p:sldId id="314" r:id="rId22"/>
    <p:sldId id="306" r:id="rId23"/>
    <p:sldId id="307" r:id="rId24"/>
    <p:sldId id="313" r:id="rId25"/>
    <p:sldId id="310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24" y="-1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AE795-8AAA-407A-9F72-6061383AC126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18EC-34C9-49A9-9484-067A0638B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3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7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87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66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7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5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4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99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9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4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61838" cy="6934200"/>
          </a:xfrm>
          <a:prstGeom prst="frame">
            <a:avLst>
              <a:gd name="adj1" fmla="val 1511"/>
            </a:avLst>
          </a:prstGeom>
          <a:solidFill>
            <a:srgbClr val="FF0000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02698" y="152400"/>
            <a:ext cx="11756443" cy="6629400"/>
          </a:xfrm>
          <a:prstGeom prst="frame">
            <a:avLst>
              <a:gd name="adj1" fmla="val 15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" y="4038601"/>
            <a:ext cx="11490962" cy="26103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6747" y="6464278"/>
            <a:ext cx="1135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মজিবর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সহকারি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বাট্টা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বহুমুখী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তারাকান্দা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ময়মনসিংহ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072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2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40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E74D-2195-4173-A0D3-9EC51B3167C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8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3" y="4012063"/>
            <a:ext cx="18669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87347" y="4012063"/>
            <a:ext cx="1866900" cy="2590800"/>
          </a:xfrm>
          <a:prstGeom prst="rect">
            <a:avLst/>
          </a:prstGeom>
        </p:spPr>
      </p:pic>
      <p:pic>
        <p:nvPicPr>
          <p:cNvPr id="11" name="Picture 2" descr="https://o.remove.bg/downloads/4fc58e2c-686b-412e-b1d0-97b937e8829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757" y="3754589"/>
            <a:ext cx="5323608" cy="29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9887" y="394462"/>
            <a:ext cx="1024708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65919" y="406400"/>
            <a:ext cx="3810000" cy="584200"/>
          </a:xfrm>
          <a:prstGeom prst="ribbon">
            <a:avLst>
              <a:gd name="adj1" fmla="val 21339"/>
              <a:gd name="adj2" fmla="val 5788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127919" y="4826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alt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4709319" y="6096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alt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5776119" y="381000"/>
            <a:ext cx="449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মালদহ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 ১৯৩৫ </a:t>
            </a:r>
            <a:r>
              <a:rPr lang="en-US" alt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801269" y="1068388"/>
            <a:ext cx="1387475" cy="2406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4556919" y="24384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altLang="en-US" sz="28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altLang="en-US" sz="28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রচনা-নাটক</a:t>
            </a:r>
            <a:endParaRPr lang="en-US" alt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802857" y="2743200"/>
            <a:ext cx="1439862" cy="6318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4937919" y="18288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altLang="en-US" sz="28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alt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157119" y="1524000"/>
            <a:ext cx="563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নাট্যাভিনেতা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871119" y="2286001"/>
            <a:ext cx="1143000" cy="11429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547519" y="3810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alt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4785519" y="43434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পুরস্কারে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871119" y="3429000"/>
            <a:ext cx="1828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5119" y="2971800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অনুস্বারের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হাস্য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লাস্য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ভাষ্য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2800" dirty="0"/>
          </a:p>
        </p:txBody>
      </p:sp>
      <p:pic>
        <p:nvPicPr>
          <p:cNvPr id="21" name="Picture 23" descr="https://upload.wikimedia.org/wikipedia/commons/thumb/0/00/Momtazuddin_Ahmed_taken_by_Ragib.jpg/220px-Momtazuddin_Ahmed_taken_by_Rag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2" y="1524000"/>
            <a:ext cx="3246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46919" y="5105400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US" alt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6" grpId="0" autoUpdateAnimBg="0"/>
      <p:bldP spid="7" grpId="0" autoUpdateAnimBg="0"/>
      <p:bldP spid="10" grpId="0" autoUpdateAnimBg="0"/>
      <p:bldP spid="13" grpId="0" autoUpdateAnimBg="0"/>
      <p:bldP spid="14" grpId="0" autoUpdateAnimBg="0"/>
      <p:bldP spid="17" grpId="0" autoUpdateAnimBg="0"/>
      <p:bldP spid="18" grpId="0" autoUpdateAnimBg="0"/>
      <p:bldP spid="20" grpId="0" autoUpdateAnimBg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57" y="720797"/>
            <a:ext cx="6557962" cy="2936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6159" y="1804177"/>
            <a:ext cx="267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919" y="4410670"/>
            <a:ext cx="10588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2" descr="IRIS | Page 5: Pair Stud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16"/>
          <a:stretch/>
        </p:blipFill>
        <p:spPr bwMode="auto">
          <a:xfrm>
            <a:off x="1661319" y="458115"/>
            <a:ext cx="3200400" cy="39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919" y="3810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28319" y="381000"/>
            <a:ext cx="2362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443119" y="40386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ব্যারাম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2719" y="2057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জবরদস্তি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900319" y="1981200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জোরাজুরি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85119" y="4343400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1266" name="Picture 2" descr="ঢাবিতে মোদিবিরোধী মিছিলে মারামারি, আহত ২০"/>
          <p:cNvPicPr>
            <a:picLocks noChangeAspect="1" noChangeArrowheads="1"/>
          </p:cNvPicPr>
          <p:nvPr/>
        </p:nvPicPr>
        <p:blipFill>
          <a:blip r:embed="rId2"/>
          <a:srcRect l="5625"/>
          <a:stretch>
            <a:fillRect/>
          </a:stretch>
        </p:blipFill>
        <p:spPr bwMode="auto">
          <a:xfrm>
            <a:off x="3871119" y="1676400"/>
            <a:ext cx="3835399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268" name="Picture 4" descr="এ সময়ের অসুখ-বিসুখ ও নিরাময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519" y="3733800"/>
            <a:ext cx="3422904" cy="17963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6919" y="3048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28319" y="304800"/>
            <a:ext cx="2362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75519" y="20574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প্রাণখোলা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900319" y="19050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0319" y="4321314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মূর্খ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8319" y="4191000"/>
            <a:ext cx="329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নির্বোধ। বোকা। অজ্ঞ।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নিয়মিত প্রাণখোলা হাসি থেকে যে ৫ উপকার পাবেন"/>
          <p:cNvPicPr>
            <a:picLocks noChangeAspect="1" noChangeArrowheads="1"/>
          </p:cNvPicPr>
          <p:nvPr/>
        </p:nvPicPr>
        <p:blipFill>
          <a:blip r:embed="rId2"/>
          <a:srcRect l="27117" t="10256" r="12267"/>
          <a:stretch>
            <a:fillRect/>
          </a:stretch>
        </p:blipFill>
        <p:spPr bwMode="auto">
          <a:xfrm>
            <a:off x="4404519" y="1676400"/>
            <a:ext cx="2133600" cy="177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44" name="Picture 4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1519" y="3856503"/>
            <a:ext cx="3933825" cy="15536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19" y="1828800"/>
            <a:ext cx="1484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1919" y="1752600"/>
            <a:ext cx="48782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বৈদ্য। আয়ুর্বেদ শাস্ত্র মতে যিনি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চিকিৎসা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6919" y="3048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28319" y="304800"/>
            <a:ext cx="2362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4119" y="43434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শ্রবণ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2119" y="4191000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কানে শোনা।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818" name="Picture 2" descr="হঠাৎ করেই কানে কম শোনা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719" y="3733800"/>
            <a:ext cx="29718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4820" name="AutoShape 4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AutoShape 14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AutoShape 16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AutoShape 18" descr="যোগী এবং জড়িবুটি বৈদ্য বাবা রামদেব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8" name="Picture 22" descr="https://o.remove.bg/downloads/9407aa4a-a64a-4c4b-bf16-282a7036cfc4/image-removebg-preview.png"/>
          <p:cNvPicPr>
            <a:picLocks noChangeAspect="1" noChangeArrowheads="1"/>
          </p:cNvPicPr>
          <p:nvPr/>
        </p:nvPicPr>
        <p:blipFill>
          <a:blip r:embed="rId3"/>
          <a:srcRect l="37618" t="20084" r="9718" b="23012"/>
          <a:stretch>
            <a:fillRect/>
          </a:stretch>
        </p:blipFill>
        <p:spPr bwMode="auto">
          <a:xfrm>
            <a:off x="3472190" y="1447800"/>
            <a:ext cx="2259105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8319" y="60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IRIS | Page 5: Pai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16"/>
          <a:stretch/>
        </p:blipFill>
        <p:spPr bwMode="auto">
          <a:xfrm>
            <a:off x="3794919" y="1770634"/>
            <a:ext cx="2055472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RIS | Page 5: Pai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/>
          <a:stretch/>
        </p:blipFill>
        <p:spPr bwMode="auto">
          <a:xfrm>
            <a:off x="5852319" y="1781520"/>
            <a:ext cx="1767115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6919" y="4419600"/>
            <a:ext cx="1074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জবরদস্তি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প্রাণখোলা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89919" y="44592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18719" y="533400"/>
            <a:ext cx="3810000" cy="990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33119" y="1295400"/>
          <a:ext cx="6934200" cy="4191000"/>
        </p:xfrm>
        <a:graphic>
          <a:graphicData uri="http://schemas.openxmlformats.org/drawingml/2006/table">
            <a:tbl>
              <a:tblPr/>
              <a:tblGrid>
                <a:gridCol w="3596885"/>
                <a:gridCol w="3337315"/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নাম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বয়স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মোড়ল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>
                          <a:solidFill>
                            <a:srgbClr val="01435F"/>
                          </a:solidFill>
                        </a:rPr>
                        <a:t>৫০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কবিরাজ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৬০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হাসু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৪৫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রহমত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২০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লোক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solidFill>
                            <a:srgbClr val="01435F"/>
                          </a:solidFill>
                        </a:rPr>
                        <a:t>৪০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27919" y="2895600"/>
            <a:ext cx="23118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চরিত্রলিপি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6919" y="2819400"/>
            <a:ext cx="31242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319" y="449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যে ধনে হইয়া ধনী মণিরে মান না মণ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719" y="838200"/>
            <a:ext cx="6248400" cy="35190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519" y="3962400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ভিখারি বলছে, আরও ভিক্ষা দাও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6" name="Picture 2" descr="ভিক্ষা দেওয়ার জন্য অর্থ একটি তুচ্ছ জিনিস। কেন Almsgiving এর স্বপ্ন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9" y="1219200"/>
            <a:ext cx="4762500" cy="2381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6868" name="Picture 4" descr="আপনার প্রিয় খাবারের নাম কী? এবং খাবারটা এত প্রিয় হওয়ার কারণ কী? - Qu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1319" y="1219200"/>
            <a:ext cx="3505200" cy="24126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6870" name="Picture 6" descr="বাঙালি খাদ্যের অজানা কথা | সমালোচ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5119" y="1219200"/>
            <a:ext cx="2514600" cy="2451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57119" y="3925669"/>
            <a:ext cx="4575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পেটুক বলছে, আরও খাবার দাও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ভোরের আকাশ | New Site, Latest Bangla News Paper"/>
          <p:cNvPicPr>
            <a:picLocks noChangeAspect="1" noChangeArrowheads="1"/>
          </p:cNvPicPr>
          <p:nvPr/>
        </p:nvPicPr>
        <p:blipFill>
          <a:blip r:embed="rId2"/>
          <a:srcRect t="33185"/>
          <a:stretch>
            <a:fillRect/>
          </a:stretch>
        </p:blipFill>
        <p:spPr bwMode="auto">
          <a:xfrm>
            <a:off x="1204119" y="685800"/>
            <a:ext cx="9934720" cy="3733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42103" y="4572000"/>
            <a:ext cx="9339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শুধু দাও আর দাও। সবাই অসুখী। কারও সুখ নেই।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ননন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304800"/>
            <a:ext cx="2816132" cy="29160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5609" t="16667" r="37451" b="22917"/>
          <a:stretch>
            <a:fillRect/>
          </a:stretch>
        </p:blipFill>
        <p:spPr bwMode="auto">
          <a:xfrm>
            <a:off x="7604919" y="354496"/>
            <a:ext cx="4191000" cy="528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ng-clipart-common-ivy-vine-plant-vines-miscellaneous-leaf-thumbnail-removebg-preview.png"/>
          <p:cNvPicPr>
            <a:picLocks noChangeAspect="1"/>
          </p:cNvPicPr>
          <p:nvPr/>
        </p:nvPicPr>
        <p:blipFill>
          <a:blip r:embed="rId4"/>
          <a:srcRect l="27011" t="11686" r="33908"/>
          <a:stretch>
            <a:fillRect/>
          </a:stretch>
        </p:blipFill>
        <p:spPr>
          <a:xfrm>
            <a:off x="6614319" y="381000"/>
            <a:ext cx="838200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519" y="3124200"/>
            <a:ext cx="5638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মজিবর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8288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18288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82880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তারাকান্দা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0719" y="295870"/>
            <a:ext cx="2362200" cy="92333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2319" y="533400"/>
            <a:ext cx="7920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মানুষ পাওয়া যাবে না।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সুখ বড় কঠিন জিনিস।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8319" y="46482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বনের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ভিতর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কুড়ে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ঘরের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সামনে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হাসু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রহমত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6146" name="Picture 2" descr="eedubd.com: 'সুখী মানুষ' নাটিকার জ্ঞানমূলক প্রশ্নোত্ত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19" y="1828800"/>
            <a:ext cx="3912546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148" name="AutoShape 4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চলার পথের স্মৃতিগুলো (ফটো ব্লগ) - অগ্নি সারথি এর বাংলা ব্লগ । bangla blog | 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669" y="1828800"/>
            <a:ext cx="3829050" cy="23609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919" y="1219200"/>
            <a:ext cx="1082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'সুখী মানুষ' মমতাজউদ্দীন আহমেদের একটি অনুবাদ নাটিকা। নাটিকাটির কাহিনীতে আছে, মানুষকে ঠকি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মানুষের মনে কষ্ট দি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 ধনী হও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 এক মোড়লের জীবনে শান্তি নেই। চিকিৎসক বলেছেন, কোনো সুখী মানুষের জামা গা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 দিলে মোড়লের অসুস্থতা কেটে যাবে। কিন্তু পাঁচ গ্রামে খুঁজেও একজন সুখী মানুষ পাও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 গেল না।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6919" y="762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_1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19" y="304800"/>
            <a:ext cx="3657599" cy="1690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319" y="4724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মোড়লেরে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অশান্তির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দলীয় কাজ - রূপসীবাংলা"/>
          <p:cNvPicPr>
            <a:picLocks noChangeAspect="1" noChangeArrowheads="1"/>
          </p:cNvPicPr>
          <p:nvPr/>
        </p:nvPicPr>
        <p:blipFill>
          <a:blip r:embed="rId3"/>
          <a:srcRect t="21622"/>
          <a:stretch>
            <a:fillRect/>
          </a:stretch>
        </p:blipFill>
        <p:spPr bwMode="auto">
          <a:xfrm>
            <a:off x="3490119" y="2133600"/>
            <a:ext cx="4281577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319" y="1295400"/>
            <a:ext cx="487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‘সুখী মানুষ’ নাটিকার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দৃশ্যসংখ্যা কত ?</a:t>
            </a:r>
          </a:p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ক. 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খ. 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গ. তিন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ঘ. চার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5919" y="3810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0319" y="1371600"/>
            <a:ext cx="6469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২. ‘সুখী মানুষ’ নাটিকার মোট চরিত্র সংখ্যা কত ?</a:t>
            </a:r>
          </a:p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ক. পাঁচ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খ. ছয়</a:t>
            </a:r>
          </a:p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গ. সাত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ঘ. আট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14119" y="19050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0919" y="21336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319" y="3352800"/>
            <a:ext cx="1036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নাটিকায় দ্বিতীয় দৃশ্যটি কোন স্থানে সংঘটিত হয়েছে?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ক) মোড়লের বাড়িতে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খ) হাসু মিয়ার ঘরে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গ) বনের ধারে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ঘ) কবিরাজ খানায়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919" y="44958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46919" y="1676400"/>
            <a:ext cx="1089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‘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মনের মধ্যে অশান্তি থাকলে ওষুধে কাজ হয় 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’-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 কথার অর্থ কী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?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মনের পবিত্রতা সুস্থতার পূর্বশর্ত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খ প্রকৃত সুখ মোহমুক্তির মধ্যে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গ নির্লোভ হলে সুস্থ থাকা 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ঘ কৃপণতাই ধনীদের মূল অসুখ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‘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সম্পদই অশান্তির মূল কারণ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’-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 উক্তির ভাবগত সংগতি আছে কোনটির 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?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 অপচয় কর 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অভাবে পড় 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খ লাভের ধন পিঁপড়ায় খায়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গ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লোভে পাপ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পাপে 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ঘ অতি লোভে তাঁতি নষ্ট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719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719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5919" y="3810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835" y="19050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tockphoto-1178115177-1024x1024-removebg-preview (1).png"/>
          <p:cNvPicPr>
            <a:picLocks noChangeAspect="1"/>
          </p:cNvPicPr>
          <p:nvPr/>
        </p:nvPicPr>
        <p:blipFill>
          <a:blip r:embed="rId2"/>
          <a:srcRect l="12295" t="11953" r="12295" b="12347"/>
          <a:stretch>
            <a:fillRect/>
          </a:stretch>
        </p:blipFill>
        <p:spPr>
          <a:xfrm>
            <a:off x="365919" y="510209"/>
            <a:ext cx="11309684" cy="467139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1119" y="533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হাসিমুখ মানেই সুখী মানুষ নয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1319" y="1981200"/>
            <a:ext cx="4792313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364" name="AutoShape 4" descr="হাসি খুশি সারাক্ষণ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হাসি খুশি সারাক্ষণ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হাসি খুশি সারাক্ষণ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হাসি খুশি সারাক্ষণ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হাসি খুশি সারাক্ষণ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খোকার খুশি&quot; -সুনিল বরন হালদার। - বরিশাল বাণী"/>
          <p:cNvPicPr>
            <a:picLocks noChangeAspect="1" noChangeArrowheads="1"/>
          </p:cNvPicPr>
          <p:nvPr/>
        </p:nvPicPr>
        <p:blipFill>
          <a:blip r:embed="rId3"/>
          <a:srcRect b="9341"/>
          <a:stretch>
            <a:fillRect/>
          </a:stretch>
        </p:blipFill>
        <p:spPr bwMode="auto">
          <a:xfrm>
            <a:off x="1051719" y="1981200"/>
            <a:ext cx="4267200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দেশের মানুষ কি সুখে আছ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119" y="1676400"/>
            <a:ext cx="5133975" cy="3202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316" name="AutoShape 4" descr="বড় পরিবারেই আনন্দধারা অবিরত, বড় পরিবারই সুখী পরিবার | Purboposhchim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বড় পরিবারেই আনন্দধারা অবিরত, বড় পরিবারই সুখী পরিবার | Purboposhchim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9" y="1676400"/>
            <a:ext cx="5333998" cy="32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75919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বাচ্চাদের ছবি | ৫০ টির বেশি সুন্দর সুন্দর Cute সুইট ছোট বাচ্চাদের ছবি  পিকচার ডাউনলোড - BanglaFeeds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245" y="1676400"/>
            <a:ext cx="4998074" cy="33268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2292" name="Picture 4" descr="ছোট পরিবারই সুখী পরিবার - উইম্যান ভয়ে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66" y="1676400"/>
            <a:ext cx="5962253" cy="335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71119" y="533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IGITAL CONTENT RELATED\Bangla Model Content\CLASS EIGHT\সুখী মানুষ\Untitled-1.jpg"/>
          <p:cNvPicPr>
            <a:picLocks noChangeAspect="1" noChangeArrowheads="1"/>
          </p:cNvPicPr>
          <p:nvPr/>
        </p:nvPicPr>
        <p:blipFill>
          <a:blip r:embed="rId2"/>
          <a:srcRect b="23064"/>
          <a:stretch>
            <a:fillRect/>
          </a:stretch>
        </p:blipFill>
        <p:spPr bwMode="auto">
          <a:xfrm>
            <a:off x="365919" y="381000"/>
            <a:ext cx="557827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623719" y="3200400"/>
            <a:ext cx="533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alt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alt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endParaRPr lang="en-US" alt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09319" y="76200"/>
            <a:ext cx="67802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altLang="en-US" sz="1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1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altLang="en-US" sz="1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919" y="3810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1524000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৩। “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অনৈতিকভাবে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বিত্তই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অশান্তির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” 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_1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20" y="304800"/>
            <a:ext cx="3657599" cy="1690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2120" y="70008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5669135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519" y="2057400"/>
            <a:ext cx="7112000" cy="320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963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-transparent-student-education-learning-experience-red-lace-circle-border-border-company-rectangle-removebg-preview.png"/>
          <p:cNvPicPr>
            <a:picLocks noChangeAspect="1"/>
          </p:cNvPicPr>
          <p:nvPr/>
        </p:nvPicPr>
        <p:blipFill>
          <a:blip r:embed="rId2"/>
          <a:srcRect l="21982" r="22743"/>
          <a:stretch>
            <a:fillRect/>
          </a:stretch>
        </p:blipFill>
        <p:spPr>
          <a:xfrm>
            <a:off x="3871119" y="304800"/>
            <a:ext cx="3200400" cy="1852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8319" y="70961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56691408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919" y="2278380"/>
            <a:ext cx="7467600" cy="3360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387</Words>
  <Application>Microsoft Office PowerPoint</Application>
  <PresentationFormat>Custom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Batta Milon HS</dc:creator>
  <cp:lastModifiedBy>Computer</cp:lastModifiedBy>
  <cp:revision>168</cp:revision>
  <dcterms:created xsi:type="dcterms:W3CDTF">2021-07-09T17:24:45Z</dcterms:created>
  <dcterms:modified xsi:type="dcterms:W3CDTF">2022-07-04T03:00:45Z</dcterms:modified>
</cp:coreProperties>
</file>