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58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3136-A310-279E-BE0C-B942434AF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89369-BEA5-ECA0-E794-67BC90232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86F95-B645-7F1B-72F4-5D69A4C12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21B14-1E5A-5226-95FF-EE556B9F3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5BE38-D342-1EC3-DC48-7DC4AC0A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3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25EED-12A7-47F7-6796-002C110E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3157B-2FC8-B1F8-90EE-1DF702151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81DC9-8040-9B4F-E012-D12C9EA9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C47C5-339D-016F-B70D-8280DBDC6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0E28E-1CD9-A8F1-AB0C-1910E62E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0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5A6645-AD8C-712D-0F4F-2D79A7990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A2E89-094D-EC14-5F7F-A07809A0B6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FAE83-FB31-D80E-5344-82DEE8C2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14D6E-B9AB-75E9-5A3F-D17B9E70C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4D14F-F07C-1E50-82C7-C0B5881A8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0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A2D0F-A922-70A4-C106-A9BE6C8F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0D98F-368E-C38A-EF85-65C04F193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DA55C-7807-13C7-C77D-F84D59918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A03434-89F6-70EE-C013-08E1BBF2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FB8D2-2DF3-2D7C-0531-8EE63ADB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2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AD327-FF39-8D57-4B4E-34B208C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BD3D7-3C3D-BFE8-6E55-99F88B02F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D8DD-11E7-9FAF-2AE8-19FBCA79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6779-ED31-F6EF-41D9-D1C292D18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E187C-4CAC-8305-0D5D-F37F42CF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5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7D96D-B2F9-33BA-B5E9-045BE8705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37E1-AD86-B7B2-351C-2F7E24FBCA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F52A2F-FBAC-E78D-16A6-6ADCDB22D4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F5E12-73DF-D9F5-9EC4-751D835FD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DF146B-4C5D-5DEA-F7D6-97B1D756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D172F-2B0A-9258-2DA1-E2F01EF9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2F731-F0F0-342B-74B2-6EBFF765A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02A3E-9F99-0642-6EDD-C332FDC2C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19F86-EAE2-BA87-71D1-6B5845B95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46FC5A-9952-A1D0-D442-D275BC9CC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9AA3E-C3C4-AF31-7EEC-8E1F030AF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066516-6085-0E17-87CE-DDB86B3E7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BBA4D-4737-5522-37B3-14336CB6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DBED0D-0F8C-B524-FA82-33550BE0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D9569-DDF6-0E2F-D653-7FEE4D76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6D097-E3B7-75C1-F076-CD86F893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863ED-6524-1D1B-7825-2FDF6CEE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4A471-341F-3535-0FAC-5C4D35746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8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F9221-AD0D-04E7-DFB0-C293A31AC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C755EF-8CDC-8992-50DE-D27C41D06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2D51D-8E93-F3EB-9AF3-AD1FF4338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94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842D1-38E2-F44C-9530-F80EC304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648D-CD55-FA48-3830-45654FC87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78A11-FC45-E84C-2AE9-1D3BE595B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59378-7B54-324E-A3DD-4761F548B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8B1D8-76EB-BE36-D05F-4D2C316CA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AA994-ACB0-1FBA-95EA-0819110B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4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CB55E-4EF7-7E74-C95B-2788D227A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7CBE5B-33A0-69BB-63F2-D1CA634A3D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E2CC2-F1A5-E0A4-4E00-946A5514B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6ED8C6-7EF1-54C1-DAED-7BEE97D2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20681-80D2-5E62-5B9C-0B0695D1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D02BB-D80D-24F5-D1AF-38BD5473A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19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C2443-F59F-1A64-DEB6-3D6BB7CE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31C5-BE61-478B-524C-383CCF956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41750-B1AD-6E7B-9DB0-3AF71435F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E0C0C-68FF-1843-8FA3-2CB72A56288E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D3B0D-1361-9FDB-238D-C12B31980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8AA73-8CA4-9EC3-C926-0EDDB66DD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EEA5A-CA35-D747-80BC-D04DAB208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6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87BF27E-7805-342A-5232-B9B26AD06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080" y="1651753"/>
            <a:ext cx="8881398" cy="4650399"/>
          </a:xfrm>
          <a:prstGeom prst="round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EFC875-023A-B160-709A-427BDFDDEE37}"/>
              </a:ext>
            </a:extLst>
          </p:cNvPr>
          <p:cNvSpPr txBox="1"/>
          <p:nvPr/>
        </p:nvSpPr>
        <p:spPr>
          <a:xfrm>
            <a:off x="847763" y="0"/>
            <a:ext cx="1049647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/>
              <a:t>বাংলার</a:t>
            </a:r>
            <a:r>
              <a:rPr lang="as-IN"/>
              <a:t> </a:t>
            </a:r>
            <a:r>
              <a:rPr lang="as-IN" sz="4400"/>
              <a:t>বর্ষা</a:t>
            </a:r>
            <a:r>
              <a:rPr lang="as-IN"/>
              <a:t> </a:t>
            </a:r>
            <a:r>
              <a:rPr lang="as-IN" sz="4400"/>
              <a:t>বিষয়ের</a:t>
            </a:r>
            <a:r>
              <a:rPr lang="as-IN"/>
              <a:t> </a:t>
            </a:r>
            <a:r>
              <a:rPr lang="as-IN" sz="4400"/>
              <a:t>উপর</a:t>
            </a:r>
            <a:r>
              <a:rPr lang="as-IN"/>
              <a:t> </a:t>
            </a:r>
            <a:r>
              <a:rPr lang="as-IN" sz="4400"/>
              <a:t>পলাশ</a:t>
            </a:r>
            <a:r>
              <a:rPr lang="as-IN"/>
              <a:t> </a:t>
            </a:r>
            <a:r>
              <a:rPr lang="as-IN" sz="4400"/>
              <a:t>থানা</a:t>
            </a:r>
            <a:r>
              <a:rPr lang="as-IN"/>
              <a:t> </a:t>
            </a:r>
            <a:r>
              <a:rPr lang="as-IN" sz="4400"/>
              <a:t>মডেল</a:t>
            </a:r>
            <a:r>
              <a:rPr lang="as-IN"/>
              <a:t> </a:t>
            </a:r>
            <a:r>
              <a:rPr lang="as-IN" sz="4400"/>
              <a:t>উচ্চ</a:t>
            </a:r>
            <a:r>
              <a:rPr lang="as-IN"/>
              <a:t> </a:t>
            </a:r>
            <a:r>
              <a:rPr lang="as-IN" sz="4400"/>
              <a:t>বিদ্যালয়ের</a:t>
            </a:r>
            <a:r>
              <a:rPr lang="as-IN"/>
              <a:t> </a:t>
            </a:r>
            <a:r>
              <a:rPr lang="as-IN" sz="4400"/>
              <a:t>শিক্ষার্থীদের</a:t>
            </a:r>
            <a:r>
              <a:rPr lang="as-IN"/>
              <a:t>  </a:t>
            </a:r>
            <a:r>
              <a:rPr lang="as-IN" sz="4400"/>
              <a:t>দেয়ালিকা</a:t>
            </a:r>
            <a:r>
              <a:rPr lang="as-IN"/>
              <a:t> </a:t>
            </a:r>
            <a:r>
              <a:rPr lang="as-IN" sz="4400"/>
              <a:t>প্রকাশ।"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6601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4BB6ADB-8B1A-A10D-D3E1-CEA9624D4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5" y="161080"/>
            <a:ext cx="11739529" cy="6535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3410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10B2EC-5E11-E7BE-3203-1320E26F87ED}"/>
              </a:ext>
            </a:extLst>
          </p:cNvPr>
          <p:cNvSpPr txBox="1"/>
          <p:nvPr/>
        </p:nvSpPr>
        <p:spPr>
          <a:xfrm>
            <a:off x="451583" y="1000881"/>
            <a:ext cx="110338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/>
              <a:t>বাংলার বর্ষা বিষয়ের উপর পলাশ থানা মডেল উচ্চ বিদ্যালয়ের শিক্ষার্থীরা  দেয়ালিকা প্রস্তুত করেছে এবং সকলের জন্যে তা দেয়ালে টানিয়ে দেয়া হয়েছে। প্রধান শিক্ষকের সার্বিক ব্যবস্থাপনায় ও সহকারী শিক্ষকগণের সহযোগিতায় শিক্ষার্থীরাই মূল ভুমিকা পালন করেছে অত্যন্ত নিষ্ঠার সাথে।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70809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71F342-3564-E62E-470A-F9E721BB7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6" y="262916"/>
            <a:ext cx="5719783" cy="6332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023A93A-EE7F-E51E-8347-290C2907E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91" y="262916"/>
            <a:ext cx="5331192" cy="63321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95936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9A2DD75-A6BC-2058-28A5-B6119DED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54" y="245989"/>
            <a:ext cx="5409899" cy="6366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9E97D04-1C6C-50B4-B091-8104D55E35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793" y="227858"/>
            <a:ext cx="5634552" cy="63660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765804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9BCA2-C15D-AEA3-B7EF-867161115D59}"/>
              </a:ext>
            </a:extLst>
          </p:cNvPr>
          <p:cNvSpPr txBox="1"/>
          <p:nvPr/>
        </p:nvSpPr>
        <p:spPr>
          <a:xfrm>
            <a:off x="200367" y="418949"/>
            <a:ext cx="1122052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/>
              <a:t>শিক্ষার্থীদের লেখা সংগ্রহ করে শিক্ষার্থীদের মাধ্যমেই দেয়ালিকা সম্পাদন করা হয়েছে। দেয়ালিকা প্রকাশে কাজ করেছে দশম শ্রেণির ইলমা আলম খুশি, শ্রেয়া দত্ত,মুশফিকা নিদ্রা ও মাহজেরিন নদীয়া বিন্দু। </a:t>
            </a:r>
            <a:endParaRPr lang="en-US" sz="4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20760-50DF-4E2E-F0A6-2E2A44F79509}"/>
              </a:ext>
            </a:extLst>
          </p:cNvPr>
          <p:cNvSpPr txBox="1"/>
          <p:nvPr/>
        </p:nvSpPr>
        <p:spPr>
          <a:xfrm>
            <a:off x="200367" y="4007330"/>
            <a:ext cx="1051924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>
                <a:solidFill>
                  <a:schemeClr val="accent2"/>
                </a:solidFill>
              </a:rPr>
              <a:t>শিক্ষার্থীদের প্রতিভা বিকাশে দেয়ালিকা গুরুত্বপূর্ণ ভুমিকা রাখবে আশা করি।  ভবিষ্যতে  আরো ভালো করতে পারবে ওরা এটাই প্রত্যাশা।</a:t>
            </a:r>
            <a:endParaRPr lang="en-US" sz="4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0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7819190-E8A5-D568-E90F-0E54E9279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7" y="95629"/>
            <a:ext cx="12058423" cy="66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75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rahima.mam003@gmail.com</dc:creator>
  <cp:lastModifiedBy>rahima.mam003@gmail.com</cp:lastModifiedBy>
  <cp:revision>4</cp:revision>
  <dcterms:created xsi:type="dcterms:W3CDTF">2022-07-03T07:16:19Z</dcterms:created>
  <dcterms:modified xsi:type="dcterms:W3CDTF">2022-07-04T09:35:40Z</dcterms:modified>
</cp:coreProperties>
</file>