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6" r:id="rId10"/>
    <p:sldId id="267" r:id="rId11"/>
    <p:sldId id="268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014" y="-90714"/>
            <a:ext cx="7772400" cy="2020509"/>
          </a:xfrm>
        </p:spPr>
        <p:txBody>
          <a:bodyPr/>
          <a:lstStyle/>
          <a:p>
            <a:r>
              <a:rPr lang="en-GB" b="1" u="sng">
                <a:solidFill>
                  <a:srgbClr val="FF0000"/>
                </a:solidFill>
              </a:rPr>
              <a:t>সবাইকে অভিনন্দন 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94D6DA90-E686-2F43-AFB8-CFAC9268F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14" y="1219201"/>
            <a:ext cx="7772400" cy="55753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AE326-69E1-BD43-BE6C-FFE913D67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জোড়ায় কাজঃ</a:t>
            </a:r>
            <a:endParaRPr lang="en-US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DE858-172F-B942-8A42-283306406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👉 হিসাব সমীকরণের সংক্ষিপ্ত ও পূর্ণাঙ্গ রুপটি লিখ।</a:t>
            </a:r>
          </a:p>
          <a:p>
            <a:pPr marL="0" indent="0">
              <a:buNone/>
            </a:pPr>
            <a:r>
              <a:rPr lang="en-GB"/>
              <a:t>⏰ সময়- ৬ মিনিট।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93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3EFA-FCC5-C649-BC1D-6BA4849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/>
              <a:t>দলীয়/দলগত কাজঃ</a:t>
            </a:r>
            <a:endParaRPr lang="en-US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B4B4F-099F-9A4A-A411-BC882BE39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👉পাঠ্য বইয়ের সৃজনশীল ০১ নং প্রশ্নটির সমাধান কর।</a:t>
            </a:r>
          </a:p>
          <a:p>
            <a:pPr marL="0" indent="0">
              <a:buNone/>
            </a:pPr>
            <a:r>
              <a:rPr lang="en-GB"/>
              <a:t>⏰ সময় -১০ মিনিট।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19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মূল্যায়নঃ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✍️ হিসাব সমীকরণ বলতে কি বোঝায়।</a:t>
            </a:r>
          </a:p>
          <a:p>
            <a:pPr marL="0" indent="0">
              <a:buNone/>
            </a:pPr>
            <a:r>
              <a:rPr lang="en-GB"/>
              <a:t>✍️ হিসাব সমীকরণের কয়টি উপাদান আছে। </a:t>
            </a:r>
          </a:p>
          <a:p>
            <a:pPr marL="0" indent="0">
              <a:buNone/>
            </a:pPr>
            <a:r>
              <a:rPr lang="en-GB"/>
              <a:t>✍️ মালিকানা স্বত্বের মধ্যে কয়টি উপাদান আছে।।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বাড়ির</a:t>
            </a:r>
            <a:r>
              <a:rPr lang="en-US" b="1" u="sng" dirty="0"/>
              <a:t> </a:t>
            </a:r>
            <a:r>
              <a:rPr lang="en-US" b="1" u="sng" dirty="0" err="1"/>
              <a:t>কাজ</a:t>
            </a:r>
            <a:endParaRPr lang="en-US" b="1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26892-444E-504F-8667-ED85BC811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পাঠ্য বইয়ের সৃজনশীল ০২ নং প্রশ্নের সমাধান করবে।।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ধন্যবাদ</a:t>
            </a:r>
            <a:endParaRPr lang="en-US" b="1" u="sng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625C8ADF-FAA0-044E-94C8-6FEAE06A07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229600" cy="529521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/>
              <a:t>শিক্ষক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3" y="2174875"/>
            <a:ext cx="4041775" cy="2603500"/>
          </a:xfrm>
        </p:spPr>
        <p:txBody>
          <a:bodyPr/>
          <a:lstStyle/>
          <a:p>
            <a:pPr marL="0" indent="0">
              <a:buNone/>
            </a:pPr>
            <a:r>
              <a:rPr lang="en-GB" sz="2800" b="1"/>
              <a:t>মোঃ আ</a:t>
            </a:r>
            <a:r>
              <a:rPr lang="en-US" sz="2800" b="1"/>
              <a:t>লামিন</a:t>
            </a:r>
            <a:endParaRPr lang="en-GB" sz="2800" b="1"/>
          </a:p>
          <a:p>
            <a:pPr marL="0" indent="0">
              <a:buNone/>
            </a:pPr>
            <a:r>
              <a:rPr lang="en-GB" b="1"/>
              <a:t>সহঃশিক্ষক (ব্যবসায় শিক্ষা)</a:t>
            </a:r>
            <a:endParaRPr lang="en-GB" sz="2000" b="1"/>
          </a:p>
          <a:p>
            <a:pPr marL="0" indent="0">
              <a:buNone/>
            </a:pPr>
            <a:r>
              <a:rPr lang="en-US"/>
              <a:t>সাতক্ষীরা আঃ করিম বালিকা মাধ্যমিক বিদ্যালয়।সাতক্ষীরা 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/>
              <a:t>পাঠ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/>
              <a:t>📝হিসাববিজ্ঞান ।</a:t>
            </a:r>
          </a:p>
          <a:p>
            <a:pPr marL="0" indent="0">
              <a:buNone/>
            </a:pPr>
            <a:r>
              <a:rPr lang="en-GB"/>
              <a:t>📝হিসাব সমীকরণ ।</a:t>
            </a:r>
            <a:endParaRPr lang="en-US" dirty="0"/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75F93AB2-C63D-3644-A5E9-555B0FEAC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2" y="3964214"/>
            <a:ext cx="8307387" cy="28017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পাঠ</a:t>
            </a:r>
            <a:r>
              <a:rPr lang="en-US" b="1" u="sng" dirty="0"/>
              <a:t> </a:t>
            </a:r>
            <a:r>
              <a:rPr lang="en-US" b="1" u="sng" dirty="0" err="1"/>
              <a:t>শিরোনাম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/>
              <a:t>◾হিসাব সমীকরণ ◾ </a:t>
            </a:r>
            <a:endParaRPr lang="en-US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90D76160-53A6-8A44-93E7-E76A02A6EC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67857"/>
            <a:ext cx="8229599" cy="459014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u="sng"/>
              <a:t>শিক্ষার্থীরা পাঠ শেষে জানতে পারবে-</a:t>
            </a:r>
            <a:r>
              <a:rPr lang="en-GB" u="sng"/>
              <a:t>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০১.হিসাব সমীকরণের ধারণা ব্যাখ্যা করতে পারবে। </a:t>
            </a:r>
            <a:endParaRPr lang="en-US" dirty="0"/>
          </a:p>
          <a:p>
            <a:pPr marL="0" indent="0">
              <a:buNone/>
            </a:pPr>
            <a:r>
              <a:rPr lang="en-GB"/>
              <a:t>০২.হিসাব সমীকরণ বিশ্লেষণ করতে পারবে</a:t>
            </a:r>
            <a:r>
              <a:rPr lang="en-US"/>
              <a:t>।</a:t>
            </a:r>
            <a:endParaRPr lang="en-US" dirty="0"/>
          </a:p>
          <a:p>
            <a:pPr marL="0" indent="0">
              <a:buNone/>
            </a:pPr>
            <a:r>
              <a:rPr lang="en-GB"/>
              <a:t>০৩.লেনদেনসমূহ হিসাব সমীকরণে কিভাবে প্রভাব বিস্তার করে তা ব্যাখ্যা করতে পারবে</a:t>
            </a:r>
            <a:r>
              <a:rPr lang="en-US"/>
              <a:t>।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55F822-881B-9B48-9365-A74FFD7E5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839005"/>
          </a:xfrm>
        </p:spPr>
        <p:txBody>
          <a:bodyPr anchor="ctr">
            <a:normAutofit fontScale="90000"/>
          </a:bodyPr>
          <a:lstStyle/>
          <a:p>
            <a:pPr algn="just"/>
            <a:r>
              <a:rPr lang="en-GB" sz="4000" b="1"/>
              <a:t>হিসাব সমীকরণঃ</a:t>
            </a:r>
            <a:r>
              <a:rPr lang="en-GB" sz="3200"/>
              <a:t> কোন প্রতিষ্ঠানের একটি নির্দিষ্ট সময়ের মোট সম্পদের পরিমাণ,মালিকানা স্বত্ব ও বহির্দায়ের সমান হবে।যে সমীকরণের মাধ্যমে এই সমতা প্রমাণ করা হয়,তাকেই হিসাব সমীকরণ বলে।</a:t>
            </a:r>
            <a:endParaRPr lang="en-US" sz="320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F7BFB7C-69F2-EB46-8730-84E2E9999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84499"/>
            <a:ext cx="8229600" cy="3141663"/>
          </a:xfrm>
        </p:spPr>
        <p:txBody>
          <a:bodyPr anchor="t"/>
          <a:lstStyle/>
          <a:p>
            <a:pPr marL="0" indent="0" algn="just">
              <a:buNone/>
            </a:pPr>
            <a:r>
              <a:rPr lang="en-GB"/>
              <a:t>হিসাবশাস্ত্রবিদগণ হিসাব সমীকরণ ( সম্পদ = দায় + মালিকানা স্বত্ব) - এর উপাদানগুলোর পরিবর্তনকারী ঘটনাকে লেনদেন বলে আখ্যায়িত করেছেন।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486" y="3189515"/>
            <a:ext cx="8296728" cy="3154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/>
              <a:t>হিসাব সমীকরণের বর্ধিত রুপঃ</a:t>
            </a:r>
          </a:p>
          <a:p>
            <a:pPr marL="0" indent="0">
              <a:buNone/>
            </a:pPr>
            <a:r>
              <a:rPr lang="en-GB" sz="2800" b="1"/>
              <a:t>সম্পদ = দায় + (মূলধন+আয়-খরচ-উত্তোলন)</a:t>
            </a:r>
          </a:p>
          <a:p>
            <a:pPr marL="0" indent="0">
              <a:buNone/>
            </a:pPr>
            <a:r>
              <a:rPr lang="en-GB" sz="2800" b="1"/>
              <a:t>A         = L      + (C +R – Ex –D)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8BA8DDD-6706-294D-A071-92851C4C2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811791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GB" b="1"/>
              <a:t>হিসাব সমীকরণটি নিন্মরুপঃ</a:t>
            </a:r>
            <a:br>
              <a:rPr lang="en-GB" b="1"/>
            </a:br>
            <a:r>
              <a:rPr lang="en-GB" b="1"/>
              <a:t>সম্পদ = দায়+মালিকানা স্বত্ব।</a:t>
            </a:r>
            <a:br>
              <a:rPr lang="en-GB" b="1"/>
            </a:br>
            <a:r>
              <a:rPr lang="en-GB" b="1"/>
              <a:t>    A     =     L  +      E</a:t>
            </a:r>
            <a:endParaRPr lang="en-US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3A4EEB2-C4E3-DD4D-8C97-8A23C7A03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893433"/>
          </a:xfrm>
        </p:spPr>
        <p:txBody>
          <a:bodyPr>
            <a:normAutofit fontScale="90000"/>
          </a:bodyPr>
          <a:lstStyle/>
          <a:p>
            <a:pPr algn="l"/>
            <a:r>
              <a:rPr lang="en-GB"/>
              <a:t>হিসাব সমীকরণে লেনদেনের প্রভাব-</a:t>
            </a:r>
            <a:br>
              <a:rPr lang="en-GB"/>
            </a:br>
            <a:r>
              <a:rPr lang="en-GB" sz="3200"/>
              <a:t>০১. বিভিন্ন ধরনের সম্পদ ও দায় নিয়ে কারবার/ব্যবস্যা শুরু করলে,সম্পদ ও দায় সমূহ নিজ নিজ কলামে বসবে এবং সম্পদ থেকে দায় বাদ দিয়ে যা অবশিষ্ট থাকবে তা মূলধন কলামে বসবে। </a:t>
            </a:r>
            <a:br>
              <a:rPr lang="en-GB"/>
            </a:b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C5D4CA-3664-B04C-A2BF-165B63608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25270"/>
            <a:ext cx="8229600" cy="35008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/>
              <a:t>০২.নগদে যেকোন সম্পদ ক্রয় করলে, সম্পদ বৃদ্ধি ও সম্পদ হ্রাস।</a:t>
            </a:r>
          </a:p>
          <a:p>
            <a:pPr marL="0" indent="0">
              <a:buNone/>
            </a:pPr>
            <a:r>
              <a:rPr lang="en-GB"/>
              <a:t>০৩.বাঁকীতে যেকোন সম্পদ ক্রয় করলে,সম্পদ বৃদ্ধি ও দায় বৃদ্ধি। </a:t>
            </a:r>
          </a:p>
          <a:p>
            <a:pPr marL="0" indent="0">
              <a:buNone/>
            </a:pPr>
            <a:r>
              <a:rPr lang="en-GB"/>
              <a:t>০৪.নগদে যেকোন সম্পদ বিক্রয় করলে, সম্পদ বৃদ্ধি ও সম্পদ হ্রাস। </a:t>
            </a:r>
          </a:p>
          <a:p>
            <a:pPr marL="0" indent="0">
              <a:buNone/>
            </a:pPr>
            <a:r>
              <a:rPr lang="en-GB"/>
              <a:t>০৫. বাঁকীতে যেকোন সম্পদ বিক্রয় করলে, সম্পদ বৃদ্ধি ও সম্পদ হ্রাস।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BD374-4568-7149-9B3F-C040A3FA5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3862"/>
          </a:xfrm>
        </p:spPr>
        <p:txBody>
          <a:bodyPr>
            <a:normAutofit/>
          </a:bodyPr>
          <a:lstStyle/>
          <a:p>
            <a:pPr algn="l"/>
            <a:r>
              <a:rPr lang="en-GB" sz="3200"/>
              <a:t>০৬. যেকোন ব্যয় হলেই,মূলধন হ্রাস তবে ব্যয় নগদে হলে নগদ হ্রাস, বাঁকীতে হলে দায় বৃদ্ধি। </a:t>
            </a:r>
            <a:br>
              <a:rPr lang="en-GB" sz="3200"/>
            </a:br>
            <a:r>
              <a:rPr lang="en-GB" sz="3200"/>
              <a:t>০৭.যেকোন আয় হলেই, মূলধন বৃদ্ধি তবে আয় নগদে হলে নগদ বৃদ্ধি, বাঁকীতে হলে দেনাদার/প্রাপ্য হিসাব বৃদ্ধি। 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F9E7E-E5AB-5644-BFA7-B4C92CBBE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০৮.যেকোন ব্যয় বকেয়া/অনাদায়ী থাকলে, মূলধন হ্রাস ও দায় বৃদ্ধি। </a:t>
            </a:r>
          </a:p>
          <a:p>
            <a:pPr marL="0" indent="0">
              <a:buNone/>
            </a:pPr>
            <a:r>
              <a:rPr lang="en-GB"/>
              <a:t>০৯.যেকোন আয় বকেয়া/অনাদায়ী  থাকলে, মূলধন বৃদ্ধি ও দেনদার বৃদ্ধি।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35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3BC0C-C03D-7B49-A4AA-602E129DA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/>
              <a:t>একক কাজঃ</a:t>
            </a:r>
            <a:endParaRPr lang="en-US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43EDF-B98B-0D40-9762-D4EE3D9BE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👉 হিসাব সমীকরণ বলতে কি বোঝায়। । </a:t>
            </a:r>
          </a:p>
          <a:p>
            <a:pPr marL="0" indent="0">
              <a:buNone/>
            </a:pPr>
            <a:r>
              <a:rPr lang="en-GB"/>
              <a:t>⏰সময়-৪ মিনিট।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48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168</Words>
  <Application>Microsoft Office PowerPoint</Application>
  <PresentationFormat>On-screen Show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সবাইকে অভিনন্দন </vt:lpstr>
      <vt:lpstr>পরিচিতি</vt:lpstr>
      <vt:lpstr>পাঠ শিরোনাম</vt:lpstr>
      <vt:lpstr>শিক্ষার্থীরা পাঠ শেষে জানতে পারবে- </vt:lpstr>
      <vt:lpstr>হিসাব সমীকরণঃ কোন প্রতিষ্ঠানের একটি নির্দিষ্ট সময়ের মোট সম্পদের পরিমাণ,মালিকানা স্বত্ব ও বহির্দায়ের সমান হবে।যে সমীকরণের মাধ্যমে এই সমতা প্রমাণ করা হয়,তাকেই হিসাব সমীকরণ বলে।</vt:lpstr>
      <vt:lpstr>হিসাব সমীকরণটি নিন্মরুপঃ সম্পদ = দায়+মালিকানা স্বত্ব।     A     =     L  +      E</vt:lpstr>
      <vt:lpstr>হিসাব সমীকরণে লেনদেনের প্রভাব- ০১. বিভিন্ন ধরনের সম্পদ ও দায় নিয়ে কারবার/ব্যবস্যা শুরু করলে,সম্পদ ও দায় সমূহ নিজ নিজ কলামে বসবে এবং সম্পদ থেকে দায় বাদ দিয়ে যা অবশিষ্ট থাকবে তা মূলধন কলামে বসবে।  </vt:lpstr>
      <vt:lpstr>০৬. যেকোন ব্যয় হলেই,মূলধন হ্রাস তবে ব্যয় নগদে হলে নগদ হ্রাস, বাঁকীতে হলে দায় বৃদ্ধি।  ০৭.যেকোন আয় হলেই, মূলধন বৃদ্ধি তবে আয় নগদে হলে নগদ বৃদ্ধি, বাঁকীতে হলে দেনাদার/প্রাপ্য হিসাব বৃদ্ধি। </vt:lpstr>
      <vt:lpstr>একক কাজঃ</vt:lpstr>
      <vt:lpstr>জোড়ায় কাজঃ</vt:lpstr>
      <vt:lpstr>দলীয়/দলগত কাজঃ</vt:lpstr>
      <vt:lpstr>মূল্যায়নঃ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 সকাল</dc:title>
  <dc:creator>ICT</dc:creator>
  <cp:lastModifiedBy>8801733163895</cp:lastModifiedBy>
  <cp:revision>54</cp:revision>
  <dcterms:created xsi:type="dcterms:W3CDTF">2006-08-16T00:00:00Z</dcterms:created>
  <dcterms:modified xsi:type="dcterms:W3CDTF">2022-06-20T05:33:21Z</dcterms:modified>
</cp:coreProperties>
</file>