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0" r:id="rId5"/>
    <p:sldId id="269" r:id="rId6"/>
    <p:sldId id="280" r:id="rId7"/>
    <p:sldId id="290" r:id="rId8"/>
    <p:sldId id="291" r:id="rId9"/>
    <p:sldId id="292" r:id="rId10"/>
    <p:sldId id="294" r:id="rId11"/>
    <p:sldId id="293" r:id="rId12"/>
    <p:sldId id="263" r:id="rId13"/>
    <p:sldId id="282" r:id="rId14"/>
    <p:sldId id="296" r:id="rId15"/>
    <p:sldId id="297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004" autoAdjust="0"/>
  </p:normalViewPr>
  <p:slideViewPr>
    <p:cSldViewPr snapToGrid="0">
      <p:cViewPr varScale="1">
        <p:scale>
          <a:sx n="69" d="100"/>
          <a:sy n="69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4BD9-3884-10D6-D6CF-99A459887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786D5-81F7-6E05-B8C3-8139CCD1F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F2F63-85FB-ECEB-CE62-08FA152A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33FF-2698-4D6F-8F15-7C98F4E33271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3E05E-6498-AF35-DE5F-449B273D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CC176-61E1-BF36-7A99-F1ED79547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6C8F-EA0D-488E-A631-92D3AA39A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3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0DE9-D071-2BBE-5604-7317598F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0ACE2-55B2-4291-D6FA-BA18D2536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08D38-6A8A-2617-7E2D-683A2EB8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33FF-2698-4D6F-8F15-7C98F4E33271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51409-FFE6-F37E-0BC9-3F829432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517D8-AFB9-C56A-A901-AD292A1C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6C8F-EA0D-488E-A631-92D3AA39A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A77BBC-18A5-EE51-F954-A53042915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E244C-385C-0D41-AF27-CFBFB74C1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72F6F-EA73-1C8B-C734-5B757CF68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33FF-2698-4D6F-8F15-7C98F4E33271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F5BAF-5247-2621-F44B-20AD47BC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E20C4-50B0-143A-5B76-D93A882F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6C8F-EA0D-488E-A631-92D3AA39A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2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E98B8-4C89-7EDD-23E0-7E5F4574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0DF7D-4DA9-3C94-8A6D-010368B8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EA80C-5DDA-A772-A056-FA6F76B0D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33FF-2698-4D6F-8F15-7C98F4E33271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4B8BF-4E59-3F40-0E59-AB34F8DD4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B7376-0C01-CCAA-1623-949B88C3E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6C8F-EA0D-488E-A631-92D3AA39A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8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448C-8ACD-D5EC-279E-D28A8B61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19F93-2A0C-44DD-BCE2-5C4CEFA37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5E0F5-69D2-6ADC-B52C-E6043F73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33FF-2698-4D6F-8F15-7C98F4E33271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6FD47-A1D2-D506-2833-BBAA05EB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6828B-EE8A-664B-5D0A-E46D1E31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6C8F-EA0D-488E-A631-92D3AA39A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4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FD86-33EA-240C-3A77-FC50E8B8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548F4-9461-C29A-73E8-AA0D06BF0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7936A-5989-D968-EBF0-3892EB293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CB1B3-3C54-FDEF-0A10-E041687E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33FF-2698-4D6F-8F15-7C98F4E33271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CCCC0-83E8-7AD2-8864-2C1269E1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BA178-C8D4-EF47-765F-CD75BDAD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6C8F-EA0D-488E-A631-92D3AA39A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6B9B4-D1C8-CF3F-9730-84CD7963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1814F-8B38-0D33-A3D7-3F1F22A47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9CEDD-75BC-6038-B9EB-7308B3C2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0437E-9866-4F5C-17E4-3F46D71B0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2DF7E-FC7F-26B6-15C7-D3BAF5EF9E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22BE4A-CD54-D4B1-40E4-7B3ACCF3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33FF-2698-4D6F-8F15-7C98F4E33271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90B530-4D99-BC40-15C8-77D8CB41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2A1504-E20B-4EC5-9B09-D751DE53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6C8F-EA0D-488E-A631-92D3AA39A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8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844F-D16A-3D6B-C184-04BFDB4E5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AA3426-0202-4485-205A-F4807304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33FF-2698-4D6F-8F15-7C98F4E33271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5D53A-6695-A79B-2E4A-6AC050161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D0BCF-B7FD-E534-FD70-A6EF0A16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6C8F-EA0D-488E-A631-92D3AA39A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2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B7B070-B599-FD86-5AD4-FCAE456B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33FF-2698-4D6F-8F15-7C98F4E33271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A0AE2-67DD-7933-464A-DE4D30CD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A29F0-06BD-5CF8-6E44-DE939DC6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6C8F-EA0D-488E-A631-92D3AA39A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9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3E28-8051-80D1-12EA-1DC12DF1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16AF4-6860-EDF7-7F04-F90EEA7B2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96019-2CC5-4BFE-C632-BFBC7FFA6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7519-3CF0-4008-5BC4-DD3424BA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33FF-2698-4D6F-8F15-7C98F4E33271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52443-71CC-1A13-389C-84CE761B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741EF-B0CA-1F80-F47F-7B99A569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6C8F-EA0D-488E-A631-92D3AA39A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BACA-F9A1-990A-03BF-47A7E5DE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0B3B71-140C-230D-1054-C2171D40D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4991B-6731-AEDF-96C7-ADE9AE69A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CC2A9-1F09-B2D1-C578-F7C9B881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33FF-2698-4D6F-8F15-7C98F4E33271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8A2BF-0BD5-6A36-EE04-2B63A159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9464B-63DF-DC50-7B5D-A9206763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6C8F-EA0D-488E-A631-92D3AA39A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8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7AD1AA-94D2-D2CC-8CA8-E9D58CFB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B8A43-EEDD-A872-2E6E-B11398762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7FC86-1FE5-B0A0-3539-8A673B32E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33FF-2698-4D6F-8F15-7C98F4E33271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0C5AA-46EA-9A5F-DA20-32A25FE7F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37FF3-A013-B3B8-E931-DE1972385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26C8F-EA0D-488E-A631-92D3AA39A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9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4.wdp"/><Relationship Id="rId3" Type="http://schemas.openxmlformats.org/officeDocument/2006/relationships/image" Target="../media/image14.jpg"/><Relationship Id="rId7" Type="http://schemas.openxmlformats.org/officeDocument/2006/relationships/image" Target="../media/image19.jpg"/><Relationship Id="rId12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15.jpg"/><Relationship Id="rId5" Type="http://schemas.microsoft.com/office/2007/relationships/hdphoto" Target="../media/hdphoto7.wdp"/><Relationship Id="rId10" Type="http://schemas.openxmlformats.org/officeDocument/2006/relationships/image" Target="../media/image12.jpg"/><Relationship Id="rId4" Type="http://schemas.openxmlformats.org/officeDocument/2006/relationships/image" Target="../media/image21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microsoft.com/office/2007/relationships/hdphoto" Target="../media/hdphoto9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microsoft.com/office/2007/relationships/hdphoto" Target="../media/hdphoto4.wdp"/><Relationship Id="rId5" Type="http://schemas.openxmlformats.org/officeDocument/2006/relationships/image" Target="../media/image25.jpeg"/><Relationship Id="rId10" Type="http://schemas.openxmlformats.org/officeDocument/2006/relationships/image" Target="../media/image28.pn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0.jpeg"/><Relationship Id="rId7" Type="http://schemas.openxmlformats.org/officeDocument/2006/relationships/image" Target="../media/image2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32.png"/><Relationship Id="rId10" Type="http://schemas.microsoft.com/office/2007/relationships/hdphoto" Target="../media/hdphoto5.wdp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image" Target="../media/image14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openxmlformats.org/officeDocument/2006/relationships/image" Target="../media/image38.jpeg"/><Relationship Id="rId9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pixabay.com/en/samsung-mobile-mobile-phone-1097311/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6.wdp"/><Relationship Id="rId3" Type="http://schemas.openxmlformats.org/officeDocument/2006/relationships/image" Target="../media/image13.jpg"/><Relationship Id="rId7" Type="http://schemas.microsoft.com/office/2007/relationships/hdphoto" Target="../media/hdphoto4.wdp"/><Relationship Id="rId12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jpg"/><Relationship Id="rId5" Type="http://schemas.openxmlformats.org/officeDocument/2006/relationships/image" Target="../media/image15.jpg"/><Relationship Id="rId10" Type="http://schemas.openxmlformats.org/officeDocument/2006/relationships/image" Target="../media/image18.jpg"/><Relationship Id="rId4" Type="http://schemas.openxmlformats.org/officeDocument/2006/relationships/image" Target="../media/image14.jp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7.wdp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12" Type="http://schemas.openxmlformats.org/officeDocument/2006/relationships/image" Target="../media/image2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14.jpg"/><Relationship Id="rId5" Type="http://schemas.microsoft.com/office/2007/relationships/hdphoto" Target="../media/hdphoto4.wdp"/><Relationship Id="rId10" Type="http://schemas.openxmlformats.org/officeDocument/2006/relationships/image" Target="../media/image13.jpg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A32FDB1-2C1D-F793-A522-AE94EE3D9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" y="24218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61CE7B7-0C36-4DAA-80CC-780F0AFD5831}"/>
              </a:ext>
            </a:extLst>
          </p:cNvPr>
          <p:cNvSpPr/>
          <p:nvPr/>
        </p:nvSpPr>
        <p:spPr>
          <a:xfrm>
            <a:off x="359745" y="1897794"/>
            <a:ext cx="10605659" cy="3677930"/>
          </a:xfrm>
          <a:prstGeom prst="rect">
            <a:avLst/>
          </a:prstGeom>
          <a:noFill/>
        </p:spPr>
        <p:txBody>
          <a:bodyPr wrap="square" lIns="91440" tIns="0" rIns="91440" bIns="0">
            <a:spAutoFit/>
            <a:scene3d>
              <a:camera prst="obliqueTopRight"/>
              <a:lightRig rig="threePt" dir="t"/>
            </a:scene3d>
            <a:sp3d extrusionH="1714500" prstMaterial="metal">
              <a:bevelT w="0" h="0" prst="convex"/>
              <a:bevelB w="0" h="0"/>
            </a:sp3d>
          </a:bodyPr>
          <a:lstStyle/>
          <a:p>
            <a:pPr algn="ctr"/>
            <a:r>
              <a:rPr lang="en-US" sz="23900" b="1" cap="none" spc="0" dirty="0" err="1">
                <a:ln w="0">
                  <a:solidFill>
                    <a:schemeClr val="bg1"/>
                  </a:solidFill>
                  <a:prstDash val="solid"/>
                  <a:bevel/>
                </a:ln>
                <a:solidFill>
                  <a:srgbClr val="0000FF"/>
                </a:solidFill>
                <a:effectLst>
                  <a:outerShdw algn="bl" rotWithShape="0">
                    <a:prstClr val="black"/>
                  </a:outerShdw>
                </a:effectLst>
                <a:latin typeface="NikoshBAN"/>
                <a:cs typeface="Bangla" panose="03000603000000000000" pitchFamily="66" charset="0"/>
              </a:rPr>
              <a:t>শুভ</a:t>
            </a:r>
            <a:r>
              <a:rPr lang="en-US" sz="23900" b="1" cap="none" spc="0" dirty="0">
                <a:ln w="0">
                  <a:solidFill>
                    <a:schemeClr val="bg1"/>
                  </a:solidFill>
                  <a:prstDash val="solid"/>
                  <a:bevel/>
                </a:ln>
                <a:solidFill>
                  <a:srgbClr val="0000FF"/>
                </a:solidFill>
                <a:effectLst>
                  <a:outerShdw algn="bl" rotWithShape="0">
                    <a:prstClr val="black"/>
                  </a:outerShdw>
                </a:effectLst>
                <a:latin typeface="NikoshBAN"/>
                <a:cs typeface="Bangla" panose="03000603000000000000" pitchFamily="66" charset="0"/>
              </a:rPr>
              <a:t> </a:t>
            </a:r>
            <a:r>
              <a:rPr lang="en-US" sz="23900" b="1" cap="none" spc="0" dirty="0" err="1">
                <a:ln w="0">
                  <a:solidFill>
                    <a:schemeClr val="bg1"/>
                  </a:solidFill>
                  <a:prstDash val="solid"/>
                  <a:bevel/>
                </a:ln>
                <a:solidFill>
                  <a:srgbClr val="0000FF"/>
                </a:solidFill>
                <a:effectLst>
                  <a:outerShdw algn="bl" rotWithShape="0">
                    <a:prstClr val="black"/>
                  </a:outerShdw>
                </a:effectLst>
                <a:latin typeface="NikoshBAN"/>
                <a:cs typeface="Bangla" panose="03000603000000000000" pitchFamily="66" charset="0"/>
              </a:rPr>
              <a:t>সকাল</a:t>
            </a:r>
            <a:endParaRPr lang="en-US" sz="23900" b="1" cap="none" spc="0" dirty="0">
              <a:ln w="0">
                <a:solidFill>
                  <a:schemeClr val="bg1"/>
                </a:solidFill>
                <a:prstDash val="solid"/>
                <a:bevel/>
              </a:ln>
              <a:solidFill>
                <a:srgbClr val="0000FF"/>
              </a:solidFill>
              <a:effectLst>
                <a:outerShdw algn="bl" rotWithShape="0">
                  <a:prstClr val="black"/>
                </a:outerShdw>
              </a:effectLst>
              <a:latin typeface="NikoshB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BC335-F535-4CCC-B0EE-A243A0122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5" y="15938"/>
            <a:ext cx="1841378" cy="21006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2BB8A4-3A7F-4865-92A3-ABB0BBA68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6" y="4369634"/>
            <a:ext cx="1991876" cy="22723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AD0F29-6817-4A1E-8246-DA0EB5A9E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140" y="4326766"/>
            <a:ext cx="2353406" cy="26847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6BC620-85E9-4DCB-948E-7D12F02F9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79" y="42865"/>
            <a:ext cx="2174590" cy="2480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4E96CF-CD8F-4C25-9909-DBEC839CD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30" y="4170846"/>
            <a:ext cx="2332043" cy="26603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6D8D66-4AA2-995E-76F6-0EE5D3855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18" y="-25566"/>
            <a:ext cx="2630251" cy="3000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B5BBB7-C3B0-4AF5-89F0-50BBBBABC7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89" b="94983" l="2000" r="98111">
                        <a14:foregroundMark x1="47889" y1="33637" x2="46556" y2="41277"/>
                        <a14:foregroundMark x1="46556" y1="38883" x2="47889" y2="34550"/>
                        <a14:foregroundMark x1="46778" y1="41049" x2="48778" y2="46066"/>
                        <a14:foregroundMark x1="49000" y1="47434" x2="50222" y2="50855"/>
                        <a14:foregroundMark x1="51444" y1="52566" x2="57556" y2="5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89" y="1610688"/>
            <a:ext cx="936859" cy="912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241080-97BF-4D04-B14C-AF533B134B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89" b="94983" l="2000" r="98111">
                        <a14:foregroundMark x1="47889" y1="33637" x2="46556" y2="41277"/>
                        <a14:foregroundMark x1="46556" y1="38883" x2="47889" y2="34550"/>
                        <a14:foregroundMark x1="46778" y1="41049" x2="48778" y2="46066"/>
                        <a14:foregroundMark x1="49000" y1="47434" x2="50222" y2="50855"/>
                        <a14:foregroundMark x1="51444" y1="52566" x2="57556" y2="5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304" y="1671545"/>
            <a:ext cx="936859" cy="9129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43333E-AD0E-46DD-B47F-E11F3B56D7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89" b="94983" l="2000" r="98111">
                        <a14:foregroundMark x1="47889" y1="33637" x2="46556" y2="41277"/>
                        <a14:foregroundMark x1="46556" y1="38883" x2="47889" y2="34550"/>
                        <a14:foregroundMark x1="46778" y1="41049" x2="48778" y2="46066"/>
                        <a14:foregroundMark x1="49000" y1="47434" x2="50222" y2="50855"/>
                        <a14:foregroundMark x1="51444" y1="52566" x2="57556" y2="5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859" y="5044569"/>
            <a:ext cx="936859" cy="9129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71B47F-8B27-4F2A-8E66-6BF2367545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89" b="94983" l="2000" r="98111">
                        <a14:foregroundMark x1="47889" y1="33637" x2="46556" y2="41277"/>
                        <a14:foregroundMark x1="46556" y1="38883" x2="47889" y2="34550"/>
                        <a14:foregroundMark x1="46778" y1="41049" x2="48778" y2="46066"/>
                        <a14:foregroundMark x1="49000" y1="47434" x2="50222" y2="50855"/>
                        <a14:foregroundMark x1="51444" y1="52566" x2="57556" y2="50513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438" y="4903356"/>
            <a:ext cx="936859" cy="1063484"/>
          </a:xfrm>
          <a:prstGeom prst="rect">
            <a:avLst/>
          </a:prstGeom>
        </p:spPr>
      </p:pic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5A0B55EF-ECFC-F74D-4615-486962BFE56D}"/>
              </a:ext>
            </a:extLst>
          </p:cNvPr>
          <p:cNvSpPr/>
          <p:nvPr/>
        </p:nvSpPr>
        <p:spPr>
          <a:xfrm>
            <a:off x="99239" y="88194"/>
            <a:ext cx="12092761" cy="6726941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21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638E142-72B8-1DFA-CC55-E1FD5A2D3369}"/>
              </a:ext>
            </a:extLst>
          </p:cNvPr>
          <p:cNvGrpSpPr/>
          <p:nvPr/>
        </p:nvGrpSpPr>
        <p:grpSpPr>
          <a:xfrm>
            <a:off x="346364" y="2918254"/>
            <a:ext cx="4857648" cy="3737130"/>
            <a:chOff x="346364" y="2918254"/>
            <a:chExt cx="5001342" cy="390249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36428FB-3FA2-F1E2-0F27-7CA8B7BDFFA7}"/>
                </a:ext>
              </a:extLst>
            </p:cNvPr>
            <p:cNvGrpSpPr/>
            <p:nvPr/>
          </p:nvGrpSpPr>
          <p:grpSpPr>
            <a:xfrm>
              <a:off x="500000" y="3073681"/>
              <a:ext cx="4847706" cy="3613017"/>
              <a:chOff x="500000" y="3073681"/>
              <a:chExt cx="4847706" cy="361301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B4D1695-7EE6-7B39-E421-F4DA9342E0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08" t="1" r="22822" b="33150"/>
              <a:stretch/>
            </p:blipFill>
            <p:spPr>
              <a:xfrm>
                <a:off x="602563" y="3073681"/>
                <a:ext cx="1590786" cy="132768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0A5C9AD-F0DB-D4F5-0713-EF95BE4FF1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000" y="4495948"/>
                <a:ext cx="1685851" cy="2190750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B1A27A1-45CD-CFE4-B8DD-6EA06AC26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65" b="100000" l="9428" r="8989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5690" y="3579480"/>
                <a:ext cx="4032016" cy="2853150"/>
              </a:xfrm>
              <a:prstGeom prst="rect">
                <a:avLst/>
              </a:prstGeom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6D9C9E-4284-0439-EBF6-74BC852065DE}"/>
                </a:ext>
              </a:extLst>
            </p:cNvPr>
            <p:cNvSpPr/>
            <p:nvPr/>
          </p:nvSpPr>
          <p:spPr>
            <a:xfrm>
              <a:off x="346364" y="2918254"/>
              <a:ext cx="3796145" cy="3902492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F247EE-EC71-6D8E-73A3-5E82B04C3AC9}"/>
              </a:ext>
            </a:extLst>
          </p:cNvPr>
          <p:cNvGrpSpPr/>
          <p:nvPr/>
        </p:nvGrpSpPr>
        <p:grpSpPr>
          <a:xfrm>
            <a:off x="6581127" y="2890543"/>
            <a:ext cx="5264509" cy="3796155"/>
            <a:chOff x="6581127" y="2890543"/>
            <a:chExt cx="5563317" cy="391501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DC48FE5-C616-7974-4391-628236DA0932}"/>
                </a:ext>
              </a:extLst>
            </p:cNvPr>
            <p:cNvGrpSpPr/>
            <p:nvPr/>
          </p:nvGrpSpPr>
          <p:grpSpPr>
            <a:xfrm>
              <a:off x="6581127" y="2890543"/>
              <a:ext cx="5239441" cy="3882724"/>
              <a:chOff x="6581127" y="2890543"/>
              <a:chExt cx="5239441" cy="388272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34BC976-7BDB-325A-E73F-B4A6B207AE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30" t="14196" r="330" b="22756"/>
              <a:stretch/>
            </p:blipFill>
            <p:spPr>
              <a:xfrm>
                <a:off x="6581127" y="2890543"/>
                <a:ext cx="4876800" cy="219075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F2D76BE-7A73-89D5-00B9-11441487A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6924" y="5005997"/>
                <a:ext cx="2857500" cy="16002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BA1770C-5974-6152-A456-7FABF0182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34593" y="4582517"/>
                <a:ext cx="2085975" cy="2190750"/>
              </a:xfrm>
              <a:prstGeom prst="rect">
                <a:avLst/>
              </a:prstGeom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F52DEB-E1C6-8877-75A5-BF550EF94ABD}"/>
                </a:ext>
              </a:extLst>
            </p:cNvPr>
            <p:cNvSpPr/>
            <p:nvPr/>
          </p:nvSpPr>
          <p:spPr>
            <a:xfrm>
              <a:off x="6699597" y="2903069"/>
              <a:ext cx="5444847" cy="390249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E579E9B-ADE8-7881-3BC8-44B1BDFA7AC4}"/>
              </a:ext>
            </a:extLst>
          </p:cNvPr>
          <p:cNvGrpSpPr/>
          <p:nvPr/>
        </p:nvGrpSpPr>
        <p:grpSpPr>
          <a:xfrm>
            <a:off x="1122218" y="692971"/>
            <a:ext cx="7206246" cy="2413228"/>
            <a:chOff x="1122218" y="692971"/>
            <a:chExt cx="7206246" cy="24132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B0420C-E0EB-E09D-4673-22D4942557A1}"/>
                </a:ext>
              </a:extLst>
            </p:cNvPr>
            <p:cNvGrpSpPr/>
            <p:nvPr/>
          </p:nvGrpSpPr>
          <p:grpSpPr>
            <a:xfrm>
              <a:off x="1234509" y="692971"/>
              <a:ext cx="7093955" cy="2413228"/>
              <a:chOff x="1234509" y="692971"/>
              <a:chExt cx="7093955" cy="241322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A67F80A-7693-ABD5-392C-093615BEE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8639" y="901096"/>
                <a:ext cx="2409825" cy="189547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9FD34AA-E51C-6253-0822-59C5402D1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4509" y="1060356"/>
                <a:ext cx="2828925" cy="16192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BC82131-6484-69A7-3A89-1CC53AE605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24783" b="72609" l="0" r="504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630" r="51368" b="20544"/>
              <a:stretch/>
            </p:blipFill>
            <p:spPr>
              <a:xfrm>
                <a:off x="4018185" y="692971"/>
                <a:ext cx="1876425" cy="2413228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4223DC-71DD-7AC9-A075-A8D201170906}"/>
                </a:ext>
              </a:extLst>
            </p:cNvPr>
            <p:cNvSpPr/>
            <p:nvPr/>
          </p:nvSpPr>
          <p:spPr>
            <a:xfrm>
              <a:off x="1122218" y="959411"/>
              <a:ext cx="7206246" cy="1866167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3C14F4E-1190-6E34-62E2-61606AC80CAD}"/>
              </a:ext>
            </a:extLst>
          </p:cNvPr>
          <p:cNvSpPr/>
          <p:nvPr/>
        </p:nvSpPr>
        <p:spPr>
          <a:xfrm>
            <a:off x="152389" y="48487"/>
            <a:ext cx="120118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কোণের সংখ্যা</a:t>
            </a:r>
            <a:r>
              <a:rPr lang="bn-BD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 আলাদা করি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3339A9-E538-B646-3594-492E7EE48061}"/>
              </a:ext>
            </a:extLst>
          </p:cNvPr>
          <p:cNvSpPr txBox="1"/>
          <p:nvPr/>
        </p:nvSpPr>
        <p:spPr>
          <a:xfrm>
            <a:off x="4049579" y="3033683"/>
            <a:ext cx="384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NikoshBAN" panose="02000000000000000000"/>
              </a:rPr>
              <a:t>এগুলোর ১ টি কোণ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E663BA-1C02-6304-3C32-6B0394D565A9}"/>
              </a:ext>
            </a:extLst>
          </p:cNvPr>
          <p:cNvSpPr txBox="1"/>
          <p:nvPr/>
        </p:nvSpPr>
        <p:spPr>
          <a:xfrm>
            <a:off x="4201978" y="4072776"/>
            <a:ext cx="4526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NikoshBAN" panose="02000000000000000000"/>
              </a:rPr>
              <a:t>এগুলোর ৪ টি কোণ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3476E5-FCC3-9AA7-8756-B08BD0831A13}"/>
              </a:ext>
            </a:extLst>
          </p:cNvPr>
          <p:cNvSpPr txBox="1"/>
          <p:nvPr/>
        </p:nvSpPr>
        <p:spPr>
          <a:xfrm>
            <a:off x="2484010" y="5111869"/>
            <a:ext cx="4526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NikoshBAN" panose="02000000000000000000"/>
              </a:rPr>
              <a:t>এগুলোর ৩ টি কোণ</a:t>
            </a: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34305C81-0743-775A-FAE2-AD63F3AA593C}"/>
              </a:ext>
            </a:extLst>
          </p:cNvPr>
          <p:cNvSpPr/>
          <p:nvPr/>
        </p:nvSpPr>
        <p:spPr>
          <a:xfrm>
            <a:off x="99239" y="30905"/>
            <a:ext cx="12081471" cy="673477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1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2" grpId="1"/>
      <p:bldP spid="20" grpId="0"/>
      <p:bldP spid="20" grpId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5752DE-D54F-7B7F-4AFA-AB2C50EA8870}"/>
              </a:ext>
            </a:extLst>
          </p:cNvPr>
          <p:cNvSpPr/>
          <p:nvPr/>
        </p:nvSpPr>
        <p:spPr>
          <a:xfrm>
            <a:off x="910637" y="292368"/>
            <a:ext cx="31373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পাঠ্যপুস্তকের </a:t>
            </a:r>
          </a:p>
          <a:p>
            <a:pPr algn="ctr"/>
            <a:r>
              <a:rPr lang="en-US" sz="2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৮৮ নং পৃষ্ঠা বের কর।</a:t>
            </a:r>
            <a:endParaRPr lang="en-US" sz="2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F69B72-34D2-E9EC-83C7-1B12E704E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8" t="54561" r="46195" b="15440"/>
          <a:stretch/>
        </p:blipFill>
        <p:spPr>
          <a:xfrm rot="16200000">
            <a:off x="5736626" y="337758"/>
            <a:ext cx="6788717" cy="600423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D5E1FD8-DF95-5A5D-F070-86C71AC34435}"/>
              </a:ext>
            </a:extLst>
          </p:cNvPr>
          <p:cNvSpPr/>
          <p:nvPr/>
        </p:nvSpPr>
        <p:spPr>
          <a:xfrm>
            <a:off x="6853469" y="206988"/>
            <a:ext cx="1528549" cy="1463722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34DF52-9848-5E70-C73E-C6A3C3C2FB1A}"/>
              </a:ext>
            </a:extLst>
          </p:cNvPr>
          <p:cNvSpPr/>
          <p:nvPr/>
        </p:nvSpPr>
        <p:spPr>
          <a:xfrm>
            <a:off x="9212249" y="3428999"/>
            <a:ext cx="1173707" cy="1121395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ড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18AD10-B23E-5FF2-59C3-864F9572D633}"/>
              </a:ext>
            </a:extLst>
          </p:cNvPr>
          <p:cNvSpPr/>
          <p:nvPr/>
        </p:nvSpPr>
        <p:spPr>
          <a:xfrm>
            <a:off x="8136363" y="5895844"/>
            <a:ext cx="857534" cy="696035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6B5106-07E4-5110-8AEF-C3FDCBD42CE3}"/>
              </a:ext>
            </a:extLst>
          </p:cNvPr>
          <p:cNvSpPr/>
          <p:nvPr/>
        </p:nvSpPr>
        <p:spPr>
          <a:xfrm>
            <a:off x="9189517" y="6114209"/>
            <a:ext cx="857534" cy="696035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476C82-4708-6169-6A8A-581FD58B64DF}"/>
              </a:ext>
            </a:extLst>
          </p:cNvPr>
          <p:cNvSpPr/>
          <p:nvPr/>
        </p:nvSpPr>
        <p:spPr>
          <a:xfrm>
            <a:off x="7918000" y="3794078"/>
            <a:ext cx="1294250" cy="1220342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89DC03-DE08-224F-1704-A8EF85B9DF25}"/>
              </a:ext>
            </a:extLst>
          </p:cNvPr>
          <p:cNvSpPr/>
          <p:nvPr/>
        </p:nvSpPr>
        <p:spPr>
          <a:xfrm>
            <a:off x="6239323" y="2117679"/>
            <a:ext cx="1233753" cy="1463722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FBC63B9-3E1B-9B48-71C7-ABC67BA8D1CD}"/>
              </a:ext>
            </a:extLst>
          </p:cNvPr>
          <p:cNvSpPr/>
          <p:nvPr/>
        </p:nvSpPr>
        <p:spPr>
          <a:xfrm>
            <a:off x="7262905" y="2117679"/>
            <a:ext cx="1635445" cy="1676398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49B6D3-312D-A37E-057F-58364CC66CA8}"/>
              </a:ext>
            </a:extLst>
          </p:cNvPr>
          <p:cNvSpPr/>
          <p:nvPr/>
        </p:nvSpPr>
        <p:spPr>
          <a:xfrm>
            <a:off x="9457108" y="2117678"/>
            <a:ext cx="1026675" cy="734703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B68040A-D3DB-0110-4C32-930B03DC591F}"/>
              </a:ext>
            </a:extLst>
          </p:cNvPr>
          <p:cNvSpPr/>
          <p:nvPr/>
        </p:nvSpPr>
        <p:spPr>
          <a:xfrm>
            <a:off x="10483786" y="2460006"/>
            <a:ext cx="1315629" cy="968994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034B26-5DE9-966A-0EFB-C14D717212FA}"/>
              </a:ext>
            </a:extLst>
          </p:cNvPr>
          <p:cNvSpPr/>
          <p:nvPr/>
        </p:nvSpPr>
        <p:spPr>
          <a:xfrm>
            <a:off x="10956528" y="4154606"/>
            <a:ext cx="960269" cy="968994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BE2DF0F-87F8-1D8D-AA93-64BD151AEE72}"/>
              </a:ext>
            </a:extLst>
          </p:cNvPr>
          <p:cNvSpPr/>
          <p:nvPr/>
        </p:nvSpPr>
        <p:spPr>
          <a:xfrm rot="953606">
            <a:off x="6618279" y="5666104"/>
            <a:ext cx="1233753" cy="696035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E69CE00-789B-D15F-8539-54963FA7ACCC}"/>
              </a:ext>
            </a:extLst>
          </p:cNvPr>
          <p:cNvSpPr/>
          <p:nvPr/>
        </p:nvSpPr>
        <p:spPr>
          <a:xfrm>
            <a:off x="10401082" y="918945"/>
            <a:ext cx="749150" cy="734703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B36EF3-DD91-D207-015A-5AE5C5898B23}"/>
              </a:ext>
            </a:extLst>
          </p:cNvPr>
          <p:cNvSpPr/>
          <p:nvPr/>
        </p:nvSpPr>
        <p:spPr>
          <a:xfrm>
            <a:off x="11181281" y="1071345"/>
            <a:ext cx="749150" cy="734703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FDF816-6418-D511-E928-3C0FEE976E23}"/>
              </a:ext>
            </a:extLst>
          </p:cNvPr>
          <p:cNvSpPr/>
          <p:nvPr/>
        </p:nvSpPr>
        <p:spPr>
          <a:xfrm>
            <a:off x="10401082" y="2910382"/>
            <a:ext cx="1550733" cy="132497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5DE907F-FB62-9D8A-5269-BCEE5367DA0D}"/>
              </a:ext>
            </a:extLst>
          </p:cNvPr>
          <p:cNvSpPr/>
          <p:nvPr/>
        </p:nvSpPr>
        <p:spPr>
          <a:xfrm>
            <a:off x="8313551" y="5082657"/>
            <a:ext cx="2365983" cy="143511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ড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6E2BBD9-B69D-B5BC-CDC2-79B952567A56}"/>
              </a:ext>
            </a:extLst>
          </p:cNvPr>
          <p:cNvSpPr/>
          <p:nvPr/>
        </p:nvSpPr>
        <p:spPr>
          <a:xfrm>
            <a:off x="9414558" y="2472516"/>
            <a:ext cx="1276218" cy="968993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C73D70-057B-B130-057F-322296A3F457}"/>
              </a:ext>
            </a:extLst>
          </p:cNvPr>
          <p:cNvSpPr txBox="1"/>
          <p:nvPr/>
        </p:nvSpPr>
        <p:spPr>
          <a:xfrm>
            <a:off x="624828" y="1329516"/>
            <a:ext cx="4696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NikoshBAN" panose="02000000000000000000"/>
              </a:rPr>
              <a:t>গোল, তিনকোনা ও চারকোনা আকৃতিগুলো খুঁজে বের কর।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3AE8DE-3605-363C-AA88-56614FDEAB0C}"/>
              </a:ext>
            </a:extLst>
          </p:cNvPr>
          <p:cNvSpPr txBox="1"/>
          <p:nvPr/>
        </p:nvSpPr>
        <p:spPr>
          <a:xfrm>
            <a:off x="777921" y="2483887"/>
            <a:ext cx="4287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NikoshBAN" panose="02000000000000000000"/>
              </a:rPr>
              <a:t>এগুলো গোল আকৃতি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8D13DA-52CE-5981-C7FF-83F19562B7FA}"/>
              </a:ext>
            </a:extLst>
          </p:cNvPr>
          <p:cNvSpPr txBox="1"/>
          <p:nvPr/>
        </p:nvSpPr>
        <p:spPr>
          <a:xfrm>
            <a:off x="825310" y="3794077"/>
            <a:ext cx="503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এগুলো তিনকোনা আকৃতি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B37C03-1D5C-8ED7-44C2-6B7E9E862500}"/>
              </a:ext>
            </a:extLst>
          </p:cNvPr>
          <p:cNvSpPr txBox="1"/>
          <p:nvPr/>
        </p:nvSpPr>
        <p:spPr>
          <a:xfrm>
            <a:off x="564108" y="4740320"/>
            <a:ext cx="4696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এগুলো চারকোনা আকৃতি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ED1722-9C90-003B-C0C9-35FC74FA03D0}"/>
              </a:ext>
            </a:extLst>
          </p:cNvPr>
          <p:cNvSpPr/>
          <p:nvPr/>
        </p:nvSpPr>
        <p:spPr>
          <a:xfrm>
            <a:off x="7606377" y="1287436"/>
            <a:ext cx="1632591" cy="1230573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">
            <a:extLst>
              <a:ext uri="{FF2B5EF4-FFF2-40B4-BE49-F238E27FC236}">
                <a16:creationId xmlns:a16="http://schemas.microsoft.com/office/drawing/2014/main" id="{0A6CA3EE-BFE3-2ADE-8160-0184311936D4}"/>
              </a:ext>
            </a:extLst>
          </p:cNvPr>
          <p:cNvSpPr/>
          <p:nvPr/>
        </p:nvSpPr>
        <p:spPr>
          <a:xfrm>
            <a:off x="99239" y="30905"/>
            <a:ext cx="12081471" cy="673477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2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9" grpId="0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nglad2.gif"/>
          <p:cNvPicPr>
            <a:picLocks noChangeAspect="1"/>
          </p:cNvPicPr>
          <p:nvPr/>
        </p:nvPicPr>
        <p:blipFill>
          <a:blip r:embed="rId2" cstate="print"/>
          <a:srcRect r="7668" b="2338"/>
          <a:stretch>
            <a:fillRect/>
          </a:stretch>
        </p:blipFill>
        <p:spPr>
          <a:xfrm>
            <a:off x="2256387" y="1576244"/>
            <a:ext cx="2196060" cy="2127722"/>
          </a:xfrm>
          <a:prstGeom prst="rect">
            <a:avLst/>
          </a:prstGeom>
        </p:spPr>
      </p:pic>
      <p:pic>
        <p:nvPicPr>
          <p:cNvPr id="12" name="Picture 11" descr="bangladesh-dhaka-old-dhaka-2-web-groot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1540241"/>
            <a:ext cx="2385646" cy="2163725"/>
          </a:xfrm>
          <a:prstGeom prst="rect">
            <a:avLst/>
          </a:prstGeom>
        </p:spPr>
      </p:pic>
      <p:pic>
        <p:nvPicPr>
          <p:cNvPr id="15" name="Picture 14" descr="ps_buuv13395764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800" y="4149435"/>
            <a:ext cx="2133600" cy="2133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82982" y="152867"/>
            <a:ext cx="63667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দেখি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2960" y="415652"/>
            <a:ext cx="27925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spc="100" dirty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গোল আকৃতি </a:t>
            </a:r>
            <a:endParaRPr lang="en-US" sz="3200" b="1" spc="100" dirty="0">
              <a:ln w="18000">
                <a:solidFill>
                  <a:srgbClr val="00B050"/>
                </a:solidFill>
                <a:prstDash val="solid"/>
              </a:ln>
              <a:solidFill>
                <a:srgbClr val="0070C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5DBCA-5F35-E2F9-876E-91FDC8507B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3" b="100000" l="0" r="94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1741340"/>
            <a:ext cx="2409825" cy="18954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7ED1A0-CD9F-306F-008D-475C8C9E25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55882" l="9428" r="622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45" y="4112631"/>
            <a:ext cx="5820919" cy="35560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4A97E0-8378-BC76-402B-51FCCAF9914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522" b="80435" l="0" r="4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81" t="-10217" r="45397" b="10217"/>
          <a:stretch/>
        </p:blipFill>
        <p:spPr>
          <a:xfrm>
            <a:off x="2161594" y="2377262"/>
            <a:ext cx="2385646" cy="4331228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5E551C08-F0D5-0372-8841-0F8F387B8FE1}"/>
              </a:ext>
            </a:extLst>
          </p:cNvPr>
          <p:cNvSpPr/>
          <p:nvPr/>
        </p:nvSpPr>
        <p:spPr>
          <a:xfrm>
            <a:off x="3180893" y="847578"/>
            <a:ext cx="61350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এগুলোর  আকৃতি কেমন?</a:t>
            </a:r>
            <a:endParaRPr lang="en-US" sz="4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2" name="Rounded Rectangle 2">
            <a:extLst>
              <a:ext uri="{FF2B5EF4-FFF2-40B4-BE49-F238E27FC236}">
                <a16:creationId xmlns:a16="http://schemas.microsoft.com/office/drawing/2014/main" id="{47A7CB38-7A12-7265-B733-799E8A707607}"/>
              </a:ext>
            </a:extLst>
          </p:cNvPr>
          <p:cNvSpPr/>
          <p:nvPr/>
        </p:nvSpPr>
        <p:spPr>
          <a:xfrm>
            <a:off x="99239" y="30905"/>
            <a:ext cx="12081471" cy="673477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51" grpId="0"/>
      <p:bldP spid="5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nglad2.gif"/>
          <p:cNvPicPr>
            <a:picLocks noChangeAspect="1"/>
          </p:cNvPicPr>
          <p:nvPr/>
        </p:nvPicPr>
        <p:blipFill>
          <a:blip r:embed="rId2" cstate="print"/>
          <a:srcRect l="11668" r="34368" b="14653"/>
          <a:stretch>
            <a:fillRect/>
          </a:stretch>
        </p:blipFill>
        <p:spPr>
          <a:xfrm>
            <a:off x="1752600" y="1358921"/>
            <a:ext cx="2819400" cy="2663026"/>
          </a:xfrm>
          <a:prstGeom prst="rect">
            <a:avLst/>
          </a:prstGeom>
        </p:spPr>
      </p:pic>
      <p:pic>
        <p:nvPicPr>
          <p:cNvPr id="15" name="Picture 14" descr="bangladesh-dhaka-old-dhaka-2-web-gro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1309106"/>
            <a:ext cx="3048000" cy="2729495"/>
          </a:xfrm>
          <a:prstGeom prst="rect">
            <a:avLst/>
          </a:prstGeom>
        </p:spPr>
      </p:pic>
      <p:pic>
        <p:nvPicPr>
          <p:cNvPr id="19" name="Picture 18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8171" y="4267201"/>
            <a:ext cx="3086041" cy="23712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68644" y="39437"/>
            <a:ext cx="51145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ছবি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গুলো দেখি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5155" y="223338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তিনকোনা আকৃতি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54DB31-7D5A-AB14-35B1-2DDB2D8AE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62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0" y="4021947"/>
            <a:ext cx="4876800" cy="34747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883DA-7D94-02EE-6DDC-26CEFC599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84" y="1427745"/>
            <a:ext cx="2085975" cy="21907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C87EDE-4CB3-EADA-19CE-E5E05BD9B2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619" b="93299" l="4633" r="64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862" r="44197"/>
          <a:stretch/>
        </p:blipFill>
        <p:spPr>
          <a:xfrm>
            <a:off x="4060962" y="4835237"/>
            <a:ext cx="2516183" cy="223377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AA5BFC7-45E0-A8F3-059D-87EC77226BC7}"/>
              </a:ext>
            </a:extLst>
          </p:cNvPr>
          <p:cNvSpPr/>
          <p:nvPr/>
        </p:nvSpPr>
        <p:spPr>
          <a:xfrm>
            <a:off x="3180893" y="473504"/>
            <a:ext cx="61350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এগুলোর  আকৃতি কেমন?</a:t>
            </a:r>
            <a:endParaRPr lang="en-US" sz="4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60F3265E-F3C5-A783-6D62-D97F9DD5B996}"/>
              </a:ext>
            </a:extLst>
          </p:cNvPr>
          <p:cNvSpPr/>
          <p:nvPr/>
        </p:nvSpPr>
        <p:spPr>
          <a:xfrm>
            <a:off x="99239" y="30905"/>
            <a:ext cx="12081471" cy="673477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22" grpId="0"/>
      <p:bldP spid="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066421" y="4437501"/>
            <a:ext cx="322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চারকোনা আকৃতি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coquetteclo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549" y="3855047"/>
            <a:ext cx="3012609" cy="2438400"/>
          </a:xfrm>
          <a:prstGeom prst="rect">
            <a:avLst/>
          </a:prstGeom>
        </p:spPr>
      </p:pic>
      <p:pic>
        <p:nvPicPr>
          <p:cNvPr id="19" name="Picture 18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0390" y="4038600"/>
            <a:ext cx="3185211" cy="2438400"/>
          </a:xfrm>
          <a:prstGeom prst="rect">
            <a:avLst/>
          </a:prstGeom>
        </p:spPr>
      </p:pic>
      <p:pic>
        <p:nvPicPr>
          <p:cNvPr id="10" name="Picture 9" descr="imagesCAA1B8B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524000"/>
            <a:ext cx="3581401" cy="1905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826327" y="57880"/>
            <a:ext cx="4980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ছবি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গুলো দেখি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895384-0500-7B83-0F7D-9CF621276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4" y="1561578"/>
            <a:ext cx="2857500" cy="160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9C77B0-E8AB-7A26-AFD4-C8F7320AE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613" y="1295400"/>
            <a:ext cx="1876425" cy="2438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DBB11B-84C3-3A93-96E1-6D5C3CB1674E}"/>
              </a:ext>
            </a:extLst>
          </p:cNvPr>
          <p:cNvSpPr/>
          <p:nvPr/>
        </p:nvSpPr>
        <p:spPr>
          <a:xfrm>
            <a:off x="3028493" y="376535"/>
            <a:ext cx="61350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এগুলোর  আকৃতি কেমন?</a:t>
            </a:r>
            <a:endParaRPr lang="en-US" sz="4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FFE43CF2-52AA-DC98-CAB5-BE6CEA185789}"/>
              </a:ext>
            </a:extLst>
          </p:cNvPr>
          <p:cNvSpPr/>
          <p:nvPr/>
        </p:nvSpPr>
        <p:spPr>
          <a:xfrm>
            <a:off x="99239" y="30905"/>
            <a:ext cx="12081471" cy="673477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676401"/>
            <a:ext cx="7772400" cy="2554545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coquetteclo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7696200" y="1721370"/>
            <a:ext cx="1641008" cy="1328228"/>
          </a:xfrm>
          <a:prstGeom prst="rect">
            <a:avLst/>
          </a:prstGeom>
        </p:spPr>
      </p:pic>
      <p:pic>
        <p:nvPicPr>
          <p:cNvPr id="17" name="Picture 16" descr="banglad2.gif"/>
          <p:cNvPicPr>
            <a:picLocks noChangeAspect="1"/>
          </p:cNvPicPr>
          <p:nvPr/>
        </p:nvPicPr>
        <p:blipFill>
          <a:blip r:embed="rId3" cstate="print"/>
          <a:srcRect l="11668" r="34368" b="14653"/>
          <a:stretch>
            <a:fillRect/>
          </a:stretch>
        </p:blipFill>
        <p:spPr>
          <a:xfrm>
            <a:off x="6096000" y="3429000"/>
            <a:ext cx="1362380" cy="1286820"/>
          </a:xfrm>
          <a:prstGeom prst="rect">
            <a:avLst/>
          </a:prstGeom>
        </p:spPr>
      </p:pic>
      <p:pic>
        <p:nvPicPr>
          <p:cNvPr id="20" name="Picture 19" descr="makhonchoa_498687144503f402ecfdb04_07752706_jpg_x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5183488"/>
            <a:ext cx="1290638" cy="1293512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4648200" y="2514600"/>
            <a:ext cx="1371600" cy="15240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962400" y="3886200"/>
            <a:ext cx="1981200" cy="14478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4572000" y="2391150"/>
            <a:ext cx="1524000" cy="294285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57601" y="110836"/>
            <a:ext cx="4317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 টেনে মিল করি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64920" y="1821360"/>
            <a:ext cx="32880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তিনকোনা আকৃতি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24402" y="3573960"/>
            <a:ext cx="2390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 আকৃতি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28801" y="5326560"/>
            <a:ext cx="31951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চারকোনা আকৃতি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4CD6222-67DC-B5D9-82E0-2E3B182D44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522" b="80435" l="0" r="4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81" t="-10217" r="45397" b="10217"/>
          <a:stretch/>
        </p:blipFill>
        <p:spPr>
          <a:xfrm>
            <a:off x="5930030" y="3730411"/>
            <a:ext cx="1953206" cy="35461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B7233DF-68FC-0D44-79B1-01C1D0D7AC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80" y="1546896"/>
            <a:ext cx="1290639" cy="16771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63FB9FA-5E59-B961-D8FC-BFC3EA2A64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62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91" y="2788447"/>
            <a:ext cx="4175349" cy="2974936"/>
          </a:xfrm>
          <a:prstGeom prst="rect">
            <a:avLst/>
          </a:prstGeom>
        </p:spPr>
      </p:pic>
      <p:sp>
        <p:nvSpPr>
          <p:cNvPr id="32" name="Rounded Rectangle 2">
            <a:extLst>
              <a:ext uri="{FF2B5EF4-FFF2-40B4-BE49-F238E27FC236}">
                <a16:creationId xmlns:a16="http://schemas.microsoft.com/office/drawing/2014/main" id="{B5C3037F-39D3-FD60-BE3F-1002777A63F0}"/>
              </a:ext>
            </a:extLst>
          </p:cNvPr>
          <p:cNvSpPr/>
          <p:nvPr/>
        </p:nvSpPr>
        <p:spPr>
          <a:xfrm>
            <a:off x="99239" y="30905"/>
            <a:ext cx="12081471" cy="673477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71C01C-6037-4F4E-85AC-1F3B344E85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368"/>
            <a:ext cx="12181726" cy="68396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ACA0EC-BA50-4DEA-A3B3-98BE0D1FCA2D}"/>
              </a:ext>
            </a:extLst>
          </p:cNvPr>
          <p:cNvSpPr/>
          <p:nvPr/>
        </p:nvSpPr>
        <p:spPr>
          <a:xfrm>
            <a:off x="1969367" y="-65443"/>
            <a:ext cx="7191391" cy="3816429"/>
          </a:xfrm>
          <a:prstGeom prst="rect">
            <a:avLst/>
          </a:prstGeom>
          <a:noFill/>
        </p:spPr>
        <p:txBody>
          <a:bodyPr wrap="square" lIns="91440" tIns="0" rIns="91440" bIns="0">
            <a:spAutoFit/>
            <a:scene3d>
              <a:camera prst="obliqueTopRight"/>
              <a:lightRig rig="threePt" dir="t"/>
            </a:scene3d>
            <a:sp3d extrusionH="1714500" prstMaterial="metal">
              <a:bevelT w="0" h="0" prst="convex"/>
              <a:bevelB w="0" h="0"/>
            </a:sp3d>
          </a:bodyPr>
          <a:lstStyle/>
          <a:p>
            <a:pPr algn="ctr"/>
            <a:r>
              <a:rPr lang="en-US" sz="23900" b="1" cap="none" spc="0" dirty="0">
                <a:ln w="0">
                  <a:solidFill>
                    <a:schemeClr val="bg1"/>
                  </a:solidFill>
                  <a:prstDash val="solid"/>
                  <a:bevel/>
                </a:ln>
                <a:solidFill>
                  <a:srgbClr val="0000FF"/>
                </a:solidFill>
                <a:effectLst>
                  <a:outerShdw algn="bl" rotWithShape="0">
                    <a:prstClr val="black"/>
                  </a:outerShdw>
                </a:effectLst>
                <a:latin typeface="NikoshBAN"/>
                <a:cs typeface="Bangla" panose="03000603000000000000" pitchFamily="66" charset="0"/>
              </a:rPr>
              <a:t>ধন্যবাদ</a:t>
            </a:r>
            <a:endParaRPr lang="en-US" sz="23900" b="1" cap="none" spc="0" dirty="0">
              <a:ln w="0">
                <a:solidFill>
                  <a:schemeClr val="bg1"/>
                </a:solidFill>
                <a:prstDash val="solid"/>
                <a:bevel/>
              </a:ln>
              <a:solidFill>
                <a:srgbClr val="0000FF"/>
              </a:solidFill>
              <a:effectLst>
                <a:outerShdw algn="bl" rotWithShape="0">
                  <a:prstClr val="black"/>
                </a:outerShdw>
              </a:effectLst>
              <a:latin typeface="NikoshBAN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F0CB0ADE-7E50-D9A3-0AC4-9BD6FA01ED6E}"/>
              </a:ext>
            </a:extLst>
          </p:cNvPr>
          <p:cNvSpPr/>
          <p:nvPr/>
        </p:nvSpPr>
        <p:spPr>
          <a:xfrm>
            <a:off x="99239" y="30905"/>
            <a:ext cx="12081471" cy="673477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74FB8B-2FF8-4891-90A4-4E0D19DD4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5945942"/>
            <a:ext cx="12180711" cy="8946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978D9EF-DA75-4965-A445-19AD517EDC8B}"/>
              </a:ext>
            </a:extLst>
          </p:cNvPr>
          <p:cNvGrpSpPr/>
          <p:nvPr/>
        </p:nvGrpSpPr>
        <p:grpSpPr>
          <a:xfrm>
            <a:off x="3939987" y="121025"/>
            <a:ext cx="2998696" cy="954739"/>
            <a:chOff x="3939987" y="121025"/>
            <a:chExt cx="2998696" cy="95473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30BF140-C0C4-44B0-A788-566D7EA18F2C}"/>
                </a:ext>
              </a:extLst>
            </p:cNvPr>
            <p:cNvSpPr/>
            <p:nvPr/>
          </p:nvSpPr>
          <p:spPr>
            <a:xfrm>
              <a:off x="3939987" y="121025"/>
              <a:ext cx="2998696" cy="9547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3F3575-0247-4DB7-8CF6-8FE71D2A5E05}"/>
                </a:ext>
              </a:extLst>
            </p:cNvPr>
            <p:cNvSpPr/>
            <p:nvPr/>
          </p:nvSpPr>
          <p:spPr>
            <a:xfrm>
              <a:off x="4438933" y="145110"/>
              <a:ext cx="19143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Bangla" panose="03000603000000000000" pitchFamily="66" charset="0"/>
                  <a:cs typeface="Bangla" panose="03000603000000000000" pitchFamily="66" charset="0"/>
                </a:rPr>
                <a:t>পরিচিতি</a:t>
              </a:r>
              <a:endPara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7DA6210-A470-2112-02B9-F73F92393D56}"/>
              </a:ext>
            </a:extLst>
          </p:cNvPr>
          <p:cNvGrpSpPr/>
          <p:nvPr/>
        </p:nvGrpSpPr>
        <p:grpSpPr>
          <a:xfrm>
            <a:off x="707609" y="1407037"/>
            <a:ext cx="10859911" cy="4526845"/>
            <a:chOff x="666044" y="1545581"/>
            <a:chExt cx="10859911" cy="452684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1CFCBDA-5E5D-42CB-8E13-5BD07D9EB639}"/>
                </a:ext>
              </a:extLst>
            </p:cNvPr>
            <p:cNvGrpSpPr/>
            <p:nvPr/>
          </p:nvGrpSpPr>
          <p:grpSpPr>
            <a:xfrm>
              <a:off x="666044" y="1545581"/>
              <a:ext cx="10859911" cy="4526845"/>
              <a:chOff x="69960" y="2779908"/>
              <a:chExt cx="10859911" cy="4526845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DAD0881-031B-4772-B0DB-E8AAD099354F}"/>
                  </a:ext>
                </a:extLst>
              </p:cNvPr>
              <p:cNvSpPr/>
              <p:nvPr/>
            </p:nvSpPr>
            <p:spPr>
              <a:xfrm>
                <a:off x="69960" y="2779908"/>
                <a:ext cx="10859911" cy="452684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E7F55B5-4C78-485D-A8BF-2BF7562FED4B}"/>
                  </a:ext>
                </a:extLst>
              </p:cNvPr>
              <p:cNvGrpSpPr/>
              <p:nvPr/>
            </p:nvGrpSpPr>
            <p:grpSpPr>
              <a:xfrm>
                <a:off x="505325" y="2983090"/>
                <a:ext cx="9794110" cy="4071549"/>
                <a:chOff x="732767" y="2099733"/>
                <a:chExt cx="9794110" cy="4071549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E42C1EA1-5C92-400A-A511-71C33FDB03D3}"/>
                    </a:ext>
                  </a:extLst>
                </p:cNvPr>
                <p:cNvGrpSpPr/>
                <p:nvPr/>
              </p:nvGrpSpPr>
              <p:grpSpPr>
                <a:xfrm>
                  <a:off x="732767" y="2299904"/>
                  <a:ext cx="4191553" cy="3719189"/>
                  <a:chOff x="527957" y="2233784"/>
                  <a:chExt cx="4191553" cy="3719189"/>
                </a:xfrm>
              </p:grpSpPr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6B47BF0D-8648-4CB5-86FA-D557603B04FB}"/>
                      </a:ext>
                    </a:extLst>
                  </p:cNvPr>
                  <p:cNvSpPr txBox="1"/>
                  <p:nvPr/>
                </p:nvSpPr>
                <p:spPr>
                  <a:xfrm>
                    <a:off x="637212" y="2268892"/>
                    <a:ext cx="3504804" cy="28623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4400" dirty="0">
                        <a:latin typeface="NikoshBAN" pitchFamily="2" charset="0"/>
                        <a:cs typeface="NikoshBAN" pitchFamily="2" charset="0"/>
                      </a:rPr>
                      <a:t>আবু সাঈম</a:t>
                    </a:r>
                    <a:r>
                      <a:rPr lang="en-US" sz="4400" dirty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2800" dirty="0" err="1">
                        <a:latin typeface="NikoshBAN" pitchFamily="2" charset="0"/>
                        <a:cs typeface="NikoshBAN" pitchFamily="2" charset="0"/>
                      </a:rPr>
                      <a:t>সহকারী</a:t>
                    </a:r>
                    <a:r>
                      <a:rPr lang="en-US" sz="2800" dirty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2800" dirty="0" err="1">
                        <a:latin typeface="NikoshBAN" pitchFamily="2" charset="0"/>
                        <a:cs typeface="NikoshBAN" pitchFamily="2" charset="0"/>
                      </a:rPr>
                      <a:t>শিক্ষক</a:t>
                    </a:r>
                    <a:r>
                      <a:rPr lang="bn-BD" sz="2800" dirty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bn-BD" sz="3200" dirty="0">
                        <a:latin typeface="NikoshBAN" pitchFamily="2" charset="0"/>
                        <a:cs typeface="NikoshBAN" pitchFamily="2" charset="0"/>
                      </a:rPr>
                      <a:t>শিক্ষ</a:t>
                    </a:r>
                  </a:p>
                  <a:p>
                    <a:r>
                      <a:rPr lang="bn-BD" sz="2800" dirty="0">
                        <a:latin typeface="NikoshBAN" pitchFamily="2" charset="0"/>
                        <a:cs typeface="NikoshBAN" pitchFamily="2" charset="0"/>
                      </a:rPr>
                      <a:t>ভুলবাড়িয়া সরকারি প্রাথমিক বিদ্যালয়</a:t>
                    </a:r>
                  </a:p>
                  <a:p>
                    <a:r>
                      <a:rPr lang="bn-BD" sz="2800" dirty="0">
                        <a:latin typeface="NikoshBAN" pitchFamily="2" charset="0"/>
                        <a:cs typeface="NikoshBAN" pitchFamily="2" charset="0"/>
                      </a:rPr>
                      <a:t>সিংড়া,নাটোর।</a:t>
                    </a:r>
                    <a:endParaRPr lang="en-US" sz="2800" dirty="0">
                      <a:latin typeface="NikoshBAN" pitchFamily="2" charset="0"/>
                      <a:cs typeface="NikoshBAN" pitchFamily="2" charset="0"/>
                    </a:endParaRPr>
                  </a:p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     sayeem980@gmail.com</a:t>
                    </a:r>
                  </a:p>
                </p:txBody>
              </p:sp>
              <p:pic>
                <p:nvPicPr>
                  <p:cNvPr id="28" name="Picture 27">
                    <a:extLst>
                      <a:ext uri="{FF2B5EF4-FFF2-40B4-BE49-F238E27FC236}">
                        <a16:creationId xmlns:a16="http://schemas.microsoft.com/office/drawing/2014/main" id="{FE5E18BA-7064-47A7-8389-8543614FBE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58825" y="4836208"/>
                    <a:ext cx="180975" cy="233075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>
                    <a:extLst>
                      <a:ext uri="{FF2B5EF4-FFF2-40B4-BE49-F238E27FC236}">
                        <a16:creationId xmlns:a16="http://schemas.microsoft.com/office/drawing/2014/main" id="{E4BD83E6-2714-4B93-87B7-0730AB41B3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tretch>
                    <a:fillRect/>
                  </a:stretch>
                </p:blipFill>
                <p:spPr>
                  <a:xfrm flipV="1">
                    <a:off x="805995" y="5264809"/>
                    <a:ext cx="180976" cy="342002"/>
                  </a:xfrm>
                  <a:prstGeom prst="rect">
                    <a:avLst/>
                  </a:prstGeom>
                </p:spPr>
              </p:pic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06C22BA-86CF-4A71-BCC8-D0AD6BD9C4EB}"/>
                      </a:ext>
                    </a:extLst>
                  </p:cNvPr>
                  <p:cNvSpPr txBox="1"/>
                  <p:nvPr/>
                </p:nvSpPr>
                <p:spPr>
                  <a:xfrm>
                    <a:off x="1015999" y="5235781"/>
                    <a:ext cx="27813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০১৭১৭৮৫২৭১৫</a:t>
                    </a:r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BB1E824F-E4A0-4193-BDCC-32C90A80B9B6}"/>
                      </a:ext>
                    </a:extLst>
                  </p:cNvPr>
                  <p:cNvSpPr/>
                  <p:nvPr/>
                </p:nvSpPr>
                <p:spPr>
                  <a:xfrm>
                    <a:off x="527957" y="2233784"/>
                    <a:ext cx="4191553" cy="3719189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F91F279F-491B-48C3-A4B4-1909AFFA81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12704" y="2099733"/>
                  <a:ext cx="4464739" cy="4071549"/>
                </a:xfrm>
                <a:prstGeom prst="rect">
                  <a:avLst/>
                </a:prstGeom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506AD39-1D61-4161-AA02-357F46C108A9}"/>
                    </a:ext>
                  </a:extLst>
                </p:cNvPr>
                <p:cNvSpPr txBox="1"/>
                <p:nvPr/>
              </p:nvSpPr>
              <p:spPr>
                <a:xfrm>
                  <a:off x="6104246" y="2299751"/>
                  <a:ext cx="4422631" cy="37240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err="1">
                      <a:latin typeface="NikoshBAN"/>
                      <a:cs typeface="NikoshBAN" pitchFamily="2" charset="0"/>
                    </a:rPr>
                    <a:t>শ্রেণিঃ</a:t>
                  </a:r>
                  <a:r>
                    <a:rPr lang="en-US" sz="3200" b="1" dirty="0">
                      <a:latin typeface="NikoshBAN"/>
                      <a:cs typeface="NikoshBAN" pitchFamily="2" charset="0"/>
                    </a:rPr>
                    <a:t> </a:t>
                  </a:r>
                  <a:r>
                    <a:rPr lang="en-US" sz="3200" dirty="0">
                      <a:solidFill>
                        <a:srgbClr val="FFFF00"/>
                      </a:solidFill>
                      <a:latin typeface="NikoshBAN"/>
                      <a:cs typeface="NikoshBAN" pitchFamily="2" charset="0"/>
                    </a:rPr>
                    <a:t>১ম</a:t>
                  </a:r>
                </a:p>
                <a:p>
                  <a:r>
                    <a:rPr lang="en-US" sz="2800" b="1" dirty="0" err="1">
                      <a:latin typeface="NikoshBAN"/>
                      <a:cs typeface="NikoshBAN" pitchFamily="2" charset="0"/>
                    </a:rPr>
                    <a:t>বিষয়ঃ</a:t>
                  </a:r>
                  <a:r>
                    <a:rPr lang="en-US" sz="2800" dirty="0">
                      <a:latin typeface="NikoshBAN"/>
                      <a:cs typeface="NikoshBAN" pitchFamily="2" charset="0"/>
                    </a:rPr>
                    <a:t> </a:t>
                  </a:r>
                  <a:r>
                    <a:rPr lang="en-US" sz="2800" dirty="0" err="1">
                      <a:solidFill>
                        <a:srgbClr val="FFFF00"/>
                      </a:solidFill>
                      <a:latin typeface="NikoshBAN"/>
                      <a:cs typeface="NikoshBAN" pitchFamily="2" charset="0"/>
                    </a:rPr>
                    <a:t>গণিত</a:t>
                  </a:r>
                  <a:endParaRPr lang="en-US" sz="2800" dirty="0">
                    <a:solidFill>
                      <a:srgbClr val="FFFF00"/>
                    </a:solidFill>
                    <a:latin typeface="NikoshBAN"/>
                    <a:cs typeface="NikoshBAN" pitchFamily="2" charset="0"/>
                  </a:endParaRPr>
                </a:p>
                <a:p>
                  <a:r>
                    <a:rPr lang="bn-BD" sz="2800" dirty="0">
                      <a:latin typeface="NikoshBAN"/>
                      <a:cs typeface="NikoshBAN" pitchFamily="2" charset="0"/>
                    </a:rPr>
                    <a:t> </a:t>
                  </a:r>
                  <a:r>
                    <a:rPr lang="en-US" sz="2800" b="1" err="1">
                      <a:latin typeface="NikoshBAN"/>
                      <a:cs typeface="NikoshBAN" pitchFamily="2" charset="0"/>
                    </a:rPr>
                    <a:t>অধ্যায়ঃ</a:t>
                  </a:r>
                  <a:r>
                    <a:rPr lang="en-US" sz="2800" b="1">
                      <a:latin typeface="NikoshBAN"/>
                      <a:cs typeface="NikoshBAN" pitchFamily="2" charset="0"/>
                    </a:rPr>
                    <a:t> </a:t>
                  </a:r>
                  <a:r>
                    <a:rPr lang="en-US" sz="2800">
                      <a:solidFill>
                        <a:srgbClr val="FFFF00"/>
                      </a:solidFill>
                      <a:latin typeface="NikoshBAN"/>
                      <a:cs typeface="NikoshBAN" pitchFamily="2" charset="0"/>
                    </a:rPr>
                    <a:t>১৮</a:t>
                  </a:r>
                  <a:endParaRPr lang="en-US" sz="2800" dirty="0">
                    <a:solidFill>
                      <a:srgbClr val="FFFF00"/>
                    </a:solidFill>
                    <a:latin typeface="NikoshBAN"/>
                    <a:cs typeface="NikoshBAN" pitchFamily="2" charset="0"/>
                  </a:endParaRPr>
                </a:p>
                <a:p>
                  <a:r>
                    <a:rPr lang="en-US" sz="2800" b="1" err="1">
                      <a:latin typeface="NikoshBAN"/>
                      <a:cs typeface="NikoshBAN" pitchFamily="2" charset="0"/>
                    </a:rPr>
                    <a:t>পাঠের</a:t>
                  </a:r>
                  <a:r>
                    <a:rPr lang="en-US" sz="2800" b="1">
                      <a:latin typeface="NikoshBAN"/>
                      <a:cs typeface="NikoshBAN" pitchFamily="2" charset="0"/>
                    </a:rPr>
                    <a:t> শিরোনামঃ </a:t>
                  </a:r>
                  <a:r>
                    <a:rPr lang="en-US" sz="2400" b="1">
                      <a:solidFill>
                        <a:srgbClr val="FFFF00"/>
                      </a:solidFill>
                      <a:latin typeface="NikoshBAN"/>
                      <a:cs typeface="NikoshBAN" pitchFamily="2" charset="0"/>
                    </a:rPr>
                    <a:t>জ্যামিতিক আকৃতি।</a:t>
                  </a:r>
                  <a:endParaRPr lang="en-US" sz="2400" dirty="0">
                    <a:solidFill>
                      <a:srgbClr val="FFFF00"/>
                    </a:solidFill>
                    <a:latin typeface="NikoshBAN"/>
                    <a:cs typeface="NikoshBAN" pitchFamily="2" charset="0"/>
                  </a:endParaRPr>
                </a:p>
                <a:p>
                  <a:r>
                    <a:rPr lang="en-US" sz="2800" b="1" err="1">
                      <a:latin typeface="NikoshBAN"/>
                      <a:cs typeface="NikoshBAN" pitchFamily="2" charset="0"/>
                    </a:rPr>
                    <a:t>পাঠঃ</a:t>
                  </a:r>
                  <a:r>
                    <a:rPr lang="en-US" sz="2800">
                      <a:latin typeface="NikoshBAN"/>
                      <a:cs typeface="NikoshBAN" pitchFamily="2" charset="0"/>
                    </a:rPr>
                    <a:t> </a:t>
                  </a:r>
                </a:p>
                <a:p>
                  <a:r>
                    <a:rPr lang="en-US" sz="2000">
                      <a:solidFill>
                        <a:srgbClr val="FFFF00"/>
                      </a:solidFill>
                      <a:latin typeface="NikoshBAN"/>
                      <a:cs typeface="NikoshBAN" pitchFamily="2" charset="0"/>
                    </a:rPr>
                    <a:t>ছবিতে গোল আকৃতি, তিনকোনা আকৃতি ও চারকোনা আকৃতি খুঁজি!</a:t>
                  </a:r>
                  <a:endParaRPr lang="en-US" sz="2000" dirty="0">
                    <a:latin typeface="NikoshBAN"/>
                    <a:cs typeface="NikoshBAN" pitchFamily="2" charset="0"/>
                  </a:endParaRPr>
                </a:p>
                <a:p>
                  <a:r>
                    <a:rPr lang="en-US" sz="2800" b="1">
                      <a:latin typeface="NikoshBAN"/>
                      <a:cs typeface="NikoshBAN" pitchFamily="2" charset="0"/>
                    </a:rPr>
                    <a:t>সময়ঃ </a:t>
                  </a:r>
                  <a:r>
                    <a:rPr lang="en-US" sz="2800">
                      <a:latin typeface="NikoshBAN"/>
                      <a:cs typeface="NikoshBAN" pitchFamily="2" charset="0"/>
                    </a:rPr>
                    <a:t>৪৫মিঃ</a:t>
                  </a:r>
                  <a:endParaRPr lang="bn-BD" sz="2800" dirty="0">
                    <a:latin typeface="NikoshBAN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40CBF6-1A05-7536-76E9-5C358560F566}"/>
                </a:ext>
              </a:extLst>
            </p:cNvPr>
            <p:cNvSpPr/>
            <p:nvPr/>
          </p:nvSpPr>
          <p:spPr>
            <a:xfrm>
              <a:off x="6386641" y="1864695"/>
              <a:ext cx="4508878" cy="37191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8EB3D2BF-BE15-831B-4280-8B0DEE0B4441}"/>
              </a:ext>
            </a:extLst>
          </p:cNvPr>
          <p:cNvSpPr/>
          <p:nvPr/>
        </p:nvSpPr>
        <p:spPr>
          <a:xfrm>
            <a:off x="99239" y="30905"/>
            <a:ext cx="12081471" cy="673477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3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31A876-D485-498F-A972-1C163291F19A}"/>
              </a:ext>
            </a:extLst>
          </p:cNvPr>
          <p:cNvGrpSpPr/>
          <p:nvPr/>
        </p:nvGrpSpPr>
        <p:grpSpPr>
          <a:xfrm>
            <a:off x="3342327" y="519379"/>
            <a:ext cx="4028291" cy="1285295"/>
            <a:chOff x="2843561" y="200722"/>
            <a:chExt cx="3813717" cy="95789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680E470-B1C5-4B16-92B0-E1B316991301}"/>
                </a:ext>
              </a:extLst>
            </p:cNvPr>
            <p:cNvSpPr/>
            <p:nvPr/>
          </p:nvSpPr>
          <p:spPr>
            <a:xfrm>
              <a:off x="2843561" y="200722"/>
              <a:ext cx="3813717" cy="8251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C21D3D-7CE1-4E76-B9B1-957ECADEABFB}"/>
                </a:ext>
              </a:extLst>
            </p:cNvPr>
            <p:cNvSpPr/>
            <p:nvPr/>
          </p:nvSpPr>
          <p:spPr>
            <a:xfrm>
              <a:off x="3167311" y="235291"/>
              <a:ext cx="3248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শিখনফল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332831-9BC7-78EC-231D-FBB754DFA3AE}"/>
              </a:ext>
            </a:extLst>
          </p:cNvPr>
          <p:cNvGrpSpPr/>
          <p:nvPr/>
        </p:nvGrpSpPr>
        <p:grpSpPr>
          <a:xfrm>
            <a:off x="487681" y="2285994"/>
            <a:ext cx="11399520" cy="1510146"/>
            <a:chOff x="487681" y="2923306"/>
            <a:chExt cx="11399520" cy="151014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E5BC86A-6138-F149-358F-CCC5D5E3A1F3}"/>
                </a:ext>
              </a:extLst>
            </p:cNvPr>
            <p:cNvSpPr/>
            <p:nvPr/>
          </p:nvSpPr>
          <p:spPr>
            <a:xfrm>
              <a:off x="487681" y="2923306"/>
              <a:ext cx="11399520" cy="15101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9F8F99-D2BF-9B4F-7EDC-044D663EF306}"/>
                </a:ext>
              </a:extLst>
            </p:cNvPr>
            <p:cNvSpPr txBox="1"/>
            <p:nvPr/>
          </p:nvSpPr>
          <p:spPr>
            <a:xfrm>
              <a:off x="1230402" y="3357373"/>
              <a:ext cx="10257883" cy="27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NikoshBAN"/>
                </a:rPr>
                <a:t>২৭.১.১</a:t>
              </a:r>
              <a:r>
                <a:rPr lang="en-US" sz="3200">
                  <a:latin typeface="NikoshBAN"/>
                </a:rPr>
                <a:t> </a:t>
              </a:r>
              <a:r>
                <a:rPr lang="en-US" sz="3200">
                  <a:solidFill>
                    <a:srgbClr val="FFFF00"/>
                  </a:solidFill>
                  <a:latin typeface="NikoshBAN"/>
                </a:rPr>
                <a:t>গোল, তিনকোনা, চারকোনা বস্তু চিনে বলতে পারবে। </a:t>
              </a:r>
              <a:endParaRPr lang="en-US" sz="3200" dirty="0">
                <a:solidFill>
                  <a:srgbClr val="FFFF00"/>
                </a:solidFill>
                <a:latin typeface="NikoshBAN"/>
              </a:endParaRPr>
            </a:p>
          </p:txBody>
        </p:sp>
      </p:grp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5BC780EF-1A6E-FCD8-B5ED-51ACABE6CDEE}"/>
              </a:ext>
            </a:extLst>
          </p:cNvPr>
          <p:cNvSpPr/>
          <p:nvPr/>
        </p:nvSpPr>
        <p:spPr>
          <a:xfrm>
            <a:off x="99239" y="30905"/>
            <a:ext cx="12081471" cy="673477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97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23">
            <a:hlinkClick r:id="" action="ppaction://media"/>
            <a:extLst>
              <a:ext uri="{FF2B5EF4-FFF2-40B4-BE49-F238E27FC236}">
                <a16:creationId xmlns:a16="http://schemas.microsoft.com/office/drawing/2014/main" id="{7EA26C7E-5072-44A9-896C-BDDBE0391A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2200" y="1714500"/>
            <a:ext cx="7696200" cy="4076700"/>
          </a:xfrm>
          <a:prstGeom prst="rect">
            <a:avLst/>
          </a:prstGeom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DB2B376-ADCC-5B4A-D815-11F193946384}"/>
              </a:ext>
            </a:extLst>
          </p:cNvPr>
          <p:cNvSpPr/>
          <p:nvPr/>
        </p:nvSpPr>
        <p:spPr>
          <a:xfrm>
            <a:off x="99239" y="30905"/>
            <a:ext cx="12081471" cy="673477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CB76D3-7225-25F6-6CE2-1C94A31C238D}"/>
              </a:ext>
            </a:extLst>
          </p:cNvPr>
          <p:cNvSpPr/>
          <p:nvPr/>
        </p:nvSpPr>
        <p:spPr>
          <a:xfrm>
            <a:off x="726581" y="331714"/>
            <a:ext cx="10738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/>
              </a:rPr>
              <a:t>এসো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/>
              </a:rPr>
              <a:t>আমরাএকটি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/>
              </a:rPr>
              <a:t>ছড়াগান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/>
              </a:rPr>
              <a:t>শুনি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/>
              </a:rPr>
              <a:t>।</a:t>
            </a:r>
            <a:endParaRPr lang="en-US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9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8686" y="5855480"/>
            <a:ext cx="115388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5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বস্তুগুলোর</a:t>
            </a:r>
            <a:r>
              <a:rPr lang="en-US" sz="5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5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5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5875" y="95201"/>
            <a:ext cx="56581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5400" b="1" spc="50" dirty="0" err="1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5400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খি</a:t>
            </a:r>
            <a:endParaRPr lang="en-US" sz="54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68DE24-D78C-2A2A-EDC1-EC2D374F7A0B}"/>
              </a:ext>
            </a:extLst>
          </p:cNvPr>
          <p:cNvGrpSpPr/>
          <p:nvPr/>
        </p:nvGrpSpPr>
        <p:grpSpPr>
          <a:xfrm>
            <a:off x="1773381" y="1018532"/>
            <a:ext cx="7706795" cy="4683022"/>
            <a:chOff x="1773381" y="1168576"/>
            <a:chExt cx="7703127" cy="47476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0EF419-0AB1-235B-7C71-FD1D9E1D1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3000"/>
                      </a14:imgEffect>
                      <a14:imgEffect>
                        <a14:brightnessContrast brigh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875" y="1527012"/>
              <a:ext cx="6619439" cy="4169342"/>
            </a:xfrm>
            <a:prstGeom prst="rect">
              <a:avLst/>
            </a:prstGeom>
          </p:spPr>
        </p:pic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2D5714DA-E3AF-92AC-4846-25DF2EE2648A}"/>
                </a:ext>
              </a:extLst>
            </p:cNvPr>
            <p:cNvSpPr/>
            <p:nvPr/>
          </p:nvSpPr>
          <p:spPr>
            <a:xfrm>
              <a:off x="1773381" y="1168576"/>
              <a:ext cx="7703127" cy="4747621"/>
            </a:xfrm>
            <a:prstGeom prst="fram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DD476D07-8BCB-6B14-D385-ABD5326C8BF9}"/>
              </a:ext>
            </a:extLst>
          </p:cNvPr>
          <p:cNvSpPr/>
          <p:nvPr/>
        </p:nvSpPr>
        <p:spPr>
          <a:xfrm>
            <a:off x="99239" y="30905"/>
            <a:ext cx="12081471" cy="673477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E5FA6-0EF4-4937-BD79-0AC739F0E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4"/>
          <a:stretch/>
        </p:blipFill>
        <p:spPr>
          <a:xfrm>
            <a:off x="13648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EA2F4E-E204-468C-ACD0-E6B97FA16573}"/>
              </a:ext>
            </a:extLst>
          </p:cNvPr>
          <p:cNvSpPr/>
          <p:nvPr/>
        </p:nvSpPr>
        <p:spPr>
          <a:xfrm>
            <a:off x="1396249" y="319116"/>
            <a:ext cx="859325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আজকে আমরা চিনবো---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C0FF6920-C679-4FDF-8DBB-7CBE18FD5DC0}"/>
              </a:ext>
            </a:extLst>
          </p:cNvPr>
          <p:cNvSpPr/>
          <p:nvPr/>
        </p:nvSpPr>
        <p:spPr>
          <a:xfrm>
            <a:off x="99239" y="-105772"/>
            <a:ext cx="12092761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2F5457-B95B-07CC-E8B9-4ED748D15433}"/>
              </a:ext>
            </a:extLst>
          </p:cNvPr>
          <p:cNvSpPr/>
          <p:nvPr/>
        </p:nvSpPr>
        <p:spPr>
          <a:xfrm>
            <a:off x="3581400" y="2185167"/>
            <a:ext cx="64503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জ্যামিতিক আকৃতি</a:t>
            </a:r>
            <a:endParaRPr lang="en-US" sz="5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01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64">
        <p:dissolve/>
      </p:transition>
    </mc:Choice>
    <mc:Fallback xmlns="">
      <p:transition spd="slow" advTm="246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1FAB6D-714D-E916-F566-1EF40DEB09D9}"/>
              </a:ext>
            </a:extLst>
          </p:cNvPr>
          <p:cNvSpPr/>
          <p:nvPr/>
        </p:nvSpPr>
        <p:spPr>
          <a:xfrm>
            <a:off x="1385461" y="2064324"/>
            <a:ext cx="946264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বাস্তব উপকরণ</a:t>
            </a:r>
          </a:p>
          <a:p>
            <a:pPr algn="ctr"/>
            <a:r>
              <a:rPr lang="en-US" sz="8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</a:rPr>
              <a:t> ব্যবহার</a:t>
            </a:r>
            <a:endParaRPr lang="en-US" sz="8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8901CFD-5AC3-49FC-5DBC-D89644A5B31A}"/>
              </a:ext>
            </a:extLst>
          </p:cNvPr>
          <p:cNvSpPr/>
          <p:nvPr/>
        </p:nvSpPr>
        <p:spPr>
          <a:xfrm>
            <a:off x="99239" y="-105772"/>
            <a:ext cx="12092761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3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67F80A-7693-ABD5-392C-093615BEE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65" y="1987195"/>
            <a:ext cx="2409825" cy="1895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4D1695-7EE6-7B39-E421-F4DA9342E0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8"/>
          <a:stretch/>
        </p:blipFill>
        <p:spPr>
          <a:xfrm>
            <a:off x="258665" y="3312820"/>
            <a:ext cx="2857500" cy="1139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A5C9AD-F0DB-D4F5-0713-EF95BE4F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40" y="4192437"/>
            <a:ext cx="1876425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D34AA-E51C-6253-0822-59C5402D12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2" y="1280255"/>
            <a:ext cx="2828925" cy="1619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C82131-6484-69A7-3A89-1CC53AE605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83" b="72609" l="0" r="50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30" r="51368" b="20544"/>
          <a:stretch/>
        </p:blipFill>
        <p:spPr>
          <a:xfrm>
            <a:off x="222358" y="4541348"/>
            <a:ext cx="1876425" cy="24132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5ED4EB-58A2-E003-48F9-F9E04C3C58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567" b="92784" l="5405" r="58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74" r="45448"/>
          <a:stretch/>
        </p:blipFill>
        <p:spPr>
          <a:xfrm>
            <a:off x="1387027" y="4450365"/>
            <a:ext cx="2620613" cy="25700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4BC976-7BDB-325A-E73F-B4A6B207AE5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" t="14196" r="330" b="22756"/>
          <a:stretch/>
        </p:blipFill>
        <p:spPr>
          <a:xfrm>
            <a:off x="7315200" y="2089880"/>
            <a:ext cx="4876800" cy="21907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2D76BE-7A73-89D5-00B9-11441487AA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057" y="4452521"/>
            <a:ext cx="2857500" cy="160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A1770C-5974-6152-A456-7FABF01822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53" y="4452521"/>
            <a:ext cx="2085975" cy="2190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3E48309-A740-FC54-4B0F-993D96B5F554}"/>
              </a:ext>
            </a:extLst>
          </p:cNvPr>
          <p:cNvSpPr/>
          <p:nvPr/>
        </p:nvSpPr>
        <p:spPr>
          <a:xfrm>
            <a:off x="1637087" y="92674"/>
            <a:ext cx="8917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ছবিগুলোর আকৃতি কেমন? 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063EB18C-B41D-4461-548E-C89A616DF6DE}"/>
              </a:ext>
            </a:extLst>
          </p:cNvPr>
          <p:cNvSpPr/>
          <p:nvPr/>
        </p:nvSpPr>
        <p:spPr>
          <a:xfrm>
            <a:off x="99239" y="30905"/>
            <a:ext cx="12081471" cy="673477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7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67F80A-7693-ABD5-392C-093615BEE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39" y="901096"/>
            <a:ext cx="2409825" cy="1895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D34AA-E51C-6253-0822-59C5402D1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09" y="1060356"/>
            <a:ext cx="2828925" cy="1619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C82131-6484-69A7-3A89-1CC53AE605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83" b="72609" l="0" r="50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30" r="51368" b="20544"/>
          <a:stretch/>
        </p:blipFill>
        <p:spPr>
          <a:xfrm>
            <a:off x="4018185" y="692971"/>
            <a:ext cx="1876425" cy="24132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4BC976-7BDB-325A-E73F-B4A6B207AE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" t="14196" r="330" b="22756"/>
          <a:stretch/>
        </p:blipFill>
        <p:spPr>
          <a:xfrm>
            <a:off x="6581127" y="2890543"/>
            <a:ext cx="4876800" cy="21907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2D76BE-7A73-89D5-00B9-11441487AA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28" y="5009423"/>
            <a:ext cx="2587527" cy="14490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A1770C-5974-6152-A456-7FABF01822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93" y="4582517"/>
            <a:ext cx="20859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4D1695-7EE6-7B39-E421-F4DA9342E03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8" t="1" r="22822" b="33150"/>
          <a:stretch/>
        </p:blipFill>
        <p:spPr>
          <a:xfrm>
            <a:off x="602563" y="3073681"/>
            <a:ext cx="1590786" cy="1327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A5C9AD-F0DB-D4F5-0713-EF95BE4FF1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0" y="4495948"/>
            <a:ext cx="1490165" cy="19364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1A27A1-45CD-CFE4-B8DD-6EA06AC262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65" b="100000" l="9428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90" y="3579480"/>
            <a:ext cx="4032016" cy="2853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6D9C9E-4284-0439-EBF6-74BC852065DE}"/>
              </a:ext>
            </a:extLst>
          </p:cNvPr>
          <p:cNvSpPr/>
          <p:nvPr/>
        </p:nvSpPr>
        <p:spPr>
          <a:xfrm>
            <a:off x="346364" y="2891360"/>
            <a:ext cx="3796145" cy="371483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F52DEB-E1C6-8877-75A5-BF550EF94ABD}"/>
              </a:ext>
            </a:extLst>
          </p:cNvPr>
          <p:cNvSpPr/>
          <p:nvPr/>
        </p:nvSpPr>
        <p:spPr>
          <a:xfrm>
            <a:off x="6400789" y="2890543"/>
            <a:ext cx="5419779" cy="371483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4223DC-71DD-7AC9-A075-A8D201170906}"/>
              </a:ext>
            </a:extLst>
          </p:cNvPr>
          <p:cNvSpPr/>
          <p:nvPr/>
        </p:nvSpPr>
        <p:spPr>
          <a:xfrm>
            <a:off x="1122218" y="959411"/>
            <a:ext cx="7206246" cy="186616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A24889-EEBD-8CA1-54C3-7D63D6FB01D1}"/>
              </a:ext>
            </a:extLst>
          </p:cNvPr>
          <p:cNvSpPr txBox="1"/>
          <p:nvPr/>
        </p:nvSpPr>
        <p:spPr>
          <a:xfrm>
            <a:off x="8495474" y="1471228"/>
            <a:ext cx="272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গোল আকৃতি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72E291-E266-69C8-095F-359F02D9DA66}"/>
              </a:ext>
            </a:extLst>
          </p:cNvPr>
          <p:cNvSpPr txBox="1"/>
          <p:nvPr/>
        </p:nvSpPr>
        <p:spPr>
          <a:xfrm>
            <a:off x="9753590" y="4294907"/>
            <a:ext cx="1925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তিনকোনা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B75EF8-CC2E-7C67-7792-3AF0D1763906}"/>
              </a:ext>
            </a:extLst>
          </p:cNvPr>
          <p:cNvSpPr txBox="1"/>
          <p:nvPr/>
        </p:nvSpPr>
        <p:spPr>
          <a:xfrm>
            <a:off x="2210294" y="3086220"/>
            <a:ext cx="211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চারকোনা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C14F4E-1190-6E34-62E2-61606AC80CAD}"/>
              </a:ext>
            </a:extLst>
          </p:cNvPr>
          <p:cNvSpPr/>
          <p:nvPr/>
        </p:nvSpPr>
        <p:spPr>
          <a:xfrm>
            <a:off x="152389" y="48487"/>
            <a:ext cx="12011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আকৃতি অনুসারে আলাদা করি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51349EB7-D4C9-B5D3-5FC3-E7ADF5C55AFD}"/>
              </a:ext>
            </a:extLst>
          </p:cNvPr>
          <p:cNvSpPr/>
          <p:nvPr/>
        </p:nvSpPr>
        <p:spPr>
          <a:xfrm>
            <a:off x="99239" y="30905"/>
            <a:ext cx="12081471" cy="673477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10" grpId="0"/>
      <p:bldP spid="12" grpId="0"/>
      <p:bldP spid="14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183</Words>
  <Application>Microsoft Office PowerPoint</Application>
  <PresentationFormat>Widescreen</PresentationFormat>
  <Paragraphs>57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Bangla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bhulbaria gps</dc:creator>
  <cp:lastModifiedBy>bhulbaria gps</cp:lastModifiedBy>
  <cp:revision>6</cp:revision>
  <dcterms:created xsi:type="dcterms:W3CDTF">2022-07-05T05:10:37Z</dcterms:created>
  <dcterms:modified xsi:type="dcterms:W3CDTF">2022-07-06T04:49:39Z</dcterms:modified>
</cp:coreProperties>
</file>