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6" r:id="rId3"/>
    <p:sldId id="258" r:id="rId4"/>
    <p:sldId id="257" r:id="rId5"/>
    <p:sldId id="263" r:id="rId6"/>
    <p:sldId id="269" r:id="rId7"/>
    <p:sldId id="270" r:id="rId8"/>
    <p:sldId id="259" r:id="rId9"/>
    <p:sldId id="260" r:id="rId10"/>
    <p:sldId id="271" r:id="rId11"/>
    <p:sldId id="261" r:id="rId12"/>
    <p:sldId id="262" r:id="rId13"/>
    <p:sldId id="264" r:id="rId14"/>
    <p:sldId id="265" r:id="rId15"/>
    <p:sldId id="266" r:id="rId16"/>
    <p:sldId id="272" r:id="rId17"/>
    <p:sldId id="267" r:id="rId18"/>
    <p:sldId id="268" r:id="rId19"/>
    <p:sldId id="273" r:id="rId20"/>
    <p:sldId id="274" r:id="rId21"/>
    <p:sldId id="277" r:id="rId22"/>
    <p:sldId id="275" r:id="rId23"/>
    <p:sldId id="27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477C-DE78-4A04-B45C-83D1AE421D0A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4D70-1A06-4268-9696-790A8138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4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E4D70-1A06-4268-9696-790A813839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9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F816-12D8-49FE-843E-798A999A2A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5620-6ACF-4464-8D8D-63120455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dmamunsarker78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4199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/>
          <a:stretch/>
        </p:blipFill>
        <p:spPr>
          <a:xfrm>
            <a:off x="856736" y="877330"/>
            <a:ext cx="10499123" cy="5128054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3902676" y="24714"/>
            <a:ext cx="4386648" cy="852616"/>
          </a:xfrm>
          <a:prstGeom prst="star32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8811" y="6139304"/>
            <a:ext cx="488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 পাঁচটি বৈশিষ্ট্য উল্লেখ কর । 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595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197178" y="148281"/>
            <a:ext cx="3756454" cy="64255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832" y="1327483"/>
            <a:ext cx="11528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 সংজ্ঞা প্রদানের সাথে,সাথে প্রকারভেদ নির্ণয়ের ক্ষেত্রেও মনোবিজ্ঞানীদের মধ্যে যথেষ্ট মতভেদ রয়েছে । তবে , আধুনিক মনোবিজ্ঞানীগণ ভিন্ন,ভিন্ন দৃষ্টিভঙ্গি থেকে ব্যক্তিত্বকে ব্যাখ্যা করেছেন । নিচে ব্যক্তিত্বের পাঁচটি প্রধান দৃষ্টিভঙ্গি ব্যাখ্যা করা হলো –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জৈবিক দৃষ্টিভঙ্গি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মনোগতীয় দৃষ্টিভঙ্গি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সংলক্ষণ দৃষ্টিভঙ্গি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আচরণগত দৃষ্টিভঙ্গি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মানবিক দৃষ্টিভঙ্গি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15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285735" y="115499"/>
            <a:ext cx="3620530" cy="44055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843" y="906591"/>
            <a:ext cx="8826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গঠনের ভিত্তিতে ব্যক্তিত্ব সম্পর্কে ক্রেৎসমার ও শেলডনের মতবাদ নিচে আলোচনা করা হলো-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6" y="2001795"/>
            <a:ext cx="2322246" cy="18535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432280" y="3886586"/>
            <a:ext cx="2347372" cy="37649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আরনেস্ট ক্রেৎসমার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2880976" y="2806247"/>
            <a:ext cx="661911" cy="622753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2649698" y="3038532"/>
            <a:ext cx="2014152" cy="15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35866" y="2001795"/>
            <a:ext cx="472530" cy="48771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744676" y="3769195"/>
            <a:ext cx="451320" cy="45503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08353" y="2014152"/>
            <a:ext cx="168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সাইক্লোয়েড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08353" y="3814002"/>
            <a:ext cx="163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সিজোয়েড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5400000">
            <a:off x="4967732" y="3108330"/>
            <a:ext cx="1990734" cy="1347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034954" y="2054200"/>
            <a:ext cx="486946" cy="50788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047311" y="2917395"/>
            <a:ext cx="486946" cy="50788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030455" y="3792947"/>
            <a:ext cx="486946" cy="50788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84092" y="2057019"/>
            <a:ext cx="13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পিকনিক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58514" y="2917395"/>
            <a:ext cx="146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এয়াস্থেনিক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19703" y="3792947"/>
            <a:ext cx="150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এয়াথলেটিক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2917940" y="5276336"/>
            <a:ext cx="655734" cy="579146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2669730" y="5473672"/>
            <a:ext cx="1990735" cy="1613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35865" y="4459462"/>
            <a:ext cx="472487" cy="46955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744677" y="5311998"/>
            <a:ext cx="463675" cy="52039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744676" y="6166711"/>
            <a:ext cx="463676" cy="509303"/>
          </a:xfrm>
          <a:prstGeom prst="rightArrow">
            <a:avLst>
              <a:gd name="adj1" fmla="val 50000"/>
              <a:gd name="adj2" fmla="val 4733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5680560" y="5504646"/>
            <a:ext cx="1948617" cy="1415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736378" y="4470490"/>
            <a:ext cx="463187" cy="45852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734337" y="5372864"/>
            <a:ext cx="531341" cy="48261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728035" y="6149803"/>
            <a:ext cx="545430" cy="50662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95996" y="4421754"/>
            <a:ext cx="164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এন্ডোমরফিক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69178" y="5302142"/>
            <a:ext cx="177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একটোমরফিক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08352" y="6159685"/>
            <a:ext cx="168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মেসোমরফিক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33545" y="4514498"/>
            <a:ext cx="17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ভিসেরোটনিক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6174" y="5372864"/>
            <a:ext cx="163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সেরিব্রটনিক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13996" y="6149803"/>
            <a:ext cx="18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সোমাটোটনিক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8" y="4514498"/>
            <a:ext cx="2316861" cy="1869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20"/>
          <p:cNvSpPr/>
          <p:nvPr/>
        </p:nvSpPr>
        <p:spPr>
          <a:xfrm>
            <a:off x="346287" y="6391360"/>
            <a:ext cx="2524725" cy="3167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শেলডন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 animBg="1"/>
      <p:bldP spid="9" grpId="0" animBg="1"/>
      <p:bldP spid="10" grpId="0" animBg="1"/>
      <p:bldP spid="26" grpId="0" animBg="1"/>
      <p:bldP spid="27" grpId="0"/>
      <p:bldP spid="28" grpId="0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/>
      <p:bldP spid="23" grpId="0"/>
      <p:bldP spid="24" grpId="0"/>
      <p:bldP spid="30" grpId="0"/>
      <p:bldP spid="36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73145" y="161542"/>
            <a:ext cx="3245709" cy="48191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মনোগতীয় দৃষ্টিভঙ্গি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4" y="1962052"/>
            <a:ext cx="3072527" cy="2645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69719" y="4575601"/>
            <a:ext cx="3338569" cy="37688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সিগমুন্ড ফ্রয়েড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5078" y="1649627"/>
            <a:ext cx="155632" cy="355874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1731" y="1520098"/>
            <a:ext cx="457202" cy="477061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1731" y="4860841"/>
            <a:ext cx="457202" cy="47882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64898" y="3200400"/>
            <a:ext cx="457202" cy="4572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71753" y="1566618"/>
            <a:ext cx="163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আদিসত্তা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1752" y="3113903"/>
            <a:ext cx="11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অহম 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671752" y="4877833"/>
            <a:ext cx="163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অহম 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0608" y="848716"/>
            <a:ext cx="250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7373" y="848716"/>
            <a:ext cx="229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 বিকাশ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6522920" y="3341054"/>
            <a:ext cx="3558746" cy="1758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390239" y="1532455"/>
            <a:ext cx="494270" cy="43116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376818" y="3193621"/>
            <a:ext cx="494269" cy="43368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390238" y="4873198"/>
            <a:ext cx="494270" cy="438863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972460" y="1455651"/>
            <a:ext cx="142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পর্যায়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9413" y="3098942"/>
            <a:ext cx="153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পায়ু পর্যায়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72460" y="4848992"/>
            <a:ext cx="200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লৈঙ্গিক পর্যায়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3992311" y="3126548"/>
            <a:ext cx="627626" cy="621039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9" grpId="0"/>
      <p:bldP spid="4" grpId="0"/>
      <p:bldP spid="5" grpId="0"/>
      <p:bldP spid="6" grpId="0" animBg="1"/>
      <p:bldP spid="12" grpId="0" animBg="1"/>
      <p:bldP spid="17" grpId="0" animBg="1"/>
      <p:bldP spid="18" grpId="0" animBg="1"/>
      <p:bldP spid="22" grpId="0"/>
      <p:bldP spid="23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90768" y="140005"/>
            <a:ext cx="3505201" cy="5313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সংলক্ষণ দৃষ্টিভঙ্গি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1" y="1729945"/>
            <a:ext cx="2377260" cy="2827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51291" y="4198922"/>
            <a:ext cx="2377260" cy="3830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রেমন্ড বি, ক্যাটেল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2418834" y="3077861"/>
            <a:ext cx="2977979" cy="18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99471" y="1567310"/>
            <a:ext cx="378940" cy="45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11828" y="4316498"/>
            <a:ext cx="37894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78411" y="1585791"/>
            <a:ext cx="235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 সংলক্ষণ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8410" y="4289595"/>
            <a:ext cx="195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 সংলক্ষণ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>
            <a:off x="4637904" y="5157851"/>
            <a:ext cx="3505198" cy="182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801333" y="5320869"/>
            <a:ext cx="430100" cy="469556"/>
          </a:xfrm>
          <a:prstGeom prst="rightArrow">
            <a:avLst>
              <a:gd name="adj1" fmla="val 50000"/>
              <a:gd name="adj2" fmla="val 44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518454" y="5339631"/>
            <a:ext cx="469556" cy="446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96047" y="5788816"/>
            <a:ext cx="275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সংলক্ষণ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1770" y="5776459"/>
            <a:ext cx="231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গঠনগত সংলক্ষণ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7258084" y="3060905"/>
            <a:ext cx="2997476" cy="197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855670" y="1547624"/>
            <a:ext cx="383059" cy="476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855677" y="4299763"/>
            <a:ext cx="39540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373098" y="1555013"/>
            <a:ext cx="89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12871" y="4235975"/>
            <a:ext cx="153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মেটা আর্গ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Left-Up Arrow 23"/>
          <p:cNvSpPr/>
          <p:nvPr/>
        </p:nvSpPr>
        <p:spPr>
          <a:xfrm rot="16200000">
            <a:off x="6223487" y="4402259"/>
            <a:ext cx="650919" cy="63945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>
            <a:off x="3148919" y="2850840"/>
            <a:ext cx="543697" cy="6178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464" y="671345"/>
            <a:ext cx="326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সংলক্ষণ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4" grpId="0" animBg="1"/>
      <p:bldP spid="2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0" y="27955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76089" y="86852"/>
            <a:ext cx="354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আলপোর্টের সংলক্ষণ মতবাদ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22" y="761564"/>
            <a:ext cx="2095500" cy="2095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656311" y="2651825"/>
            <a:ext cx="2250473" cy="3000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গর্ডোন আলপোর্ট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6953" y="6143543"/>
            <a:ext cx="2368644" cy="3349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 জি, ইয়ুং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089" y="2996962"/>
            <a:ext cx="4053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 ইয়ুং-এর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মনোবৈজ্ঞানিক প্রকারভেদ মতবাদ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4354869" y="1750968"/>
            <a:ext cx="2400527" cy="1173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608814" y="498645"/>
            <a:ext cx="408926" cy="42856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04053" y="1608674"/>
            <a:ext cx="413687" cy="4301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08814" y="2681416"/>
            <a:ext cx="396570" cy="43857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4519485" y="5135111"/>
            <a:ext cx="2071043" cy="1171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591697" y="4057765"/>
            <a:ext cx="395416" cy="44613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04055" y="5910993"/>
            <a:ext cx="370702" cy="42313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91906" y="423635"/>
            <a:ext cx="236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সংলক্ষণ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1906" y="1516926"/>
            <a:ext cx="236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সংলক্ষণ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1906" y="2622577"/>
            <a:ext cx="201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গৌণ সংলক্ষণ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1906" y="4000800"/>
            <a:ext cx="224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অন্তর্মুখী ব্যক্তিত্ব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7498" y="5886279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বহির্মুখী ব্যক্তিত্ব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Striped Right Arrow 20"/>
          <p:cNvSpPr/>
          <p:nvPr/>
        </p:nvSpPr>
        <p:spPr>
          <a:xfrm>
            <a:off x="4256652" y="1553333"/>
            <a:ext cx="561707" cy="548368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4256652" y="4846330"/>
            <a:ext cx="561456" cy="578286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11" y="3951069"/>
            <a:ext cx="2191911" cy="21143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9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b="13627"/>
          <a:stretch/>
        </p:blipFill>
        <p:spPr>
          <a:xfrm>
            <a:off x="844377" y="852616"/>
            <a:ext cx="10474412" cy="5165125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3858397" y="30892"/>
            <a:ext cx="4475206" cy="790832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3913" y="6145483"/>
            <a:ext cx="100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অন্তর্মুখী ও বহির্মুখী ব্যক্তিত্বের মধ্যে পার্থক্য নির্দেশ কর ।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495800" y="135924"/>
            <a:ext cx="3200400" cy="4819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502" y="902043"/>
            <a:ext cx="116029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আচরণবাদের প্রাথমিক বক্তব্য হলো বিজ্ঞানভিত্তিক । ১৯১৩ সালে জে, বি ওয়াটসনের আচরণগত দৃষ্টিভঙ্গির প্রচারণা থেকে আচরণবাদ মনোবিজ্ঞানের চিন্তার একটি প্রধান ক্ষেত্র হিসেবে বিবেচিত হয়ে আসছে । ডলার্ড এবং মিলার দেখিয়েছেন যে, আচরণগত ধারণা ব্যক্তিত্বের জটিল বিষয় সম্পর্কে সুন্দর অন্তর্দৃষ্টি প্রদান করে । নিম্নে বি,এফ স্কীনার, আলবার্ট বান্দুরা, এবং ওয়াল্টার মিশেল-এর ধারণা সম্পর্কে আলোচনা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8" y="2909783"/>
            <a:ext cx="2207780" cy="2425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322552" y="5682723"/>
            <a:ext cx="246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 প্রয়োগকৃত স্কীনার-এর ধারণা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895" y="5728491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বান্দুরা এবং সামাজিক শিক্ষণ মতবাদ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8008" y="5728491"/>
            <a:ext cx="265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মিশেল এবং ব্যক্তি-পরিস্থিতি মতবাদ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77" y="2935183"/>
            <a:ext cx="2227221" cy="2417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08" y="2935183"/>
            <a:ext cx="2231861" cy="2425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322552" y="5355542"/>
            <a:ext cx="2397951" cy="3349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বি,এফ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স্কীনার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3706" y="5302964"/>
            <a:ext cx="2415361" cy="37975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আলবার্ট বান্দুরা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7742" y="5360884"/>
            <a:ext cx="2412391" cy="3676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ওয়াল্টার মিশেল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6" grpId="0"/>
      <p:bldP spid="8" grpId="0"/>
      <p:bldP spid="10" grpId="0"/>
      <p:bldP spid="7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24375" y="228431"/>
            <a:ext cx="3143250" cy="52107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 দৃষ্টিভঙ্গি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1104900"/>
            <a:ext cx="1139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১৯৫০-এর দশকে আচরণগত ও মনোগতীয় মতবাদের কিছু বিষয়ের বিপক্ষে প্রতিবাদরুপে মানবিক মতবাদ-এর উদ্ভব ঘটে । মানবিক মতবাদীরা বস্তুগত বাস্তবতার চেয়ে পৃথিবী সম্পর্কে তার নিজস্ব দৃস্টিভঙ্গির উপর বেশি গুরুত্ব দেন । এ ক্ষেত্রে দুজন প্রভাবশালী মানবিক মতবাদী কার্ল রোজার্স এবং আব্রাহাম মাসলো সম্পর্কে আলোচনা করা হলোঃ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" y="6120606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 রোজার্স-এর ব্যক্তিকেন্দ্রিক মতবাদ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09" y="3261876"/>
            <a:ext cx="2402681" cy="2345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010400" y="6120607"/>
            <a:ext cx="397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মাসলোর আত্নোপলব্ধি মতবাদ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509" y="5552251"/>
            <a:ext cx="2591991" cy="37864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আব্রাহাম মাসলো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94" y="3309293"/>
            <a:ext cx="2545653" cy="2345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161866" y="5552251"/>
            <a:ext cx="2730512" cy="3212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রোজার্স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2" b="9481"/>
          <a:stretch/>
        </p:blipFill>
        <p:spPr>
          <a:xfrm>
            <a:off x="844377" y="852616"/>
            <a:ext cx="10499126" cy="5152768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3802791" y="43249"/>
            <a:ext cx="4582298" cy="766119"/>
          </a:xfrm>
          <a:prstGeom prst="star32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4529" y="6139304"/>
            <a:ext cx="989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ভাবে ক্যাটেলের বাহ্যিক ও উৎস সংলক্ষণের পার্থক্যের ছক তৈরী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3232150" y="0"/>
            <a:ext cx="5556250" cy="762000"/>
          </a:xfrm>
          <a:prstGeom prst="star32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762000"/>
            <a:ext cx="120777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590755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 ক্লাশে সকল ছাত্র / ছাত্রীদের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7800" y="5907554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 শুভেচ্ছা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wn Ribbon 2"/>
          <p:cNvSpPr/>
          <p:nvPr/>
        </p:nvSpPr>
        <p:spPr>
          <a:xfrm>
            <a:off x="3880021" y="126655"/>
            <a:ext cx="4431957" cy="494268"/>
          </a:xfrm>
          <a:prstGeom prst="ribb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336" y="1164621"/>
            <a:ext cx="10070756" cy="534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Parsona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336" y="1828801"/>
            <a:ext cx="4547286" cy="5313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মুখমন্ডল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1157" y="1841158"/>
            <a:ext cx="5115697" cy="5313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মুখোশ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4336" y="2489886"/>
            <a:ext cx="4547286" cy="5313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9396" y="2489887"/>
            <a:ext cx="5115696" cy="5313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00894" y="1868961"/>
            <a:ext cx="469558" cy="4448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76668" y="2539311"/>
            <a:ext cx="438664" cy="4448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40595" y="620923"/>
            <a:ext cx="3838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পাশে ক্লিক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595" y="3549997"/>
            <a:ext cx="10844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গর্ডন আলপোর্টের মতবাদ কোন দৃষ্টিভঙ্গীর ?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জৈবিক                   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মনোগতীয়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সংলক্ষণ                  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মানবিক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76668" y="1936029"/>
            <a:ext cx="420132" cy="400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72064" y="2551668"/>
            <a:ext cx="444844" cy="4201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41622" y="4649904"/>
            <a:ext cx="358349" cy="3547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33381" y="5144019"/>
            <a:ext cx="358349" cy="3547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18887" y="4683364"/>
            <a:ext cx="358349" cy="3547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8887" y="5168733"/>
            <a:ext cx="358349" cy="3547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5351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53513" y="599832"/>
            <a:ext cx="7722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ফ্রয়েড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গ্রিস                             স্পেন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ফ্রান্স                            ভিয়েনা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38612" y="1637442"/>
            <a:ext cx="432487" cy="3954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50969" y="1138764"/>
            <a:ext cx="432487" cy="3954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29515" y="1142520"/>
            <a:ext cx="432487" cy="3954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64526" y="1637442"/>
            <a:ext cx="397476" cy="3954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67005" y="3041322"/>
            <a:ext cx="5918875" cy="4724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ক্যাটেলের মতে ব্যক্তিত্বের সংলক্ষণ হলো-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7007" y="3626473"/>
            <a:ext cx="3175685" cy="3707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সংলক্ষণ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7005" y="4042497"/>
            <a:ext cx="3175685" cy="383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সংলক্ষণ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7006" y="4552020"/>
            <a:ext cx="3175685" cy="3707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iii.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সংলক্ষণ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7010" y="5198857"/>
            <a:ext cx="8946289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খ 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7009" y="5805876"/>
            <a:ext cx="8946289" cy="481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  ii  ও iii                          ঘ    i , ii ও  iii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54401" y="5283078"/>
            <a:ext cx="358346" cy="325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15082" y="5867398"/>
            <a:ext cx="358346" cy="325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415082" y="5283079"/>
            <a:ext cx="358346" cy="325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854401" y="5894716"/>
            <a:ext cx="358346" cy="325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" b="13873"/>
          <a:stretch/>
        </p:blipFill>
        <p:spPr>
          <a:xfrm>
            <a:off x="869091" y="877328"/>
            <a:ext cx="10511482" cy="51253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77264" y="71453"/>
            <a:ext cx="3295135" cy="60548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330" y="6137961"/>
            <a:ext cx="7389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আলপোর্টের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সংলক্ষণ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8750"/>
            <a:ext cx="11861800" cy="654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1240" y="2850635"/>
            <a:ext cx="1033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এতক্ষণ সাথে থাকার জন্য ধন্যবাদ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573 0.41806 L 0.0026 -0.38565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0185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3600" y="857250"/>
            <a:ext cx="104648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2-Point Star 3"/>
          <p:cNvSpPr/>
          <p:nvPr/>
        </p:nvSpPr>
        <p:spPr>
          <a:xfrm>
            <a:off x="3697244" y="919035"/>
            <a:ext cx="4797511" cy="778476"/>
          </a:xfrm>
          <a:prstGeom prst="star32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2747" y="2372497"/>
            <a:ext cx="9242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 সি টি বি, এ টু আই, ও গুগল ইউটিউব- এর কর্মকর্তা বৃন্দ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জনাব মোঃ জাহাঙ্গীর আলম , অধ্যাপক- টি টি সি,  রংপুর । 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মোঃ রেজাউল করিম 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অধ্যাপক- টি টি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সি,  রংপুর । </a:t>
            </a:r>
          </a:p>
          <a:p>
            <a:pPr algn="ctr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মোঃ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হানিফ উদ্দীন , অধ্যক্ষ (ভারপ্রাপ্ত), অন্নদানগর কলেজ, পীরগাছা, রংপুর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3762632" y="135925"/>
            <a:ext cx="4666735" cy="864972"/>
          </a:xfrm>
          <a:prstGeom prst="star32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859" y="3259299"/>
            <a:ext cx="4772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মামুনুর রশিদ সরকার ( মামুন)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962" y="3900779"/>
            <a:ext cx="433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প্রভাষক – মনোবিজ্ঞান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অন্নদানগর কলেজ, পীরগাছা, রংপুর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950" y="4854886"/>
            <a:ext cx="5935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– ০১৭৪৫৬৩৬৩৭০ </a:t>
            </a:r>
          </a:p>
          <a:p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</a:rPr>
              <a:t>Email : </a:t>
            </a: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mdmamunsarker78@gmail.com</a:t>
            </a: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65" y="1276357"/>
            <a:ext cx="2237472" cy="1867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7604039" y="3144226"/>
            <a:ext cx="344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0109" y="3791604"/>
            <a:ext cx="245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মনোবিজ্ঞান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0492" y="4377427"/>
            <a:ext cx="187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দ্বাদশ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6923" y="4978341"/>
            <a:ext cx="212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3424109" y="217337"/>
            <a:ext cx="5343782" cy="863600"/>
          </a:xfrm>
          <a:prstGeom prst="star32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300" y="2285771"/>
            <a:ext cx="340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00" y="3273268"/>
            <a:ext cx="553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ব্যক্তিত্বের ধারণা ব্যাখ্যা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0" y="4078712"/>
            <a:ext cx="718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ব্যক্তিত্বের বৈশিষ্ট্য বর্ণনা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4883581"/>
            <a:ext cx="821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যুক্তিসঙ্গত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" y="1762038"/>
            <a:ext cx="3012711" cy="392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26" y="1762038"/>
            <a:ext cx="3012711" cy="392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26" y="1762038"/>
            <a:ext cx="3023851" cy="392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77" y="1762038"/>
            <a:ext cx="3023850" cy="3924530"/>
          </a:xfrm>
          <a:prstGeom prst="rect">
            <a:avLst/>
          </a:prstGeom>
        </p:spPr>
      </p:pic>
      <p:sp>
        <p:nvSpPr>
          <p:cNvPr id="9" name="32-Point Star 8"/>
          <p:cNvSpPr/>
          <p:nvPr/>
        </p:nvSpPr>
        <p:spPr>
          <a:xfrm>
            <a:off x="3271820" y="241439"/>
            <a:ext cx="5648359" cy="856695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3" b="5085"/>
          <a:stretch/>
        </p:blipFill>
        <p:spPr>
          <a:xfrm>
            <a:off x="881448" y="889685"/>
            <a:ext cx="10412627" cy="5066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24-Point Star 4"/>
          <p:cNvSpPr/>
          <p:nvPr/>
        </p:nvSpPr>
        <p:spPr>
          <a:xfrm>
            <a:off x="3857367" y="0"/>
            <a:ext cx="4477266" cy="778476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17593" r="141" b="3575"/>
          <a:stretch/>
        </p:blipFill>
        <p:spPr>
          <a:xfrm>
            <a:off x="757880" y="840259"/>
            <a:ext cx="10573265" cy="5177481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3632886" y="-24714"/>
            <a:ext cx="4926227" cy="840259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4167316" y="135924"/>
            <a:ext cx="3857368" cy="543699"/>
          </a:xfrm>
          <a:prstGeom prst="flowChart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317" y="1733390"/>
            <a:ext cx="850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আলপোর্ট ( ১৯৩৭) – এর মতে, “ব্যক্তিত্ব হলো ব্যক্তির মনোদৈহিক প্রতিক্রিয়া সমূহের এক গতিময় সংগঠন যা পরিবেশের সাথে তার অনবদ্য অভিযোজন নির্ধারণ করে ।”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13" y="960620"/>
            <a:ext cx="2328736" cy="2095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73113" y="3056913"/>
            <a:ext cx="2328736" cy="32436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গর্ডন আলপোর্ট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35317" y="3496603"/>
            <a:ext cx="11652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বাসকিস্ট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জারবিং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(১৯৯০)-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317" y="4767374"/>
            <a:ext cx="10317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স্যানট্রোক (২০০৬) – এর মতে, “ ব্যক্তিত্ব হলো পৃথক বৈশিষ্ট্য সম্পন্ন চিন্তন, আবেগ এবং আচরণ সমূহ যা পৃথিবীর সাথে ব্যক্তির উপযোজন নির্ধারণ করে ।”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2-Point Star 3"/>
          <p:cNvSpPr/>
          <p:nvPr/>
        </p:nvSpPr>
        <p:spPr>
          <a:xfrm>
            <a:off x="3448564" y="160636"/>
            <a:ext cx="5294871" cy="852618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3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421" y="2202068"/>
            <a:ext cx="11257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 বৈশিষ্ট্য সমূহ –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ব্যক্তিত্ব হলো একক অভিব্যক্তি। এক ব্যক্তির ব্যক্তিত্ব অন্য ব্যক্তির সাথে হুবহু মিলে না ।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ব্যক্তির মধ্যে অনেকগুলো গুনাবলির সমন্বয় ঘটে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শারীরিক গঠনের ভিত্তিতে ব্যক্তিত্বে তারতম্য পরিলক্ষিত হয়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ব্যক্তিত্বের উপর মনস্তাত্ত্বিক প্রভাব পরিলক্ষিত হয়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ব্যক্তিত্বের বিকাশ ও পরিবর্তন হয়ে থাকে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748</Words>
  <Application>Microsoft Office PowerPoint</Application>
  <PresentationFormat>Widescreen</PresentationFormat>
  <Paragraphs>154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201</cp:revision>
  <dcterms:created xsi:type="dcterms:W3CDTF">2019-09-30T10:02:36Z</dcterms:created>
  <dcterms:modified xsi:type="dcterms:W3CDTF">2022-07-05T04:08:49Z</dcterms:modified>
</cp:coreProperties>
</file>