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64" r:id="rId6"/>
    <p:sldId id="262" r:id="rId7"/>
    <p:sldId id="263" r:id="rId8"/>
    <p:sldId id="265" r:id="rId9"/>
    <p:sldId id="260" r:id="rId10"/>
    <p:sldId id="267" r:id="rId11"/>
    <p:sldId id="268" r:id="rId12"/>
    <p:sldId id="269" r:id="rId13"/>
    <p:sldId id="259" r:id="rId14"/>
    <p:sldId id="270" r:id="rId15"/>
    <p:sldId id="261" r:id="rId16"/>
    <p:sldId id="271" r:id="rId17"/>
    <p:sldId id="272" r:id="rId18"/>
    <p:sldId id="273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6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9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38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7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4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AFE9C-8CB3-4753-AA65-D38115B886F1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5034-16B7-4F50-93CA-DCE9BA3A3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3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3253946" y="98854"/>
            <a:ext cx="5684108" cy="494270"/>
          </a:xfrm>
          <a:prstGeom prst="star24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866" y="6126713"/>
            <a:ext cx="1181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 ক্লাশে 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গুচ্ছ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শুভেচ্ছা ও স্বাগতম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4" y="784653"/>
            <a:ext cx="10552671" cy="52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38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26755" y="1115289"/>
            <a:ext cx="10453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আন্তঃব্যক্তিক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অপছন্দ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মাত্রানুযায়ী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সাফল্য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755" y="3669834"/>
            <a:ext cx="10453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আন্তঃদলীয় পার্থক্যঃ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 সমন্বয়ে দল গঠিত । যেহেতু ব্যক্তিতে ব্যক্তিতে বুদ্ধির পার্থক্য রয়েছে সুতরাং আন্তঃদলের ক্ষেত্রেও বুদ্ধির পার্থক্য বিদ্যমান । বিভিন্ন দল বা উপদলের মধ্যেও বুদ্ধির পার্থক্য রয়েছে । যেমন, বয়ঃসন্ধিকাল ও যৌবন কালের ছেলেদের বুদ্ধির পার্থক্য বিদ্যমান । গ্রাম ও শহরের শিশুদের মধ্যে বুদ্ধির পার্থক্য পাওয়া যায়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0552" y="203702"/>
            <a:ext cx="776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বুদ্ধির ক্ষেত্রে আন্তঃব্যক্তিক ও আন্তঃদলীয় পার্থক্যঃ  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580369" y="61785"/>
            <a:ext cx="5031261" cy="868013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বুদ্ধির পরিমাপ 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745" y="1145798"/>
            <a:ext cx="1133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 পরিমাপের ইতিহাসের দিকে লক্ষ্য করলে দেখা যায় যে, অতীতে দৈহিক আকৃতি দেখে অথবা মস্তিস্কের গঠন দেখে বুদ্ধি পরিমাপের চেষ্টা করা হতো । বিজ্ঞানসম্মত উপায়ে বুদ্ধি পরীক্ষার ভিত্তি স্থাপন করেন স্যার ফ্রান্সিস গ্যাল্টন (যাঁর বুদ্ধ্যঙ্ক ছিল-২০০)। তাঁর বিখ্যাত গ্রন্থ “ Hereditary Genius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–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বিজ্ঞানসম্মত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অভীক্ষার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উদ্ভাবক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আলফ্রেড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745" y="4901229"/>
            <a:ext cx="11333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 পরিমাপের জন্য যে সকল অভীক্ষা প্রণীত হয়েছে সেগুলোকে ব্যাপকার্থে দুভাগে ভাগ করা হয় । যথা-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ব্যক্তি ভিত্তিক বুদ্ধি অভীক্ষা  ও  ২। দলগত বুদ্ধি অভীক্ষা । </a:t>
            </a:r>
            <a:endParaRPr lang="bn-BD" dirty="0" smtClean="0"/>
          </a:p>
        </p:txBody>
      </p:sp>
    </p:spTree>
    <p:extLst>
      <p:ext uri="{BB962C8B-B14F-4D97-AF65-F5344CB8AC3E}">
        <p14:creationId xmlns:p14="http://schemas.microsoft.com/office/powerpoint/2010/main" val="397949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163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59876" y="160638"/>
            <a:ext cx="3472248" cy="71669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ব্যক্তিভিত্তিক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অভীক্ষা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670333"/>
            <a:ext cx="411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বিনে- সিমোঁ বুদ্ধি অভীক্ষাঃ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11" b="29054"/>
          <a:stretch/>
        </p:blipFill>
        <p:spPr>
          <a:xfrm>
            <a:off x="806641" y="243785"/>
            <a:ext cx="1821605" cy="15576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788681" y="1746002"/>
            <a:ext cx="1857524" cy="42439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Alfred Binet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1" b="29281"/>
          <a:stretch/>
        </p:blipFill>
        <p:spPr>
          <a:xfrm>
            <a:off x="836956" y="2275754"/>
            <a:ext cx="1760973" cy="1890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ounded Rectangle 7"/>
          <p:cNvSpPr/>
          <p:nvPr/>
        </p:nvSpPr>
        <p:spPr>
          <a:xfrm>
            <a:off x="802571" y="4102443"/>
            <a:ext cx="1771651" cy="41612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Theodore Simon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0572" y="337765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স্ট্যানফোর্ড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অভীক্ষাঃ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60572" y="5084974"/>
            <a:ext cx="4209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ওয়েসলারের বুদ্ধি অভীক্ষাঃ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71" y="4616827"/>
            <a:ext cx="1771651" cy="16658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Rounded Rectangle 11"/>
          <p:cNvSpPr/>
          <p:nvPr/>
        </p:nvSpPr>
        <p:spPr>
          <a:xfrm>
            <a:off x="781542" y="6221979"/>
            <a:ext cx="1813708" cy="3180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David Wechsler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9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  <p:bldP spid="9" grpId="0"/>
      <p:bldP spid="10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Ribbon 3"/>
          <p:cNvSpPr/>
          <p:nvPr/>
        </p:nvSpPr>
        <p:spPr>
          <a:xfrm>
            <a:off x="2937819" y="98855"/>
            <a:ext cx="6316362" cy="630193"/>
          </a:xfrm>
          <a:prstGeom prst="ribbon">
            <a:avLst/>
          </a:prstGeom>
          <a:solidFill>
            <a:srgbClr val="7030A0"/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0"/>
          <a:stretch/>
        </p:blipFill>
        <p:spPr>
          <a:xfrm>
            <a:off x="0" y="827903"/>
            <a:ext cx="12192001" cy="5267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095684"/>
            <a:ext cx="12192000" cy="7623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ব্যক্তিভিত্তিক বুদ্ধি অভীক্ষা গুলো কি লেখ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78411" y="405374"/>
            <a:ext cx="3632886" cy="56841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অভীক্ষাঃ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9838" y="2125362"/>
            <a:ext cx="3917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আর্মি আলফা অভীক্ষাঃ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8164" y="4491681"/>
            <a:ext cx="362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আর্মি বিটা অভীক্ষাঃ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4" t="19070" r="3591" b="19424"/>
          <a:stretch/>
        </p:blipFill>
        <p:spPr>
          <a:xfrm>
            <a:off x="832022" y="1610848"/>
            <a:ext cx="3447535" cy="16753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022" y="4491681"/>
            <a:ext cx="3447535" cy="16459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178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0160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3715779" y="38768"/>
            <a:ext cx="4760441" cy="827905"/>
          </a:xfrm>
          <a:prstGeom prst="star24">
            <a:avLst/>
          </a:prstGeom>
          <a:blipFill>
            <a:blip r:embed="rId3"/>
            <a:tile tx="0" ty="0" sx="100000" sy="100000" flip="none" algn="tl"/>
          </a:blip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8"/>
          <a:stretch/>
        </p:blipFill>
        <p:spPr>
          <a:xfrm>
            <a:off x="0" y="1007040"/>
            <a:ext cx="12192000" cy="51520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ectangle 5"/>
          <p:cNvSpPr/>
          <p:nvPr/>
        </p:nvSpPr>
        <p:spPr>
          <a:xfrm>
            <a:off x="0" y="6141309"/>
            <a:ext cx="12192000" cy="6133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আলোচনায় বুদ্ধ্যঙ্কের যুক্তিসঙ্গত ব্যাখ্যা কর ।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1641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211594" y="155991"/>
            <a:ext cx="3768811" cy="71669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2108" y="1443852"/>
            <a:ext cx="4436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2108" y="2203792"/>
            <a:ext cx="5659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বুদ্ধ্যংক কি ব্যাখ্যা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108" y="2964243"/>
            <a:ext cx="64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মানসিক বয়স কি বর্ণনা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108" y="3724694"/>
            <a:ext cx="1045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বুদ্ধির ক্ষেত্রে আন্তঃব্যক্তিক ও আন্তঃদলীয় পার্থক্য  বর্ণনা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2109" y="4485145"/>
            <a:ext cx="10787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 ব্যক্তিভিত্তিক ও দলগত বুদ্ধি অভীক্ষার যুত্তিসঙ্গত ব্যাখ্যা করতে পারবে 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2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build="allAtOnce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H="1" flipV="1">
            <a:off x="-2" y="-1"/>
            <a:ext cx="12192001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4328982" y="105032"/>
            <a:ext cx="3534032" cy="61783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024" y="5941019"/>
            <a:ext cx="10476474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বুদ্ধির ক্ষেত্রে আন্তঃব্যক্তিক ও আন্তঃদলীয় পার্থক্য বাড়ী থেকে লিখে আনবে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9" b="13048"/>
          <a:stretch/>
        </p:blipFill>
        <p:spPr>
          <a:xfrm>
            <a:off x="80318" y="827903"/>
            <a:ext cx="12056074" cy="498378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13131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95846" y="98853"/>
            <a:ext cx="8600303" cy="790833"/>
          </a:xfrm>
          <a:prstGeom prst="roundRect">
            <a:avLst/>
          </a:prstGeom>
          <a:solidFill>
            <a:srgbClr val="7030A0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এতক্ষণ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সাথে থাকার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জন্য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46" y="945290"/>
            <a:ext cx="8600303" cy="58262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0581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691580" y="62609"/>
            <a:ext cx="4808839" cy="914400"/>
          </a:xfrm>
          <a:prstGeom prst="star32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কৃতজ্ঞতা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0325" y="2398863"/>
            <a:ext cx="106020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মন্ত্রণালয় , মাউশি , এন সি টি বি , এটুআই ও গুগল ইউটিউব-এর কর্মকর্তা বৃন্দ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এবং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জাহাঙ্গীর আলম , অধ্যাপক-টি টি সি , রংপুর ।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রেজাউল করিম , সহকারী অধ্যাপক- টি টি সি, রংপুর 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জনাব মোঃ হানিফ উদ্দীন , অধ্যক্ষ- অন্নদানগর কলেজ, পীরগাছা, রংপুর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10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3698789" y="102226"/>
            <a:ext cx="4794422" cy="939114"/>
          </a:xfrm>
          <a:prstGeom prst="star24">
            <a:avLst/>
          </a:prstGeom>
          <a:solidFill>
            <a:srgbClr val="002060"/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23" y="812673"/>
            <a:ext cx="2811166" cy="2503757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07826" y="3549291"/>
            <a:ext cx="547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মামুনুর রশিদ সরকার ( মামুন ) 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6564" y="4179450"/>
            <a:ext cx="3756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– মনোবিজ্ঞান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121" y="4764225"/>
            <a:ext cx="5103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অন্নদানগর কলেজ,পীরগাছা,রংপুর ।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8589" y="5387056"/>
            <a:ext cx="491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নং – ০১৭৪৫৬৩৬৩৭০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61" y="5979159"/>
            <a:ext cx="6314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Email:mdmamunsarker78@gmail.com</a:t>
            </a:r>
            <a:endParaRPr lang="en-US" sz="28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1815" y="3533119"/>
            <a:ext cx="3398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4809" y="4216914"/>
            <a:ext cx="3052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মনোবিজ্ঞান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8113" y="5455940"/>
            <a:ext cx="2360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মিঃ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9389" y="4822187"/>
            <a:ext cx="2322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allAtOnce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3935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3898556" y="91245"/>
            <a:ext cx="4534244" cy="1011195"/>
          </a:xfrm>
          <a:prstGeom prst="star24">
            <a:avLst/>
          </a:prstGeom>
          <a:solidFill>
            <a:srgbClr val="002060"/>
          </a:solidFill>
          <a:ln w="28575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7016" y="1980680"/>
            <a:ext cx="334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016" y="2994510"/>
            <a:ext cx="5226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বুদ্ধির ধারণা বর্ণনা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7016" y="3665949"/>
            <a:ext cx="9316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বুদ্ধির ক্ষেত্রে আন্তঃব্যক্তিক ও আন্তঃদলীয় পার্থক্য ব্যাখ্যা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7016" y="4337221"/>
            <a:ext cx="93540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ব্যক্তিভিত্তিক ও দলগত বুদ্ধি অভীক্ষার বৈশিষ্ট্যবলি বর্ণনা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7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32-Point Star 2"/>
          <p:cNvSpPr/>
          <p:nvPr/>
        </p:nvSpPr>
        <p:spPr>
          <a:xfrm>
            <a:off x="3469159" y="86497"/>
            <a:ext cx="5253682" cy="840259"/>
          </a:xfrm>
          <a:prstGeom prst="star32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400" y="1013253"/>
            <a:ext cx="6149935" cy="5791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" y="1013253"/>
            <a:ext cx="5943599" cy="579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2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0" y="0"/>
            <a:ext cx="12192000" cy="6858000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019" y="905808"/>
            <a:ext cx="6163962" cy="50710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Down Ribbon 4"/>
          <p:cNvSpPr/>
          <p:nvPr/>
        </p:nvSpPr>
        <p:spPr>
          <a:xfrm>
            <a:off x="3785286" y="121154"/>
            <a:ext cx="4621428" cy="556054"/>
          </a:xfrm>
          <a:prstGeom prst="ribbon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মনোবিজ্ঞানী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14019" y="6153665"/>
            <a:ext cx="6163962" cy="54369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স্যার ফ্রান্সিস গ্যাল্টন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91135" y="3210524"/>
            <a:ext cx="1804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</a:rPr>
              <a:t>১৮২২-১৯১১</a:t>
            </a:r>
            <a:r>
              <a:rPr lang="bn-BD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0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24-Point Star 2"/>
          <p:cNvSpPr/>
          <p:nvPr/>
        </p:nvSpPr>
        <p:spPr>
          <a:xfrm>
            <a:off x="3575221" y="98854"/>
            <a:ext cx="5041557" cy="951470"/>
          </a:xfrm>
          <a:prstGeom prst="star24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27"/>
          <a:stretch/>
        </p:blipFill>
        <p:spPr>
          <a:xfrm>
            <a:off x="61781" y="1210961"/>
            <a:ext cx="12047841" cy="558525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7981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12192000" cy="6858000"/>
          </a:xfrm>
          <a:prstGeom prst="flowChartProcess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Ribbon 2"/>
          <p:cNvSpPr/>
          <p:nvPr/>
        </p:nvSpPr>
        <p:spPr>
          <a:xfrm>
            <a:off x="3587578" y="98851"/>
            <a:ext cx="5016843" cy="617841"/>
          </a:xfrm>
          <a:prstGeom prst="ribbon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r="3964"/>
          <a:stretch/>
        </p:blipFill>
        <p:spPr>
          <a:xfrm>
            <a:off x="94736" y="778477"/>
            <a:ext cx="11977816" cy="60053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503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24-Point Star 2"/>
          <p:cNvSpPr/>
          <p:nvPr/>
        </p:nvSpPr>
        <p:spPr>
          <a:xfrm>
            <a:off x="4149468" y="93435"/>
            <a:ext cx="4397632" cy="922565"/>
          </a:xfrm>
          <a:prstGeom prst="star24">
            <a:avLst/>
          </a:prstGeom>
          <a:solidFill>
            <a:schemeClr val="accent1">
              <a:lumMod val="5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বুদ্ধির সংজ্ঞা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1181" y="2296306"/>
            <a:ext cx="87713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ক্রাইডার এবং তাঁর সহযোগীদের (১৯৮৩) মতে, “ বুদ্ধি হলো বিদ্যুতের মতো- এটি পরিমাপ করা সহজ,কিন্তু সংজ্ঞায়িত করা প্রায় অসাধ্য ।”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1" y="420130"/>
            <a:ext cx="2780399" cy="27803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83034" y="3212886"/>
            <a:ext cx="2792756" cy="4077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ডেভিড ওয়েকসলার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034" y="3741981"/>
            <a:ext cx="11382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ডেভিড ওয়েকসলার (১৯৫৮) – এর মতে, “ বুদ্ধি হলো জগতকে অনুধাবন করার ক্ষমতা এবং বাধাসমূহকে মোকাবিলা করার সামর্থ্য ।”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0677" y="5106507"/>
            <a:ext cx="11370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বাসকিস্ট এবং জারবিং(১৯৯০) – এর মতে, “ বুদ্ধি হলো জ্ঞান অর্জনের ক্ষমতা এবং সমস্যা সমাধানে ঐ জ্ঞানকে ব্যবহার করা ।”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0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"/>
          <a:stretch/>
        </p:blipFill>
        <p:spPr>
          <a:xfrm>
            <a:off x="0" y="963825"/>
            <a:ext cx="12192000" cy="52516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Down Ribbon 2"/>
          <p:cNvSpPr/>
          <p:nvPr/>
        </p:nvSpPr>
        <p:spPr>
          <a:xfrm>
            <a:off x="3493872" y="105031"/>
            <a:ext cx="5204255" cy="679621"/>
          </a:xfrm>
          <a:prstGeom prst="ribbon">
            <a:avLst/>
          </a:prstGeom>
          <a:solidFill>
            <a:schemeClr val="accent1">
              <a:lumMod val="50000"/>
            </a:schemeClr>
          </a:solidFill>
          <a:ln w="127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15449"/>
            <a:ext cx="12192000" cy="642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করে বুদ্ধির তিনটি বৈজ্ঞানিক সংজ্ঞা লেখ ।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578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140</cp:revision>
  <dcterms:created xsi:type="dcterms:W3CDTF">2019-09-27T03:07:23Z</dcterms:created>
  <dcterms:modified xsi:type="dcterms:W3CDTF">2019-10-12T18:20:15Z</dcterms:modified>
</cp:coreProperties>
</file>