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1" r:id="rId4"/>
    <p:sldId id="298" r:id="rId5"/>
    <p:sldId id="287" r:id="rId6"/>
    <p:sldId id="259" r:id="rId7"/>
    <p:sldId id="257" r:id="rId8"/>
    <p:sldId id="300" r:id="rId9"/>
    <p:sldId id="301" r:id="rId10"/>
    <p:sldId id="307" r:id="rId11"/>
    <p:sldId id="309" r:id="rId12"/>
    <p:sldId id="282" r:id="rId13"/>
    <p:sldId id="283" r:id="rId14"/>
    <p:sldId id="305" r:id="rId15"/>
    <p:sldId id="306" r:id="rId16"/>
    <p:sldId id="268" r:id="rId17"/>
    <p:sldId id="285" r:id="rId18"/>
    <p:sldId id="274" r:id="rId19"/>
    <p:sldId id="293" r:id="rId20"/>
    <p:sldId id="27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1" y="77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A8CC6-903E-481C-BE95-D4F34013D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DD3AB-58AC-460D-AA3C-0FF40627B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F39F0-A2CB-446B-974E-A5AA5A82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08683-F0EA-4884-850A-921957AADB9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DF41D-B231-4617-992B-5A40E63D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669F-D7B6-4222-9ABE-D3B49385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AB4D8-2B9E-41ED-8689-F551CE5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1A26-E4B7-421C-959B-A6F6DA65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B674B-730D-4335-AB1C-896AD643C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41F18-25A8-4263-A347-7AE961E8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08683-F0EA-4884-850A-921957AADB9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85ECD-5B29-4469-ABFE-1EE2DA16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0BC24-3992-4127-ABD5-0D4DFD28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AB4D8-2B9E-41ED-8689-F551CE5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3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D3E129-2FCE-47B3-9C70-3670F0781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8178B-33AD-416F-A659-8B5A96942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35D4E-2ECA-46CE-9740-7FD4133B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08683-F0EA-4884-850A-921957AADB9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9086C-7FF6-4A39-8454-C23BC725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9CD64-889B-405E-A592-F6407C8E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AB4D8-2B9E-41ED-8689-F551CE5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9666-DE9F-4903-B822-EF0C791B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F721-764E-403B-8DA1-D7BC3FF20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B4581-29D9-421E-A596-78C589EF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08683-F0EA-4884-850A-921957AADB9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73F37-E6BC-4753-8544-FA11935A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23E7-03C1-43A2-98A5-9EB5DA2E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AB4D8-2B9E-41ED-8689-F551CE5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DF2C-C173-4EEE-AC8A-B3DE370E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2773A-8BD7-4107-ACFE-17512E0FB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99E7A-CD40-423E-9D05-975C792D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08683-F0EA-4884-850A-921957AADB9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FB6CD-D0D9-4953-ADBB-DB95F8E9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45463-DB6A-48EF-9ACB-BE4E43DF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AB4D8-2B9E-41ED-8689-F551CE5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0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5F9C-B192-49ED-9023-6F9ECA8C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8209D-3D62-4275-9F1D-229DA1743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FE3D3-FB25-46DD-AEF4-F13035D43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10A6D-B3CE-41D0-B6D7-76699B68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08683-F0EA-4884-850A-921957AADB9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9ED1D-CF56-42E5-9574-1DE828B1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93843-BE4B-405A-BD84-086406F1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AB4D8-2B9E-41ED-8689-F551CE5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8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CF6C-F130-4D30-A088-E14B707C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3B4B8-22C3-40CA-B5DE-023372FCA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EB5AA-0A25-4BA1-B245-A97332B4D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7A6A9-EF81-4B43-8802-38ECD60BC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648FC-E2EF-43E2-8B1C-C3A32F23D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23C83-0BEC-4BF5-BCB2-C27C573D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08683-F0EA-4884-850A-921957AADB9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879F7-38AA-4EB1-BF24-61B067DF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7CFDF-4416-457D-BCB9-7C924A35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AB4D8-2B9E-41ED-8689-F551CE5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7C41-2043-4918-A253-46A7B09A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BC694-3669-4E57-8740-661B4792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08683-F0EA-4884-850A-921957AADB9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A3A2D-1563-483A-8A8D-A9A011B8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29F43-DDFC-4300-806C-4B3D8B5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AB4D8-2B9E-41ED-8689-F551CE5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CF40B-43BC-4E50-930C-BA24711A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08683-F0EA-4884-850A-921957AADB9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D30EB9-D11E-458B-979C-FF0DE8D2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2A8E7-8648-4289-9BFC-1917F6680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AB4D8-2B9E-41ED-8689-F551CE5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5BE1-A58C-4455-A98D-9ECEC480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F0568-88E4-4C74-A880-5D0CC7694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B47F2-FA43-4FDB-A7BB-2E10BC60F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2F054-5E9A-4AE7-BA2A-E9D99344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08683-F0EA-4884-850A-921957AADB9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48C2D-6D67-4CAF-8DF3-30BA6425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24642-7BC8-4756-965F-DC2097E0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AB4D8-2B9E-41ED-8689-F551CE5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3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7002-EE61-4FB8-A749-778286EE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4306C6-CCB9-4535-8C07-0D045C974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02537-7D3E-4AC2-8D17-CD764EAC7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DCF6A-D402-4D53-AD3F-3F494A39B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B08683-F0EA-4884-850A-921957AADB9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27AF5-842E-4520-B874-6DDB3125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FAC1D-02E6-413E-90DC-687B80DF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AB4D8-2B9E-41ED-8689-F551CE5E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6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E0EFB981-63DD-2969-CD26-CE8CF7D8A6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AA68B8-A872-40B7-BBBA-2EDB612A77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fif"/><Relationship Id="rId4" Type="http://schemas.openxmlformats.org/officeDocument/2006/relationships/image" Target="../media/image2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fif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13884D0-BDCC-45E7-8C4C-00F55718AD82}"/>
              </a:ext>
            </a:extLst>
          </p:cNvPr>
          <p:cNvGrpSpPr/>
          <p:nvPr/>
        </p:nvGrpSpPr>
        <p:grpSpPr>
          <a:xfrm>
            <a:off x="0" y="-72880"/>
            <a:ext cx="12191999" cy="6858000"/>
            <a:chOff x="0" y="-72880"/>
            <a:chExt cx="12191999" cy="68580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7EFAA6-3E9A-49C8-B438-D6047F8AFCB9}"/>
                </a:ext>
              </a:extLst>
            </p:cNvPr>
            <p:cNvSpPr txBox="1"/>
            <p:nvPr/>
          </p:nvSpPr>
          <p:spPr>
            <a:xfrm>
              <a:off x="3841146" y="3071310"/>
              <a:ext cx="6172283" cy="70788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000" b="1" kern="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b="1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ক্লাসে</a:t>
              </a:r>
              <a:r>
                <a:rPr lang="en-US" sz="4000" b="1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4000" b="1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en-US" sz="4000" b="1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047C23-BFED-4748-B2CD-9514B90D00F6}"/>
                </a:ext>
              </a:extLst>
            </p:cNvPr>
            <p:cNvSpPr/>
            <p:nvPr/>
          </p:nvSpPr>
          <p:spPr>
            <a:xfrm>
              <a:off x="0" y="-72880"/>
              <a:ext cx="12191999" cy="6858000"/>
            </a:xfrm>
            <a:prstGeom prst="rect">
              <a:avLst/>
            </a:prstGeom>
            <a:gradFill flip="none" rotWithShape="1">
              <a:gsLst>
                <a:gs pos="2000">
                  <a:srgbClr val="94A1A1"/>
                </a:gs>
                <a:gs pos="59000">
                  <a:srgbClr val="AFB0AB"/>
                </a:gs>
                <a:gs pos="85000">
                  <a:srgbClr val="7F918F"/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768B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0312A5A3-5BAA-4086-A876-24230934192A}"/>
                </a:ext>
              </a:extLst>
            </p:cNvPr>
            <p:cNvSpPr/>
            <p:nvPr/>
          </p:nvSpPr>
          <p:spPr>
            <a:xfrm>
              <a:off x="2958045" y="356170"/>
              <a:ext cx="6284637" cy="6183823"/>
            </a:xfrm>
            <a:prstGeom prst="donut">
              <a:avLst>
                <a:gd name="adj" fmla="val 342"/>
              </a:avLst>
            </a:prstGeom>
            <a:gradFill flip="none" rotWithShape="1">
              <a:gsLst>
                <a:gs pos="1000">
                  <a:srgbClr val="FFC000"/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gradFill>
                <a:gsLst>
                  <a:gs pos="43000">
                    <a:srgbClr val="FFC000"/>
                  </a:gs>
                  <a:gs pos="94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29B97A0C-5B90-4975-AC91-D956C0890A79}"/>
                </a:ext>
              </a:extLst>
            </p:cNvPr>
            <p:cNvSpPr/>
            <p:nvPr/>
          </p:nvSpPr>
          <p:spPr>
            <a:xfrm rot="11117874">
              <a:off x="3138763" y="163526"/>
              <a:ext cx="6284637" cy="6183823"/>
            </a:xfrm>
            <a:prstGeom prst="donut">
              <a:avLst>
                <a:gd name="adj" fmla="val 342"/>
              </a:avLst>
            </a:prstGeom>
            <a:gradFill flip="none" rotWithShape="1">
              <a:gsLst>
                <a:gs pos="1000">
                  <a:srgbClr val="FFC000"/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gradFill>
                <a:gsLst>
                  <a:gs pos="43000">
                    <a:srgbClr val="FFC000"/>
                  </a:gs>
                  <a:gs pos="94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12B6329-D813-447A-B8EC-6BDEC915F03B}"/>
                </a:ext>
              </a:extLst>
            </p:cNvPr>
            <p:cNvSpPr/>
            <p:nvPr/>
          </p:nvSpPr>
          <p:spPr>
            <a:xfrm>
              <a:off x="11176000" y="5210629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A888F2F-5775-45B7-BD64-76B99FFF4678}"/>
                </a:ext>
              </a:extLst>
            </p:cNvPr>
            <p:cNvSpPr/>
            <p:nvPr/>
          </p:nvSpPr>
          <p:spPr>
            <a:xfrm>
              <a:off x="10355382" y="4283559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790E158-33B2-44A9-8493-1E8D2093C3E1}"/>
                </a:ext>
              </a:extLst>
            </p:cNvPr>
            <p:cNvSpPr/>
            <p:nvPr/>
          </p:nvSpPr>
          <p:spPr>
            <a:xfrm>
              <a:off x="11312163" y="3572359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2254192-962D-40AE-AC31-8F80DE8FC1D3}"/>
                </a:ext>
              </a:extLst>
            </p:cNvPr>
            <p:cNvSpPr/>
            <p:nvPr/>
          </p:nvSpPr>
          <p:spPr>
            <a:xfrm>
              <a:off x="11127967" y="2375521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4859C11-C645-46AA-A768-4774A02D295E}"/>
                </a:ext>
              </a:extLst>
            </p:cNvPr>
            <p:cNvSpPr/>
            <p:nvPr/>
          </p:nvSpPr>
          <p:spPr>
            <a:xfrm>
              <a:off x="10259693" y="3054888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F1BD78F-EE5E-4F5D-82AC-F0C7F3840C81}"/>
                </a:ext>
              </a:extLst>
            </p:cNvPr>
            <p:cNvSpPr/>
            <p:nvPr/>
          </p:nvSpPr>
          <p:spPr>
            <a:xfrm>
              <a:off x="9808754" y="5566229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E134537-AB07-4C36-823E-76A47EA58E70}"/>
                </a:ext>
              </a:extLst>
            </p:cNvPr>
            <p:cNvSpPr/>
            <p:nvPr/>
          </p:nvSpPr>
          <p:spPr>
            <a:xfrm>
              <a:off x="9853479" y="1874415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A288E1D-8C38-4962-A1A0-76B9860FDE7C}"/>
                </a:ext>
              </a:extLst>
            </p:cNvPr>
            <p:cNvSpPr/>
            <p:nvPr/>
          </p:nvSpPr>
          <p:spPr>
            <a:xfrm>
              <a:off x="8582021" y="5913476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5107075-5211-4A55-91F4-79AE483E1FF6}"/>
                </a:ext>
              </a:extLst>
            </p:cNvPr>
            <p:cNvSpPr/>
            <p:nvPr/>
          </p:nvSpPr>
          <p:spPr>
            <a:xfrm>
              <a:off x="392799" y="5917003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267CB4C-15B6-4FE7-93B4-6982240A82B6}"/>
                </a:ext>
              </a:extLst>
            </p:cNvPr>
            <p:cNvSpPr/>
            <p:nvPr/>
          </p:nvSpPr>
          <p:spPr>
            <a:xfrm>
              <a:off x="48271" y="4855029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4BC2FC4-4B56-426F-8394-716A9DB25D79}"/>
                </a:ext>
              </a:extLst>
            </p:cNvPr>
            <p:cNvSpPr/>
            <p:nvPr/>
          </p:nvSpPr>
          <p:spPr>
            <a:xfrm>
              <a:off x="1035900" y="5047341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8A68DD-B4BC-48C4-A134-9042D378341A}"/>
                </a:ext>
              </a:extLst>
            </p:cNvPr>
            <p:cNvSpPr/>
            <p:nvPr/>
          </p:nvSpPr>
          <p:spPr>
            <a:xfrm>
              <a:off x="2023529" y="5239653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90FFA66-5272-46F2-891E-F68792442C77}"/>
                </a:ext>
              </a:extLst>
            </p:cNvPr>
            <p:cNvSpPr/>
            <p:nvPr/>
          </p:nvSpPr>
          <p:spPr>
            <a:xfrm>
              <a:off x="1633183" y="6059838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A184D24-62C9-4AD1-9E33-F57BD6458259}"/>
                </a:ext>
              </a:extLst>
            </p:cNvPr>
            <p:cNvSpPr/>
            <p:nvPr/>
          </p:nvSpPr>
          <p:spPr>
            <a:xfrm>
              <a:off x="81126" y="3410488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0C38DDE-4CBC-4A0C-96EE-196279FCCBE9}"/>
                </a:ext>
              </a:extLst>
            </p:cNvPr>
            <p:cNvSpPr/>
            <p:nvPr/>
          </p:nvSpPr>
          <p:spPr>
            <a:xfrm>
              <a:off x="777996" y="4121688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A686019-DF79-47DD-967A-4C457D0E7AE7}"/>
                </a:ext>
              </a:extLst>
            </p:cNvPr>
            <p:cNvSpPr/>
            <p:nvPr/>
          </p:nvSpPr>
          <p:spPr>
            <a:xfrm>
              <a:off x="212431" y="2321547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E3EC334-01EA-4E94-964A-4201A71C060E}"/>
                </a:ext>
              </a:extLst>
            </p:cNvPr>
            <p:cNvSpPr/>
            <p:nvPr/>
          </p:nvSpPr>
          <p:spPr>
            <a:xfrm>
              <a:off x="314269" y="229797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57105C3-C021-4A56-AB5D-47177A4CECA9}"/>
                </a:ext>
              </a:extLst>
            </p:cNvPr>
            <p:cNvSpPr/>
            <p:nvPr/>
          </p:nvSpPr>
          <p:spPr>
            <a:xfrm>
              <a:off x="1285062" y="903936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4EBC256-599B-4AFD-85FB-3D8615C7D821}"/>
                </a:ext>
              </a:extLst>
            </p:cNvPr>
            <p:cNvSpPr/>
            <p:nvPr/>
          </p:nvSpPr>
          <p:spPr>
            <a:xfrm>
              <a:off x="3001673" y="194701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D51126D-D700-4883-A891-ED26D409F961}"/>
                </a:ext>
              </a:extLst>
            </p:cNvPr>
            <p:cNvSpPr/>
            <p:nvPr/>
          </p:nvSpPr>
          <p:spPr>
            <a:xfrm>
              <a:off x="7954474" y="178116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E6AC460-EC09-408D-AD22-452782680436}"/>
                </a:ext>
              </a:extLst>
            </p:cNvPr>
            <p:cNvSpPr/>
            <p:nvPr/>
          </p:nvSpPr>
          <p:spPr>
            <a:xfrm>
              <a:off x="8106874" y="330516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CA003D0-EAFA-4906-9223-409CF916F989}"/>
                </a:ext>
              </a:extLst>
            </p:cNvPr>
            <p:cNvSpPr/>
            <p:nvPr/>
          </p:nvSpPr>
          <p:spPr>
            <a:xfrm>
              <a:off x="9205486" y="269699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C81A606-29E6-4054-A067-09DC4EEC00A1}"/>
                </a:ext>
              </a:extLst>
            </p:cNvPr>
            <p:cNvSpPr/>
            <p:nvPr/>
          </p:nvSpPr>
          <p:spPr>
            <a:xfrm>
              <a:off x="10031226" y="729281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BEC016B-13FE-4B8C-AFDD-EB05574733E8}"/>
                </a:ext>
              </a:extLst>
            </p:cNvPr>
            <p:cNvSpPr/>
            <p:nvPr/>
          </p:nvSpPr>
          <p:spPr>
            <a:xfrm>
              <a:off x="11144853" y="1045051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CC88954-2003-4F36-9437-D86D345E41EA}"/>
                </a:ext>
              </a:extLst>
            </p:cNvPr>
            <p:cNvSpPr/>
            <p:nvPr/>
          </p:nvSpPr>
          <p:spPr>
            <a:xfrm>
              <a:off x="11110424" y="24216"/>
              <a:ext cx="711200" cy="711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ECF431D-12CB-4615-B2D1-FEA5FA1AC332}"/>
                </a:ext>
              </a:extLst>
            </p:cNvPr>
            <p:cNvSpPr/>
            <p:nvPr/>
          </p:nvSpPr>
          <p:spPr>
            <a:xfrm>
              <a:off x="3623837" y="875181"/>
              <a:ext cx="5173068" cy="4974957"/>
            </a:xfrm>
            <a:prstGeom prst="ellipse">
              <a:avLst/>
            </a:prstGeom>
            <a:solidFill>
              <a:srgbClr val="BEB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14" descr="Water Colour Flower PNG 11 - Digital Dunia">
              <a:extLst>
                <a:ext uri="{FF2B5EF4-FFF2-40B4-BE49-F238E27FC236}">
                  <a16:creationId xmlns:a16="http://schemas.microsoft.com/office/drawing/2014/main" id="{7C634124-C81B-4E91-9DDE-1F35504E6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83169">
              <a:off x="532426" y="1372322"/>
              <a:ext cx="4970760" cy="2609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52BAD285-F233-4CD4-B50F-3AF2BF35F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146" y="2270915"/>
            <a:ext cx="4926787" cy="201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A2E480-19F2-963A-E94F-88687F8F7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32" r="2572" b="5457"/>
          <a:stretch/>
        </p:blipFill>
        <p:spPr>
          <a:xfrm>
            <a:off x="4353062" y="513732"/>
            <a:ext cx="3513778" cy="19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96C31F-86F5-2C6B-C6B3-AAA4D822F3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>
          <a:xfrm>
            <a:off x="516744" y="513732"/>
            <a:ext cx="3513778" cy="19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2DA2D0-1E0F-8AC0-EFAF-D3276A5D1B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r="5122" b="9503"/>
          <a:stretch/>
        </p:blipFill>
        <p:spPr>
          <a:xfrm>
            <a:off x="8189380" y="513732"/>
            <a:ext cx="3513779" cy="19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25F7B-1ADC-36D1-0CC8-1AC978FD887E}"/>
              </a:ext>
            </a:extLst>
          </p:cNvPr>
          <p:cNvSpPr txBox="1"/>
          <p:nvPr/>
        </p:nvSpPr>
        <p:spPr>
          <a:xfrm>
            <a:off x="1526779" y="5286645"/>
            <a:ext cx="954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দেশ মানে এর মানুষ, নদী, আকাশ, প্রান্তর, পাহাড়, সমুদ্র- এইসব।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92F4D-E0C4-6BA1-4275-73AB6388BC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7736"/>
          <a:stretch/>
        </p:blipFill>
        <p:spPr>
          <a:xfrm>
            <a:off x="516744" y="2915179"/>
            <a:ext cx="3513778" cy="19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71928-EAC8-09E4-EA70-1B16C19C54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062" y="2885198"/>
            <a:ext cx="3513778" cy="19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041661-D702-AD75-7EF7-53151350A2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2" r="572" b="6599"/>
          <a:stretch/>
        </p:blipFill>
        <p:spPr>
          <a:xfrm>
            <a:off x="8189381" y="2885198"/>
            <a:ext cx="3513778" cy="19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1F8289-D870-47E3-6E0C-65D10F3BDC7B}"/>
              </a:ext>
            </a:extLst>
          </p:cNvPr>
          <p:cNvSpPr txBox="1"/>
          <p:nvPr/>
        </p:nvSpPr>
        <p:spPr>
          <a:xfrm>
            <a:off x="2967715" y="5384545"/>
            <a:ext cx="628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599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C298E-29D9-F083-3F5F-8C87AC1EA3BE}"/>
              </a:ext>
            </a:extLst>
          </p:cNvPr>
          <p:cNvSpPr txBox="1"/>
          <p:nvPr/>
        </p:nvSpPr>
        <p:spPr>
          <a:xfrm>
            <a:off x="462822" y="4917744"/>
            <a:ext cx="1155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দেশ হলো জননীর মতো। স্নেহ মমতা ভালোবাসা দিয়ে আমাদের আগলে রাখেন।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দেশও তেমনই তার আলো বাতাস সম্পদ দিয়ে আমাদের বাঁচিয়ে রেখেছে। এদেশকে আমরা ভালোবাসবো।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627F8-D0B1-6D26-0A76-34E0F492A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t="252" r="-216" b="5999"/>
          <a:stretch/>
        </p:blipFill>
        <p:spPr>
          <a:xfrm>
            <a:off x="4129769" y="367973"/>
            <a:ext cx="7715250" cy="4339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!!f">
            <a:extLst>
              <a:ext uri="{FF2B5EF4-FFF2-40B4-BE49-F238E27FC236}">
                <a16:creationId xmlns:a16="http://schemas.microsoft.com/office/drawing/2014/main" id="{70FDAC6A-D2FB-CD6D-5D18-8545E3F5F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" r="2322"/>
          <a:stretch/>
        </p:blipFill>
        <p:spPr>
          <a:xfrm>
            <a:off x="346981" y="367973"/>
            <a:ext cx="347472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4EE84F-C31E-461F-A6AC-8F87C785C6B0}"/>
              </a:ext>
            </a:extLst>
          </p:cNvPr>
          <p:cNvSpPr txBox="1"/>
          <p:nvPr/>
        </p:nvSpPr>
        <p:spPr>
          <a:xfrm>
            <a:off x="3099086" y="5542643"/>
            <a:ext cx="628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891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6CBBF339-CF9D-D96B-B516-FFFC046398F9}"/>
              </a:ext>
            </a:extLst>
          </p:cNvPr>
          <p:cNvSpPr/>
          <p:nvPr/>
        </p:nvSpPr>
        <p:spPr>
          <a:xfrm>
            <a:off x="2553968" y="485311"/>
            <a:ext cx="7459462" cy="577012"/>
          </a:xfrm>
          <a:prstGeom prst="plaque">
            <a:avLst>
              <a:gd name="adj" fmla="val 29281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সংযোগ</a:t>
            </a:r>
            <a:endParaRPr lang="en-US" sz="1600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733E2-08D6-7588-09E7-6C695044F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3" y="1737945"/>
            <a:ext cx="3565583" cy="4619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C2B40-0276-2CA4-F633-D4A217E4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6" t="10255" r="31639" b="7274"/>
          <a:stretch/>
        </p:blipFill>
        <p:spPr>
          <a:xfrm>
            <a:off x="6805533" y="1498505"/>
            <a:ext cx="4542020" cy="50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04F2A2C7-3D85-AEC9-3B12-CFDB4DBACC94}"/>
              </a:ext>
            </a:extLst>
          </p:cNvPr>
          <p:cNvSpPr txBox="1"/>
          <p:nvPr/>
        </p:nvSpPr>
        <p:spPr>
          <a:xfrm>
            <a:off x="2271179" y="333600"/>
            <a:ext cx="7649643" cy="107721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খুজে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উঠাও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</p:txBody>
      </p:sp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id="{9D14800A-4AC0-5BA8-539D-A93761DC77C9}"/>
              </a:ext>
            </a:extLst>
          </p:cNvPr>
          <p:cNvSpPr/>
          <p:nvPr/>
        </p:nvSpPr>
        <p:spPr>
          <a:xfrm>
            <a:off x="8119369" y="1859955"/>
            <a:ext cx="2544418" cy="1355591"/>
          </a:xfrm>
          <a:prstGeom prst="flowChartMagneticTap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4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accent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7D24E-9F9E-1281-F2D7-D0DDE538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28" y="3840375"/>
            <a:ext cx="3419242" cy="2524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B48708F4-C65E-92F3-03D0-166F5A802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29369"/>
              </p:ext>
            </p:extLst>
          </p:nvPr>
        </p:nvGraphicFramePr>
        <p:xfrm>
          <a:off x="685217" y="1543188"/>
          <a:ext cx="6774829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997">
                  <a:extLst>
                    <a:ext uri="{9D8B030D-6E8A-4147-A177-3AD203B41FA5}">
                      <a16:colId xmlns:a16="http://schemas.microsoft.com/office/drawing/2014/main" val="2480263976"/>
                    </a:ext>
                  </a:extLst>
                </a:gridCol>
                <a:gridCol w="5245832">
                  <a:extLst>
                    <a:ext uri="{9D8B030D-6E8A-4147-A177-3AD203B41FA5}">
                      <a16:colId xmlns:a16="http://schemas.microsoft.com/office/drawing/2014/main" val="2710139772"/>
                    </a:ext>
                  </a:extLst>
                </a:gridCol>
              </a:tblGrid>
              <a:tr h="56053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</a:t>
                      </a:r>
                      <a:endParaRPr lang="en-US" sz="40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শব্দের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অর্থ</a:t>
                      </a:r>
                      <a:endParaRPr lang="en-US" sz="40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07337"/>
                  </a:ext>
                </a:extLst>
              </a:tr>
              <a:tr h="560534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28332"/>
                  </a:ext>
                </a:extLst>
              </a:tr>
              <a:tr h="560534"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484236"/>
                  </a:ext>
                </a:extLst>
              </a:tr>
              <a:tr h="560534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881119"/>
                  </a:ext>
                </a:extLst>
              </a:tr>
              <a:tr h="560534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393386"/>
                  </a:ext>
                </a:extLst>
              </a:tr>
              <a:tr h="560534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838445"/>
                  </a:ext>
                </a:extLst>
              </a:tr>
              <a:tr h="560534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2736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7E08CE-1D2F-ACC1-B757-52C4A3B3C322}"/>
              </a:ext>
            </a:extLst>
          </p:cNvPr>
          <p:cNvSpPr txBox="1"/>
          <p:nvPr/>
        </p:nvSpPr>
        <p:spPr>
          <a:xfrm>
            <a:off x="777304" y="2330970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বৈচিত্র্যময়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2C4B8-4611-8610-2B8C-2EDE80C64CDB}"/>
              </a:ext>
            </a:extLst>
          </p:cNvPr>
          <p:cNvSpPr txBox="1"/>
          <p:nvPr/>
        </p:nvSpPr>
        <p:spPr>
          <a:xfrm>
            <a:off x="777304" y="2950113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বেলাভূমি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FDD34-6A4F-33E9-A758-9C8254021F21}"/>
              </a:ext>
            </a:extLst>
          </p:cNvPr>
          <p:cNvSpPr txBox="1"/>
          <p:nvPr/>
        </p:nvSpPr>
        <p:spPr>
          <a:xfrm>
            <a:off x="777304" y="3686970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স্বজন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91CDAE-B60F-89CE-23B7-53E2E588E183}"/>
              </a:ext>
            </a:extLst>
          </p:cNvPr>
          <p:cNvSpPr txBox="1"/>
          <p:nvPr/>
        </p:nvSpPr>
        <p:spPr>
          <a:xfrm>
            <a:off x="777304" y="4440832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প্রান্তর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9FC64-FFAB-C035-598B-D62C371EAD33}"/>
              </a:ext>
            </a:extLst>
          </p:cNvPr>
          <p:cNvSpPr txBox="1"/>
          <p:nvPr/>
        </p:nvSpPr>
        <p:spPr>
          <a:xfrm>
            <a:off x="777305" y="5128349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জননী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F1C75-E4E7-1BAF-9782-D36023EA4E4A}"/>
              </a:ext>
            </a:extLst>
          </p:cNvPr>
          <p:cNvSpPr txBox="1"/>
          <p:nvPr/>
        </p:nvSpPr>
        <p:spPr>
          <a:xfrm>
            <a:off x="2606103" y="2281857"/>
            <a:ext cx="317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বিভিন্নতা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AD2A1-32AD-6398-B5C7-CB34699A082A}"/>
              </a:ext>
            </a:extLst>
          </p:cNvPr>
          <p:cNvSpPr txBox="1"/>
          <p:nvPr/>
        </p:nvSpPr>
        <p:spPr>
          <a:xfrm>
            <a:off x="2606102" y="2977301"/>
            <a:ext cx="507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সমুদ্রের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তীরে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বালুময়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স্থান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517DD-F0AF-F1F3-36ED-F4A8CEFC8FFC}"/>
              </a:ext>
            </a:extLst>
          </p:cNvPr>
          <p:cNvSpPr txBox="1"/>
          <p:nvPr/>
        </p:nvSpPr>
        <p:spPr>
          <a:xfrm>
            <a:off x="2606103" y="3675444"/>
            <a:ext cx="485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নিজের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লোক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আত্মীয়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4DCB1-7FC0-9819-5B4C-317EE01416CC}"/>
              </a:ext>
            </a:extLst>
          </p:cNvPr>
          <p:cNvSpPr txBox="1"/>
          <p:nvPr/>
        </p:nvSpPr>
        <p:spPr>
          <a:xfrm>
            <a:off x="2606103" y="4469639"/>
            <a:ext cx="538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D940C-0F7A-B906-0BB8-1BF4E7A5D75D}"/>
              </a:ext>
            </a:extLst>
          </p:cNvPr>
          <p:cNvSpPr txBox="1"/>
          <p:nvPr/>
        </p:nvSpPr>
        <p:spPr>
          <a:xfrm>
            <a:off x="2606103" y="5156993"/>
            <a:ext cx="246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6114A3-EE66-7E23-C217-C8BA67E4D7F3}"/>
              </a:ext>
            </a:extLst>
          </p:cNvPr>
          <p:cNvSpPr txBox="1"/>
          <p:nvPr/>
        </p:nvSpPr>
        <p:spPr>
          <a:xfrm>
            <a:off x="777305" y="5789408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সার্থক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B020C7-301A-0046-26A2-5E68423A5908}"/>
              </a:ext>
            </a:extLst>
          </p:cNvPr>
          <p:cNvSpPr txBox="1"/>
          <p:nvPr/>
        </p:nvSpPr>
        <p:spPr>
          <a:xfrm>
            <a:off x="2660308" y="5878069"/>
            <a:ext cx="332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সফল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961D3E-08D6-6AD6-17B5-B3CC9E7805FB}"/>
              </a:ext>
            </a:extLst>
          </p:cNvPr>
          <p:cNvSpPr/>
          <p:nvPr/>
        </p:nvSpPr>
        <p:spPr>
          <a:xfrm>
            <a:off x="3111943" y="1895756"/>
            <a:ext cx="1572538" cy="731520"/>
          </a:xfrm>
          <a:prstGeom prst="roundRect">
            <a:avLst/>
          </a:prstGeom>
          <a:gradFill flip="none" rotWithShape="1">
            <a:gsLst>
              <a:gs pos="63000">
                <a:schemeClr val="bg1">
                  <a:alpha val="17000"/>
                </a:schemeClr>
              </a:gs>
              <a:gs pos="100000">
                <a:srgbClr val="FF0066">
                  <a:lumMod val="40000"/>
                  <a:lumOff val="60000"/>
                  <a:alpha val="70000"/>
                </a:srgbClr>
              </a:gs>
            </a:gsLst>
            <a:lin ang="18000000" scaled="0"/>
            <a:tileRect/>
          </a:gra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 + ছ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C2C538-9575-7F16-27A9-191E5EDA111F}"/>
              </a:ext>
            </a:extLst>
          </p:cNvPr>
          <p:cNvSpPr/>
          <p:nvPr/>
        </p:nvSpPr>
        <p:spPr>
          <a:xfrm>
            <a:off x="3111943" y="3511196"/>
            <a:ext cx="1572538" cy="731520"/>
          </a:xfrm>
          <a:prstGeom prst="roundRect">
            <a:avLst/>
          </a:prstGeom>
          <a:gradFill flip="none" rotWithShape="1">
            <a:gsLst>
              <a:gs pos="63000">
                <a:schemeClr val="bg1">
                  <a:alpha val="17000"/>
                </a:schemeClr>
              </a:gs>
              <a:gs pos="100000">
                <a:srgbClr val="FF0066">
                  <a:lumMod val="40000"/>
                  <a:lumOff val="60000"/>
                  <a:alpha val="70000"/>
                </a:srgbClr>
              </a:gs>
            </a:gsLst>
            <a:lin ang="18000000" scaled="0"/>
            <a:tileRect/>
          </a:gra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 + ন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B8D4F9-8768-74EB-3936-2DF7AE481DF4}"/>
              </a:ext>
            </a:extLst>
          </p:cNvPr>
          <p:cNvSpPr/>
          <p:nvPr/>
        </p:nvSpPr>
        <p:spPr>
          <a:xfrm>
            <a:off x="2819564" y="5218076"/>
            <a:ext cx="1864917" cy="731520"/>
          </a:xfrm>
          <a:prstGeom prst="roundRect">
            <a:avLst/>
          </a:prstGeom>
          <a:gradFill flip="none" rotWithShape="1">
            <a:gsLst>
              <a:gs pos="63000">
                <a:schemeClr val="bg1">
                  <a:alpha val="17000"/>
                </a:schemeClr>
              </a:gs>
              <a:gs pos="100000">
                <a:srgbClr val="FF0066">
                  <a:lumMod val="40000"/>
                  <a:lumOff val="60000"/>
                  <a:alpha val="70000"/>
                </a:srgbClr>
              </a:gs>
            </a:gsLst>
            <a:lin ang="18000000" scaled="0"/>
            <a:tileRect/>
          </a:gra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 + ত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D7971F-2A79-7047-D5EF-13D099CE872F}"/>
              </a:ext>
            </a:extLst>
          </p:cNvPr>
          <p:cNvSpPr/>
          <p:nvPr/>
        </p:nvSpPr>
        <p:spPr>
          <a:xfrm>
            <a:off x="5891084" y="1949572"/>
            <a:ext cx="1772793" cy="731520"/>
          </a:xfrm>
          <a:prstGeom prst="roundRect">
            <a:avLst/>
          </a:prstGeom>
          <a:gradFill flip="none" rotWithShape="1">
            <a:gsLst>
              <a:gs pos="63000">
                <a:schemeClr val="bg1">
                  <a:alpha val="17000"/>
                </a:schemeClr>
              </a:gs>
              <a:gs pos="100000">
                <a:srgbClr val="FF0066">
                  <a:lumMod val="40000"/>
                  <a:lumOff val="60000"/>
                  <a:alpha val="70000"/>
                </a:srgbClr>
              </a:gs>
            </a:gsLst>
            <a:lin ang="18000000" scaled="0"/>
            <a:tileRect/>
          </a:gra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 + ম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419426-E9DB-12CE-7A8D-F867BEC398E7}"/>
              </a:ext>
            </a:extLst>
          </p:cNvPr>
          <p:cNvSpPr/>
          <p:nvPr/>
        </p:nvSpPr>
        <p:spPr>
          <a:xfrm>
            <a:off x="6107287" y="3511196"/>
            <a:ext cx="1556590" cy="731520"/>
          </a:xfrm>
          <a:prstGeom prst="roundRect">
            <a:avLst/>
          </a:prstGeom>
          <a:gradFill flip="none" rotWithShape="1">
            <a:gsLst>
              <a:gs pos="63000">
                <a:schemeClr val="bg1">
                  <a:alpha val="17000"/>
                </a:schemeClr>
              </a:gs>
              <a:gs pos="100000">
                <a:srgbClr val="FF0066">
                  <a:lumMod val="40000"/>
                  <a:lumOff val="60000"/>
                  <a:alpha val="70000"/>
                </a:srgbClr>
              </a:gs>
            </a:gsLst>
            <a:lin ang="18000000" scaled="0"/>
            <a:tileRect/>
          </a:gra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 + ব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DFB79-E8F6-C8DC-908E-F3F968594F7C}"/>
              </a:ext>
            </a:extLst>
          </p:cNvPr>
          <p:cNvSpPr/>
          <p:nvPr/>
        </p:nvSpPr>
        <p:spPr>
          <a:xfrm>
            <a:off x="6107287" y="5126636"/>
            <a:ext cx="1533422" cy="731520"/>
          </a:xfrm>
          <a:prstGeom prst="roundRect">
            <a:avLst/>
          </a:prstGeom>
          <a:gradFill flip="none" rotWithShape="1">
            <a:gsLst>
              <a:gs pos="63000">
                <a:schemeClr val="bg1">
                  <a:alpha val="17000"/>
                </a:schemeClr>
              </a:gs>
              <a:gs pos="100000">
                <a:srgbClr val="FF0066">
                  <a:lumMod val="40000"/>
                  <a:lumOff val="60000"/>
                  <a:alpha val="70000"/>
                </a:srgbClr>
              </a:gs>
            </a:gsLst>
            <a:lin ang="18000000" scaled="0"/>
            <a:tileRect/>
          </a:gra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 + ধ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CBF4C7-D99C-92A9-ED18-975FD7539103}"/>
              </a:ext>
            </a:extLst>
          </p:cNvPr>
          <p:cNvSpPr/>
          <p:nvPr/>
        </p:nvSpPr>
        <p:spPr>
          <a:xfrm>
            <a:off x="9102630" y="1895756"/>
            <a:ext cx="1917303" cy="731520"/>
          </a:xfrm>
          <a:prstGeom prst="roundRect">
            <a:avLst/>
          </a:prstGeom>
          <a:gradFill flip="none" rotWithShape="1">
            <a:gsLst>
              <a:gs pos="63000">
                <a:schemeClr val="bg1">
                  <a:alpha val="17000"/>
                </a:schemeClr>
              </a:gs>
              <a:gs pos="100000">
                <a:srgbClr val="FF0066">
                  <a:lumMod val="40000"/>
                  <a:lumOff val="60000"/>
                  <a:alpha val="70000"/>
                </a:srgbClr>
              </a:gs>
            </a:gsLst>
            <a:lin ang="18000000" scaled="0"/>
            <a:tileRect/>
          </a:gra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 + প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FB2C96-D9D4-9DD9-817B-E7668E482093}"/>
              </a:ext>
            </a:extLst>
          </p:cNvPr>
          <p:cNvSpPr/>
          <p:nvPr/>
        </p:nvSpPr>
        <p:spPr>
          <a:xfrm>
            <a:off x="9102631" y="3511196"/>
            <a:ext cx="1917302" cy="731520"/>
          </a:xfrm>
          <a:prstGeom prst="roundRect">
            <a:avLst/>
          </a:prstGeom>
          <a:gradFill flip="none" rotWithShape="1">
            <a:gsLst>
              <a:gs pos="63000">
                <a:schemeClr val="bg1">
                  <a:alpha val="17000"/>
                </a:schemeClr>
              </a:gs>
              <a:gs pos="100000">
                <a:srgbClr val="FF0066">
                  <a:lumMod val="40000"/>
                  <a:lumOff val="60000"/>
                  <a:alpha val="70000"/>
                </a:srgbClr>
              </a:gs>
            </a:gsLst>
            <a:lin ang="18000000" scaled="0"/>
            <a:tileRect/>
          </a:gra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 + ন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5C19A1-61DA-D92E-CD4E-9EECDCAA9BE8}"/>
              </a:ext>
            </a:extLst>
          </p:cNvPr>
          <p:cNvSpPr/>
          <p:nvPr/>
        </p:nvSpPr>
        <p:spPr>
          <a:xfrm>
            <a:off x="9102630" y="5126636"/>
            <a:ext cx="1917301" cy="731520"/>
          </a:xfrm>
          <a:prstGeom prst="roundRect">
            <a:avLst/>
          </a:prstGeom>
          <a:gradFill flip="none" rotWithShape="1">
            <a:gsLst>
              <a:gs pos="63000">
                <a:schemeClr val="bg1">
                  <a:alpha val="17000"/>
                </a:schemeClr>
              </a:gs>
              <a:gs pos="100000">
                <a:srgbClr val="FF0066">
                  <a:lumMod val="40000"/>
                  <a:lumOff val="60000"/>
                  <a:alpha val="70000"/>
                </a:srgbClr>
              </a:gs>
            </a:gsLst>
            <a:lin ang="18000000" scaled="0"/>
            <a:tileRect/>
          </a:gra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 + প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B2E2E1-214B-343B-B1E3-07A22179C5DE}"/>
              </a:ext>
            </a:extLst>
          </p:cNvPr>
          <p:cNvGrpSpPr/>
          <p:nvPr/>
        </p:nvGrpSpPr>
        <p:grpSpPr>
          <a:xfrm>
            <a:off x="1890760" y="1712876"/>
            <a:ext cx="1097280" cy="1097280"/>
            <a:chOff x="1950720" y="2072640"/>
            <a:chExt cx="1097280" cy="10972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88FDD5-34EF-7CB1-330B-413314A2849A}"/>
                </a:ext>
              </a:extLst>
            </p:cNvPr>
            <p:cNvSpPr/>
            <p:nvPr/>
          </p:nvSpPr>
          <p:spPr>
            <a:xfrm>
              <a:off x="2042160" y="2164080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চ্ছ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9367BB-C418-A133-144C-7366E1907E92}"/>
                </a:ext>
              </a:extLst>
            </p:cNvPr>
            <p:cNvSpPr/>
            <p:nvPr/>
          </p:nvSpPr>
          <p:spPr>
            <a:xfrm>
              <a:off x="1950720" y="2072640"/>
              <a:ext cx="1097280" cy="109728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336ED1-C60B-9C86-8A37-A0876CFEF8BA}"/>
              </a:ext>
            </a:extLst>
          </p:cNvPr>
          <p:cNvGrpSpPr/>
          <p:nvPr/>
        </p:nvGrpSpPr>
        <p:grpSpPr>
          <a:xfrm>
            <a:off x="1890760" y="3328316"/>
            <a:ext cx="1097280" cy="1097280"/>
            <a:chOff x="1950720" y="3718560"/>
            <a:chExt cx="1097280" cy="109728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FF199F7-19B8-2BD1-E4F6-0D571484971F}"/>
                </a:ext>
              </a:extLst>
            </p:cNvPr>
            <p:cNvSpPr/>
            <p:nvPr/>
          </p:nvSpPr>
          <p:spPr>
            <a:xfrm>
              <a:off x="2042160" y="3810000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ন</a:t>
              </a:r>
              <a:r>
                <a:rPr lang="as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্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ন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6A47B0-B908-E367-D0A4-BE447B8104C1}"/>
                </a:ext>
              </a:extLst>
            </p:cNvPr>
            <p:cNvSpPr/>
            <p:nvPr/>
          </p:nvSpPr>
          <p:spPr>
            <a:xfrm>
              <a:off x="1950720" y="3718560"/>
              <a:ext cx="1097280" cy="109728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299E62-A1E0-283B-F725-5F0F186A7EF0}"/>
              </a:ext>
            </a:extLst>
          </p:cNvPr>
          <p:cNvGrpSpPr/>
          <p:nvPr/>
        </p:nvGrpSpPr>
        <p:grpSpPr>
          <a:xfrm>
            <a:off x="1890760" y="4943756"/>
            <a:ext cx="1097280" cy="1097280"/>
            <a:chOff x="1950720" y="5303520"/>
            <a:chExt cx="1097280" cy="10972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18B8CE-F68A-5FE7-955A-2F1C78F44634}"/>
                </a:ext>
              </a:extLst>
            </p:cNvPr>
            <p:cNvSpPr/>
            <p:nvPr/>
          </p:nvSpPr>
          <p:spPr>
            <a:xfrm>
              <a:off x="2042160" y="5394960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ন্ত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B12575-9D2C-847C-C023-FEDDDC4F1B4C}"/>
                </a:ext>
              </a:extLst>
            </p:cNvPr>
            <p:cNvSpPr/>
            <p:nvPr/>
          </p:nvSpPr>
          <p:spPr>
            <a:xfrm>
              <a:off x="1950720" y="5303520"/>
              <a:ext cx="1097280" cy="109728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64CDEB-D2EB-AB4A-6500-03ADFFD39B8B}"/>
              </a:ext>
            </a:extLst>
          </p:cNvPr>
          <p:cNvGrpSpPr/>
          <p:nvPr/>
        </p:nvGrpSpPr>
        <p:grpSpPr>
          <a:xfrm>
            <a:off x="4885420" y="1712876"/>
            <a:ext cx="1097280" cy="1097280"/>
            <a:chOff x="4937760" y="2072640"/>
            <a:chExt cx="1097280" cy="109728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9DD064C-51CD-3EB5-F5F5-E559253EB8E0}"/>
                </a:ext>
              </a:extLst>
            </p:cNvPr>
            <p:cNvSpPr/>
            <p:nvPr/>
          </p:nvSpPr>
          <p:spPr>
            <a:xfrm>
              <a:off x="5029200" y="2164080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ত্ম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4597F1C-6B43-4309-0839-80F176B2344C}"/>
                </a:ext>
              </a:extLst>
            </p:cNvPr>
            <p:cNvSpPr/>
            <p:nvPr/>
          </p:nvSpPr>
          <p:spPr>
            <a:xfrm>
              <a:off x="4937760" y="2072640"/>
              <a:ext cx="1097280" cy="109728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42625F-9CE4-7CFC-F9E6-71809A4DE2AB}"/>
              </a:ext>
            </a:extLst>
          </p:cNvPr>
          <p:cNvGrpSpPr/>
          <p:nvPr/>
        </p:nvGrpSpPr>
        <p:grpSpPr>
          <a:xfrm>
            <a:off x="4885420" y="3328316"/>
            <a:ext cx="1097280" cy="1097280"/>
            <a:chOff x="4937760" y="3718560"/>
            <a:chExt cx="1097280" cy="109728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253D74-F6E8-78E5-938B-1205607087A1}"/>
                </a:ext>
              </a:extLst>
            </p:cNvPr>
            <p:cNvSpPr/>
            <p:nvPr/>
          </p:nvSpPr>
          <p:spPr>
            <a:xfrm>
              <a:off x="5029200" y="3810000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স্ব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07DF7C1-4E32-F700-5579-6FBF02656119}"/>
                </a:ext>
              </a:extLst>
            </p:cNvPr>
            <p:cNvSpPr/>
            <p:nvPr/>
          </p:nvSpPr>
          <p:spPr>
            <a:xfrm>
              <a:off x="4937760" y="3718560"/>
              <a:ext cx="1097280" cy="109728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FCD2CD-458C-C2D6-7CA9-394806D5BCF4}"/>
              </a:ext>
            </a:extLst>
          </p:cNvPr>
          <p:cNvGrpSpPr/>
          <p:nvPr/>
        </p:nvGrpSpPr>
        <p:grpSpPr>
          <a:xfrm>
            <a:off x="4885420" y="4943756"/>
            <a:ext cx="1097280" cy="1097280"/>
            <a:chOff x="4937760" y="5303520"/>
            <a:chExt cx="1097280" cy="109728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68D377B-4FDA-089A-DA17-88748C5DAE99}"/>
                </a:ext>
              </a:extLst>
            </p:cNvPr>
            <p:cNvSpPr/>
            <p:nvPr/>
          </p:nvSpPr>
          <p:spPr>
            <a:xfrm>
              <a:off x="5029200" y="5394960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ন্ধ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928F428-AFA3-1CBC-11FC-47DA5E83F4CA}"/>
                </a:ext>
              </a:extLst>
            </p:cNvPr>
            <p:cNvSpPr/>
            <p:nvPr/>
          </p:nvSpPr>
          <p:spPr>
            <a:xfrm>
              <a:off x="4937760" y="5303520"/>
              <a:ext cx="1097280" cy="109728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4E3F4C-7E3E-3A92-0988-F5F3D3340AE6}"/>
              </a:ext>
            </a:extLst>
          </p:cNvPr>
          <p:cNvGrpSpPr/>
          <p:nvPr/>
        </p:nvGrpSpPr>
        <p:grpSpPr>
          <a:xfrm>
            <a:off x="7880080" y="1712876"/>
            <a:ext cx="1097280" cy="1097280"/>
            <a:chOff x="7940040" y="2072640"/>
            <a:chExt cx="1097280" cy="109728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9E990FC-5699-78D0-19A7-0EA26AD36BD7}"/>
                </a:ext>
              </a:extLst>
            </p:cNvPr>
            <p:cNvSpPr/>
            <p:nvPr/>
          </p:nvSpPr>
          <p:spPr>
            <a:xfrm>
              <a:off x="8031480" y="2164080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স্প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ACBC8BC-6A92-09BD-BEBA-7133657A2DC2}"/>
                </a:ext>
              </a:extLst>
            </p:cNvPr>
            <p:cNvSpPr/>
            <p:nvPr/>
          </p:nvSpPr>
          <p:spPr>
            <a:xfrm>
              <a:off x="7940040" y="2072640"/>
              <a:ext cx="1097280" cy="109728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E86E73-D26A-D0BD-E3D5-9167E24B4193}"/>
              </a:ext>
            </a:extLst>
          </p:cNvPr>
          <p:cNvGrpSpPr/>
          <p:nvPr/>
        </p:nvGrpSpPr>
        <p:grpSpPr>
          <a:xfrm>
            <a:off x="7880080" y="3328316"/>
            <a:ext cx="1097280" cy="1097280"/>
            <a:chOff x="7940040" y="3718560"/>
            <a:chExt cx="1097280" cy="109728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B2A8E0-B464-324C-1730-88790AA4B7DE}"/>
                </a:ext>
              </a:extLst>
            </p:cNvPr>
            <p:cNvSpPr/>
            <p:nvPr/>
          </p:nvSpPr>
          <p:spPr>
            <a:xfrm>
              <a:off x="8031480" y="3810000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স্ন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F101D27-AB34-506C-46F7-714AB4BEFFAA}"/>
                </a:ext>
              </a:extLst>
            </p:cNvPr>
            <p:cNvSpPr/>
            <p:nvPr/>
          </p:nvSpPr>
          <p:spPr>
            <a:xfrm>
              <a:off x="7940040" y="3718560"/>
              <a:ext cx="1097280" cy="109728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DC3590-1C51-1CF4-6D61-E8618FB313CD}"/>
              </a:ext>
            </a:extLst>
          </p:cNvPr>
          <p:cNvGrpSpPr/>
          <p:nvPr/>
        </p:nvGrpSpPr>
        <p:grpSpPr>
          <a:xfrm>
            <a:off x="7880080" y="4943756"/>
            <a:ext cx="1097280" cy="1097280"/>
            <a:chOff x="7940040" y="5303520"/>
            <a:chExt cx="1097280" cy="10972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0F1EDDC-0F3C-7E74-D00E-317A8FA9D7F9}"/>
                </a:ext>
              </a:extLst>
            </p:cNvPr>
            <p:cNvSpPr/>
            <p:nvPr/>
          </p:nvSpPr>
          <p:spPr>
            <a:xfrm>
              <a:off x="8031480" y="5394960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ম্প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573245B-2649-50A4-C928-C6B71F1D753C}"/>
                </a:ext>
              </a:extLst>
            </p:cNvPr>
            <p:cNvSpPr/>
            <p:nvPr/>
          </p:nvSpPr>
          <p:spPr>
            <a:xfrm>
              <a:off x="7940040" y="5303520"/>
              <a:ext cx="1097280" cy="109728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9C79C1-5643-C49F-BD12-D09B5CC515E6}"/>
              </a:ext>
            </a:extLst>
          </p:cNvPr>
          <p:cNvGrpSpPr/>
          <p:nvPr/>
        </p:nvGrpSpPr>
        <p:grpSpPr>
          <a:xfrm>
            <a:off x="3252057" y="644524"/>
            <a:ext cx="5764085" cy="551743"/>
            <a:chOff x="7951988" y="1323372"/>
            <a:chExt cx="5764085" cy="55174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CCD3FB-950C-5F6E-D598-E8D180FD8938}"/>
                </a:ext>
              </a:extLst>
            </p:cNvPr>
            <p:cNvSpPr txBox="1"/>
            <p:nvPr/>
          </p:nvSpPr>
          <p:spPr>
            <a:xfrm>
              <a:off x="8892182" y="1323372"/>
              <a:ext cx="284727" cy="443080"/>
            </a:xfrm>
            <a:custGeom>
              <a:avLst/>
              <a:gdLst/>
              <a:ahLst/>
              <a:cxnLst/>
              <a:rect l="l" t="t" r="r" b="b"/>
              <a:pathLst>
                <a:path w="284727" h="443080">
                  <a:moveTo>
                    <a:pt x="253994" y="0"/>
                  </a:moveTo>
                  <a:lnTo>
                    <a:pt x="284727" y="0"/>
                  </a:lnTo>
                  <a:lnTo>
                    <a:pt x="196918" y="102627"/>
                  </a:lnTo>
                  <a:lnTo>
                    <a:pt x="185426" y="102627"/>
                  </a:lnTo>
                  <a:lnTo>
                    <a:pt x="190984" y="118188"/>
                  </a:lnTo>
                  <a:cubicBezTo>
                    <a:pt x="191715" y="120018"/>
                    <a:pt x="192356" y="122213"/>
                    <a:pt x="192905" y="124774"/>
                  </a:cubicBezTo>
                  <a:cubicBezTo>
                    <a:pt x="193453" y="127335"/>
                    <a:pt x="194094" y="129530"/>
                    <a:pt x="194825" y="131360"/>
                  </a:cubicBezTo>
                  <a:lnTo>
                    <a:pt x="221717" y="131360"/>
                  </a:lnTo>
                  <a:lnTo>
                    <a:pt x="240376" y="157702"/>
                  </a:lnTo>
                  <a:lnTo>
                    <a:pt x="195374" y="157702"/>
                  </a:lnTo>
                  <a:lnTo>
                    <a:pt x="195374" y="443080"/>
                  </a:lnTo>
                  <a:lnTo>
                    <a:pt x="166836" y="416189"/>
                  </a:lnTo>
                  <a:lnTo>
                    <a:pt x="166836" y="261975"/>
                  </a:lnTo>
                  <a:cubicBezTo>
                    <a:pt x="161348" y="245877"/>
                    <a:pt x="154671" y="232157"/>
                    <a:pt x="146805" y="220815"/>
                  </a:cubicBezTo>
                  <a:cubicBezTo>
                    <a:pt x="138939" y="209473"/>
                    <a:pt x="130890" y="200235"/>
                    <a:pt x="122658" y="193100"/>
                  </a:cubicBezTo>
                  <a:cubicBezTo>
                    <a:pt x="114426" y="185966"/>
                    <a:pt x="106559" y="180752"/>
                    <a:pt x="99059" y="177459"/>
                  </a:cubicBezTo>
                  <a:cubicBezTo>
                    <a:pt x="91559" y="174166"/>
                    <a:pt x="85431" y="172520"/>
                    <a:pt x="80674" y="172520"/>
                  </a:cubicBezTo>
                  <a:cubicBezTo>
                    <a:pt x="71527" y="172520"/>
                    <a:pt x="63295" y="174166"/>
                    <a:pt x="55978" y="177459"/>
                  </a:cubicBezTo>
                  <a:cubicBezTo>
                    <a:pt x="48661" y="180752"/>
                    <a:pt x="42532" y="184960"/>
                    <a:pt x="37593" y="190082"/>
                  </a:cubicBezTo>
                  <a:cubicBezTo>
                    <a:pt x="32654" y="195204"/>
                    <a:pt x="28812" y="200966"/>
                    <a:pt x="26068" y="207369"/>
                  </a:cubicBezTo>
                  <a:cubicBezTo>
                    <a:pt x="23324" y="213772"/>
                    <a:pt x="21952" y="220083"/>
                    <a:pt x="21952" y="226303"/>
                  </a:cubicBezTo>
                  <a:cubicBezTo>
                    <a:pt x="21952" y="232523"/>
                    <a:pt x="23507" y="238102"/>
                    <a:pt x="26617" y="243041"/>
                  </a:cubicBezTo>
                  <a:cubicBezTo>
                    <a:pt x="29727" y="247981"/>
                    <a:pt x="34392" y="251365"/>
                    <a:pt x="40611" y="253194"/>
                  </a:cubicBezTo>
                  <a:cubicBezTo>
                    <a:pt x="42075" y="245511"/>
                    <a:pt x="46557" y="239108"/>
                    <a:pt x="54057" y="233986"/>
                  </a:cubicBezTo>
                  <a:cubicBezTo>
                    <a:pt x="61557" y="228864"/>
                    <a:pt x="70064" y="226303"/>
                    <a:pt x="79577" y="226303"/>
                  </a:cubicBezTo>
                  <a:cubicBezTo>
                    <a:pt x="89089" y="226303"/>
                    <a:pt x="97961" y="230419"/>
                    <a:pt x="106193" y="238651"/>
                  </a:cubicBezTo>
                  <a:cubicBezTo>
                    <a:pt x="114426" y="246883"/>
                    <a:pt x="118542" y="257402"/>
                    <a:pt x="118542" y="270207"/>
                  </a:cubicBezTo>
                  <a:cubicBezTo>
                    <a:pt x="118542" y="280817"/>
                    <a:pt x="114791" y="290330"/>
                    <a:pt x="107291" y="298745"/>
                  </a:cubicBezTo>
                  <a:cubicBezTo>
                    <a:pt x="99791" y="307160"/>
                    <a:pt x="88723" y="311367"/>
                    <a:pt x="74089" y="311367"/>
                  </a:cubicBezTo>
                  <a:cubicBezTo>
                    <a:pt x="63478" y="311367"/>
                    <a:pt x="53600" y="309081"/>
                    <a:pt x="44453" y="304507"/>
                  </a:cubicBezTo>
                  <a:cubicBezTo>
                    <a:pt x="35306" y="299934"/>
                    <a:pt x="27440" y="293806"/>
                    <a:pt x="20855" y="286122"/>
                  </a:cubicBezTo>
                  <a:cubicBezTo>
                    <a:pt x="14269" y="278439"/>
                    <a:pt x="9147" y="269384"/>
                    <a:pt x="5488" y="258957"/>
                  </a:cubicBezTo>
                  <a:cubicBezTo>
                    <a:pt x="1829" y="248529"/>
                    <a:pt x="0" y="237462"/>
                    <a:pt x="0" y="225754"/>
                  </a:cubicBezTo>
                  <a:cubicBezTo>
                    <a:pt x="0" y="213314"/>
                    <a:pt x="2012" y="201515"/>
                    <a:pt x="6037" y="190356"/>
                  </a:cubicBezTo>
                  <a:cubicBezTo>
                    <a:pt x="10061" y="179197"/>
                    <a:pt x="15367" y="169410"/>
                    <a:pt x="21952" y="160995"/>
                  </a:cubicBezTo>
                  <a:cubicBezTo>
                    <a:pt x="28538" y="152580"/>
                    <a:pt x="36221" y="145903"/>
                    <a:pt x="45002" y="140964"/>
                  </a:cubicBezTo>
                  <a:cubicBezTo>
                    <a:pt x="53783" y="136025"/>
                    <a:pt x="62929" y="133555"/>
                    <a:pt x="72442" y="133555"/>
                  </a:cubicBezTo>
                  <a:cubicBezTo>
                    <a:pt x="83052" y="133555"/>
                    <a:pt x="92931" y="135842"/>
                    <a:pt x="102077" y="140415"/>
                  </a:cubicBezTo>
                  <a:cubicBezTo>
                    <a:pt x="111224" y="144988"/>
                    <a:pt x="119731" y="150934"/>
                    <a:pt x="127597" y="158251"/>
                  </a:cubicBezTo>
                  <a:cubicBezTo>
                    <a:pt x="135463" y="165569"/>
                    <a:pt x="142689" y="173801"/>
                    <a:pt x="149275" y="182947"/>
                  </a:cubicBezTo>
                  <a:cubicBezTo>
                    <a:pt x="155860" y="192094"/>
                    <a:pt x="161714" y="201424"/>
                    <a:pt x="166836" y="210936"/>
                  </a:cubicBezTo>
                  <a:lnTo>
                    <a:pt x="166836" y="102627"/>
                  </a:lnTo>
                  <a:lnTo>
                    <a:pt x="137099" y="102627"/>
                  </a:lnTo>
                  <a:lnTo>
                    <a:pt x="25399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74013A-E09C-3B56-0DA6-BE11D06117F6}"/>
                </a:ext>
              </a:extLst>
            </p:cNvPr>
            <p:cNvSpPr txBox="1"/>
            <p:nvPr/>
          </p:nvSpPr>
          <p:spPr>
            <a:xfrm>
              <a:off x="10076062" y="1333446"/>
              <a:ext cx="865268" cy="434653"/>
            </a:xfrm>
            <a:custGeom>
              <a:avLst/>
              <a:gdLst/>
              <a:ahLst/>
              <a:cxnLst/>
              <a:rect l="l" t="t" r="r" b="b"/>
              <a:pathLst>
                <a:path w="865268" h="434653">
                  <a:moveTo>
                    <a:pt x="170678" y="0"/>
                  </a:moveTo>
                  <a:cubicBezTo>
                    <a:pt x="185313" y="0"/>
                    <a:pt x="198942" y="1555"/>
                    <a:pt x="211564" y="4665"/>
                  </a:cubicBezTo>
                  <a:cubicBezTo>
                    <a:pt x="224187" y="7775"/>
                    <a:pt x="236535" y="12348"/>
                    <a:pt x="248608" y="18385"/>
                  </a:cubicBezTo>
                  <a:cubicBezTo>
                    <a:pt x="260682" y="24422"/>
                    <a:pt x="272847" y="31648"/>
                    <a:pt x="285104" y="40063"/>
                  </a:cubicBezTo>
                  <a:cubicBezTo>
                    <a:pt x="297360" y="48478"/>
                    <a:pt x="310806" y="58173"/>
                    <a:pt x="325441" y="69149"/>
                  </a:cubicBezTo>
                  <a:lnTo>
                    <a:pt x="325441" y="91650"/>
                  </a:lnTo>
                  <a:cubicBezTo>
                    <a:pt x="313733" y="83967"/>
                    <a:pt x="302300" y="76741"/>
                    <a:pt x="291140" y="69973"/>
                  </a:cubicBezTo>
                  <a:cubicBezTo>
                    <a:pt x="279982" y="63204"/>
                    <a:pt x="268640" y="57167"/>
                    <a:pt x="257115" y="51862"/>
                  </a:cubicBezTo>
                  <a:cubicBezTo>
                    <a:pt x="245590" y="46557"/>
                    <a:pt x="233882" y="42441"/>
                    <a:pt x="221992" y="39514"/>
                  </a:cubicBezTo>
                  <a:cubicBezTo>
                    <a:pt x="210100" y="36587"/>
                    <a:pt x="197752" y="35124"/>
                    <a:pt x="184947" y="35124"/>
                  </a:cubicBezTo>
                  <a:cubicBezTo>
                    <a:pt x="161898" y="35124"/>
                    <a:pt x="140768" y="40063"/>
                    <a:pt x="121560" y="49941"/>
                  </a:cubicBezTo>
                  <a:cubicBezTo>
                    <a:pt x="102352" y="59820"/>
                    <a:pt x="84516" y="75186"/>
                    <a:pt x="68052" y="96041"/>
                  </a:cubicBezTo>
                  <a:lnTo>
                    <a:pt x="85065" y="121286"/>
                  </a:lnTo>
                  <a:lnTo>
                    <a:pt x="132802" y="121286"/>
                  </a:lnTo>
                  <a:lnTo>
                    <a:pt x="137750" y="121286"/>
                  </a:lnTo>
                  <a:lnTo>
                    <a:pt x="379903" y="121286"/>
                  </a:lnTo>
                  <a:lnTo>
                    <a:pt x="384702" y="121286"/>
                  </a:lnTo>
                  <a:lnTo>
                    <a:pt x="552450" y="121286"/>
                  </a:lnTo>
                  <a:lnTo>
                    <a:pt x="564301" y="121286"/>
                  </a:lnTo>
                  <a:lnTo>
                    <a:pt x="604586" y="121286"/>
                  </a:lnTo>
                  <a:cubicBezTo>
                    <a:pt x="610440" y="121286"/>
                    <a:pt x="616203" y="122658"/>
                    <a:pt x="621874" y="125402"/>
                  </a:cubicBezTo>
                  <a:cubicBezTo>
                    <a:pt x="627545" y="128146"/>
                    <a:pt x="632850" y="131713"/>
                    <a:pt x="637789" y="136103"/>
                  </a:cubicBezTo>
                  <a:cubicBezTo>
                    <a:pt x="642728" y="140494"/>
                    <a:pt x="647119" y="145433"/>
                    <a:pt x="650960" y="150921"/>
                  </a:cubicBezTo>
                  <a:cubicBezTo>
                    <a:pt x="654802" y="156409"/>
                    <a:pt x="657820" y="161897"/>
                    <a:pt x="660016" y="167385"/>
                  </a:cubicBezTo>
                  <a:cubicBezTo>
                    <a:pt x="672456" y="150189"/>
                    <a:pt x="683614" y="138207"/>
                    <a:pt x="693493" y="131439"/>
                  </a:cubicBezTo>
                  <a:cubicBezTo>
                    <a:pt x="703371" y="124670"/>
                    <a:pt x="711420" y="121286"/>
                    <a:pt x="717640" y="121286"/>
                  </a:cubicBezTo>
                  <a:cubicBezTo>
                    <a:pt x="725324" y="121286"/>
                    <a:pt x="732641" y="123024"/>
                    <a:pt x="739592" y="126499"/>
                  </a:cubicBezTo>
                  <a:cubicBezTo>
                    <a:pt x="746544" y="129975"/>
                    <a:pt x="753038" y="134457"/>
                    <a:pt x="759075" y="139945"/>
                  </a:cubicBezTo>
                  <a:cubicBezTo>
                    <a:pt x="765112" y="145433"/>
                    <a:pt x="770691" y="151470"/>
                    <a:pt x="775813" y="158056"/>
                  </a:cubicBezTo>
                  <a:cubicBezTo>
                    <a:pt x="780936" y="164641"/>
                    <a:pt x="785692" y="171044"/>
                    <a:pt x="790082" y="177264"/>
                  </a:cubicBezTo>
                  <a:lnTo>
                    <a:pt x="790082" y="66954"/>
                  </a:lnTo>
                  <a:cubicBezTo>
                    <a:pt x="799229" y="73906"/>
                    <a:pt x="804808" y="79119"/>
                    <a:pt x="806821" y="82595"/>
                  </a:cubicBezTo>
                  <a:cubicBezTo>
                    <a:pt x="808833" y="86071"/>
                    <a:pt x="810022" y="89638"/>
                    <a:pt x="810388" y="93297"/>
                  </a:cubicBezTo>
                  <a:cubicBezTo>
                    <a:pt x="810754" y="95492"/>
                    <a:pt x="811028" y="98053"/>
                    <a:pt x="811211" y="100980"/>
                  </a:cubicBezTo>
                  <a:cubicBezTo>
                    <a:pt x="811394" y="103907"/>
                    <a:pt x="812400" y="107383"/>
                    <a:pt x="814230" y="111407"/>
                  </a:cubicBezTo>
                  <a:lnTo>
                    <a:pt x="818071" y="121286"/>
                  </a:lnTo>
                  <a:lnTo>
                    <a:pt x="844414" y="121286"/>
                  </a:lnTo>
                  <a:lnTo>
                    <a:pt x="865268" y="147628"/>
                  </a:lnTo>
                  <a:lnTo>
                    <a:pt x="819169" y="147628"/>
                  </a:lnTo>
                  <a:lnTo>
                    <a:pt x="819169" y="433006"/>
                  </a:lnTo>
                  <a:lnTo>
                    <a:pt x="790082" y="406664"/>
                  </a:lnTo>
                  <a:lnTo>
                    <a:pt x="790082" y="383614"/>
                  </a:lnTo>
                  <a:cubicBezTo>
                    <a:pt x="787156" y="380687"/>
                    <a:pt x="784046" y="378217"/>
                    <a:pt x="780752" y="376205"/>
                  </a:cubicBezTo>
                  <a:cubicBezTo>
                    <a:pt x="777460" y="374193"/>
                    <a:pt x="773984" y="373187"/>
                    <a:pt x="770325" y="373187"/>
                  </a:cubicBezTo>
                  <a:cubicBezTo>
                    <a:pt x="764837" y="373187"/>
                    <a:pt x="759990" y="377028"/>
                    <a:pt x="755782" y="384712"/>
                  </a:cubicBezTo>
                  <a:cubicBezTo>
                    <a:pt x="751574" y="392395"/>
                    <a:pt x="749471" y="404286"/>
                    <a:pt x="749471" y="420384"/>
                  </a:cubicBezTo>
                  <a:lnTo>
                    <a:pt x="727518" y="405017"/>
                  </a:lnTo>
                  <a:cubicBezTo>
                    <a:pt x="723860" y="389285"/>
                    <a:pt x="717732" y="377303"/>
                    <a:pt x="709134" y="369071"/>
                  </a:cubicBezTo>
                  <a:cubicBezTo>
                    <a:pt x="700536" y="360839"/>
                    <a:pt x="690566" y="356723"/>
                    <a:pt x="679224" y="356723"/>
                  </a:cubicBezTo>
                  <a:cubicBezTo>
                    <a:pt x="674834" y="356723"/>
                    <a:pt x="670443" y="357363"/>
                    <a:pt x="666052" y="358643"/>
                  </a:cubicBezTo>
                  <a:cubicBezTo>
                    <a:pt x="661662" y="359924"/>
                    <a:pt x="657729" y="361845"/>
                    <a:pt x="654253" y="364406"/>
                  </a:cubicBezTo>
                  <a:cubicBezTo>
                    <a:pt x="650778" y="366967"/>
                    <a:pt x="647850" y="369894"/>
                    <a:pt x="645472" y="373187"/>
                  </a:cubicBezTo>
                  <a:cubicBezTo>
                    <a:pt x="643094" y="376479"/>
                    <a:pt x="641905" y="379955"/>
                    <a:pt x="641905" y="383614"/>
                  </a:cubicBezTo>
                  <a:cubicBezTo>
                    <a:pt x="641905" y="388370"/>
                    <a:pt x="643003" y="392395"/>
                    <a:pt x="645198" y="395688"/>
                  </a:cubicBezTo>
                  <a:cubicBezTo>
                    <a:pt x="647393" y="398980"/>
                    <a:pt x="651052" y="400993"/>
                    <a:pt x="656174" y="401724"/>
                  </a:cubicBezTo>
                  <a:lnTo>
                    <a:pt x="656174" y="400627"/>
                  </a:lnTo>
                  <a:cubicBezTo>
                    <a:pt x="659101" y="391480"/>
                    <a:pt x="662942" y="385901"/>
                    <a:pt x="667699" y="383888"/>
                  </a:cubicBezTo>
                  <a:cubicBezTo>
                    <a:pt x="672456" y="381876"/>
                    <a:pt x="677944" y="380870"/>
                    <a:pt x="684163" y="380870"/>
                  </a:cubicBezTo>
                  <a:cubicBezTo>
                    <a:pt x="692578" y="381968"/>
                    <a:pt x="698432" y="385901"/>
                    <a:pt x="701725" y="392669"/>
                  </a:cubicBezTo>
                  <a:cubicBezTo>
                    <a:pt x="705018" y="399438"/>
                    <a:pt x="706664" y="405749"/>
                    <a:pt x="706664" y="411603"/>
                  </a:cubicBezTo>
                  <a:cubicBezTo>
                    <a:pt x="705200" y="418189"/>
                    <a:pt x="701633" y="423677"/>
                    <a:pt x="695962" y="428067"/>
                  </a:cubicBezTo>
                  <a:cubicBezTo>
                    <a:pt x="690292" y="432457"/>
                    <a:pt x="683614" y="434653"/>
                    <a:pt x="675931" y="434653"/>
                  </a:cubicBezTo>
                  <a:cubicBezTo>
                    <a:pt x="661296" y="434653"/>
                    <a:pt x="648582" y="429896"/>
                    <a:pt x="637789" y="420384"/>
                  </a:cubicBezTo>
                  <a:cubicBezTo>
                    <a:pt x="626996" y="410871"/>
                    <a:pt x="621600" y="397517"/>
                    <a:pt x="621600" y="380321"/>
                  </a:cubicBezTo>
                  <a:cubicBezTo>
                    <a:pt x="621600" y="365320"/>
                    <a:pt x="626173" y="352424"/>
                    <a:pt x="635320" y="341630"/>
                  </a:cubicBezTo>
                  <a:cubicBezTo>
                    <a:pt x="644466" y="330837"/>
                    <a:pt x="656906" y="325441"/>
                    <a:pt x="672638" y="325441"/>
                  </a:cubicBezTo>
                  <a:cubicBezTo>
                    <a:pt x="674468" y="325441"/>
                    <a:pt x="676114" y="325441"/>
                    <a:pt x="677578" y="325441"/>
                  </a:cubicBezTo>
                  <a:cubicBezTo>
                    <a:pt x="679041" y="325441"/>
                    <a:pt x="680322" y="325624"/>
                    <a:pt x="681419" y="325990"/>
                  </a:cubicBezTo>
                  <a:cubicBezTo>
                    <a:pt x="681785" y="325990"/>
                    <a:pt x="682060" y="326081"/>
                    <a:pt x="682242" y="326264"/>
                  </a:cubicBezTo>
                  <a:cubicBezTo>
                    <a:pt x="682425" y="326447"/>
                    <a:pt x="682700" y="326538"/>
                    <a:pt x="683066" y="326538"/>
                  </a:cubicBezTo>
                  <a:cubicBezTo>
                    <a:pt x="683432" y="326538"/>
                    <a:pt x="683797" y="326630"/>
                    <a:pt x="684163" y="326813"/>
                  </a:cubicBezTo>
                  <a:cubicBezTo>
                    <a:pt x="684529" y="326996"/>
                    <a:pt x="685078" y="327087"/>
                    <a:pt x="685810" y="327087"/>
                  </a:cubicBezTo>
                  <a:cubicBezTo>
                    <a:pt x="688005" y="327819"/>
                    <a:pt x="690932" y="328734"/>
                    <a:pt x="694590" y="329831"/>
                  </a:cubicBezTo>
                  <a:cubicBezTo>
                    <a:pt x="698249" y="330929"/>
                    <a:pt x="702456" y="332850"/>
                    <a:pt x="707213" y="335594"/>
                  </a:cubicBezTo>
                  <a:cubicBezTo>
                    <a:pt x="711969" y="338338"/>
                    <a:pt x="716726" y="342179"/>
                    <a:pt x="721482" y="347118"/>
                  </a:cubicBezTo>
                  <a:cubicBezTo>
                    <a:pt x="726238" y="352058"/>
                    <a:pt x="730812" y="358552"/>
                    <a:pt x="735202" y="366601"/>
                  </a:cubicBezTo>
                  <a:cubicBezTo>
                    <a:pt x="736300" y="363308"/>
                    <a:pt x="737489" y="360015"/>
                    <a:pt x="738769" y="356723"/>
                  </a:cubicBezTo>
                  <a:cubicBezTo>
                    <a:pt x="740050" y="353430"/>
                    <a:pt x="741788" y="350594"/>
                    <a:pt x="743983" y="348216"/>
                  </a:cubicBezTo>
                  <a:cubicBezTo>
                    <a:pt x="746178" y="345838"/>
                    <a:pt x="749014" y="343917"/>
                    <a:pt x="752489" y="342454"/>
                  </a:cubicBezTo>
                  <a:cubicBezTo>
                    <a:pt x="755965" y="340990"/>
                    <a:pt x="760264" y="340258"/>
                    <a:pt x="765386" y="340258"/>
                  </a:cubicBezTo>
                  <a:cubicBezTo>
                    <a:pt x="767215" y="340258"/>
                    <a:pt x="770051" y="340990"/>
                    <a:pt x="773892" y="342454"/>
                  </a:cubicBezTo>
                  <a:cubicBezTo>
                    <a:pt x="777734" y="343917"/>
                    <a:pt x="781667" y="346478"/>
                    <a:pt x="785692" y="350137"/>
                  </a:cubicBezTo>
                  <a:lnTo>
                    <a:pt x="790082" y="353979"/>
                  </a:lnTo>
                  <a:lnTo>
                    <a:pt x="790082" y="227205"/>
                  </a:lnTo>
                  <a:cubicBezTo>
                    <a:pt x="790082" y="224278"/>
                    <a:pt x="788253" y="219247"/>
                    <a:pt x="784594" y="212113"/>
                  </a:cubicBezTo>
                  <a:cubicBezTo>
                    <a:pt x="780936" y="204978"/>
                    <a:pt x="776270" y="197752"/>
                    <a:pt x="770600" y="190435"/>
                  </a:cubicBezTo>
                  <a:cubicBezTo>
                    <a:pt x="764929" y="183118"/>
                    <a:pt x="758618" y="176349"/>
                    <a:pt x="751666" y="170129"/>
                  </a:cubicBezTo>
                  <a:cubicBezTo>
                    <a:pt x="744714" y="163909"/>
                    <a:pt x="737763" y="160251"/>
                    <a:pt x="730812" y="159153"/>
                  </a:cubicBezTo>
                  <a:cubicBezTo>
                    <a:pt x="724226" y="159885"/>
                    <a:pt x="718738" y="162263"/>
                    <a:pt x="714347" y="166288"/>
                  </a:cubicBezTo>
                  <a:cubicBezTo>
                    <a:pt x="709957" y="170312"/>
                    <a:pt x="705932" y="175069"/>
                    <a:pt x="702274" y="180557"/>
                  </a:cubicBezTo>
                  <a:lnTo>
                    <a:pt x="702274" y="180008"/>
                  </a:lnTo>
                  <a:cubicBezTo>
                    <a:pt x="701542" y="181105"/>
                    <a:pt x="701176" y="181837"/>
                    <a:pt x="701176" y="182203"/>
                  </a:cubicBezTo>
                  <a:cubicBezTo>
                    <a:pt x="701176" y="182569"/>
                    <a:pt x="700810" y="183301"/>
                    <a:pt x="700078" y="184398"/>
                  </a:cubicBezTo>
                  <a:cubicBezTo>
                    <a:pt x="734836" y="208546"/>
                    <a:pt x="752215" y="231229"/>
                    <a:pt x="752215" y="252450"/>
                  </a:cubicBezTo>
                  <a:cubicBezTo>
                    <a:pt x="752215" y="260865"/>
                    <a:pt x="749105" y="267999"/>
                    <a:pt x="742885" y="273853"/>
                  </a:cubicBezTo>
                  <a:cubicBezTo>
                    <a:pt x="736666" y="279707"/>
                    <a:pt x="729348" y="282634"/>
                    <a:pt x="720933" y="282634"/>
                  </a:cubicBezTo>
                  <a:cubicBezTo>
                    <a:pt x="711054" y="282634"/>
                    <a:pt x="701908" y="279524"/>
                    <a:pt x="693493" y="273304"/>
                  </a:cubicBezTo>
                  <a:cubicBezTo>
                    <a:pt x="685078" y="267085"/>
                    <a:pt x="679041" y="259950"/>
                    <a:pt x="675382" y="251901"/>
                  </a:cubicBezTo>
                  <a:cubicBezTo>
                    <a:pt x="669528" y="259950"/>
                    <a:pt x="662394" y="267359"/>
                    <a:pt x="653979" y="274128"/>
                  </a:cubicBezTo>
                  <a:cubicBezTo>
                    <a:pt x="645564" y="280896"/>
                    <a:pt x="636966" y="284280"/>
                    <a:pt x="628185" y="284280"/>
                  </a:cubicBezTo>
                  <a:cubicBezTo>
                    <a:pt x="616478" y="284280"/>
                    <a:pt x="607514" y="281719"/>
                    <a:pt x="601294" y="276597"/>
                  </a:cubicBezTo>
                  <a:cubicBezTo>
                    <a:pt x="595074" y="271475"/>
                    <a:pt x="591964" y="263060"/>
                    <a:pt x="591964" y="251352"/>
                  </a:cubicBezTo>
                  <a:cubicBezTo>
                    <a:pt x="591964" y="244767"/>
                    <a:pt x="593793" y="238090"/>
                    <a:pt x="597452" y="231321"/>
                  </a:cubicBezTo>
                  <a:cubicBezTo>
                    <a:pt x="601111" y="224552"/>
                    <a:pt x="605501" y="218150"/>
                    <a:pt x="610624" y="212113"/>
                  </a:cubicBezTo>
                  <a:cubicBezTo>
                    <a:pt x="615746" y="206076"/>
                    <a:pt x="621325" y="200771"/>
                    <a:pt x="627362" y="196197"/>
                  </a:cubicBezTo>
                  <a:cubicBezTo>
                    <a:pt x="633399" y="191624"/>
                    <a:pt x="638978" y="188240"/>
                    <a:pt x="644100" y="186045"/>
                  </a:cubicBezTo>
                  <a:cubicBezTo>
                    <a:pt x="641174" y="175434"/>
                    <a:pt x="635868" y="166379"/>
                    <a:pt x="628185" y="158879"/>
                  </a:cubicBezTo>
                  <a:cubicBezTo>
                    <a:pt x="620502" y="151378"/>
                    <a:pt x="610990" y="147628"/>
                    <a:pt x="599647" y="147628"/>
                  </a:cubicBezTo>
                  <a:lnTo>
                    <a:pt x="584606" y="147628"/>
                  </a:lnTo>
                  <a:lnTo>
                    <a:pt x="576374" y="147628"/>
                  </a:lnTo>
                  <a:cubicBezTo>
                    <a:pt x="559544" y="150555"/>
                    <a:pt x="543538" y="157232"/>
                    <a:pt x="528354" y="167660"/>
                  </a:cubicBezTo>
                  <a:cubicBezTo>
                    <a:pt x="513170" y="178087"/>
                    <a:pt x="498627" y="193179"/>
                    <a:pt x="484724" y="212936"/>
                  </a:cubicBezTo>
                  <a:cubicBezTo>
                    <a:pt x="481065" y="219156"/>
                    <a:pt x="477590" y="225375"/>
                    <a:pt x="474297" y="231595"/>
                  </a:cubicBezTo>
                  <a:cubicBezTo>
                    <a:pt x="471004" y="237815"/>
                    <a:pt x="468077" y="244584"/>
                    <a:pt x="465516" y="251901"/>
                  </a:cubicBezTo>
                  <a:cubicBezTo>
                    <a:pt x="462955" y="259218"/>
                    <a:pt x="460851" y="267359"/>
                    <a:pt x="459205" y="276323"/>
                  </a:cubicBezTo>
                  <a:cubicBezTo>
                    <a:pt x="457558" y="285287"/>
                    <a:pt x="456735" y="295257"/>
                    <a:pt x="456735" y="306233"/>
                  </a:cubicBezTo>
                  <a:cubicBezTo>
                    <a:pt x="456735" y="314282"/>
                    <a:pt x="457924" y="323063"/>
                    <a:pt x="460302" y="332575"/>
                  </a:cubicBezTo>
                  <a:cubicBezTo>
                    <a:pt x="462680" y="342088"/>
                    <a:pt x="466065" y="351509"/>
                    <a:pt x="470455" y="360839"/>
                  </a:cubicBezTo>
                  <a:cubicBezTo>
                    <a:pt x="474846" y="370168"/>
                    <a:pt x="480242" y="378675"/>
                    <a:pt x="486645" y="386358"/>
                  </a:cubicBezTo>
                  <a:cubicBezTo>
                    <a:pt x="493048" y="394041"/>
                    <a:pt x="500456" y="400078"/>
                    <a:pt x="508872" y="404468"/>
                  </a:cubicBezTo>
                  <a:cubicBezTo>
                    <a:pt x="507408" y="401542"/>
                    <a:pt x="506494" y="398615"/>
                    <a:pt x="506128" y="395688"/>
                  </a:cubicBezTo>
                  <a:cubicBezTo>
                    <a:pt x="505762" y="392761"/>
                    <a:pt x="505579" y="389834"/>
                    <a:pt x="505579" y="386907"/>
                  </a:cubicBezTo>
                  <a:cubicBezTo>
                    <a:pt x="505579" y="378492"/>
                    <a:pt x="507682" y="371357"/>
                    <a:pt x="511890" y="365503"/>
                  </a:cubicBezTo>
                  <a:cubicBezTo>
                    <a:pt x="516098" y="359649"/>
                    <a:pt x="522226" y="356540"/>
                    <a:pt x="530275" y="356174"/>
                  </a:cubicBezTo>
                  <a:cubicBezTo>
                    <a:pt x="535763" y="356174"/>
                    <a:pt x="540794" y="357088"/>
                    <a:pt x="545367" y="358918"/>
                  </a:cubicBezTo>
                  <a:cubicBezTo>
                    <a:pt x="549940" y="360747"/>
                    <a:pt x="553874" y="363308"/>
                    <a:pt x="557166" y="366601"/>
                  </a:cubicBezTo>
                  <a:cubicBezTo>
                    <a:pt x="560459" y="369894"/>
                    <a:pt x="563112" y="373735"/>
                    <a:pt x="565124" y="378126"/>
                  </a:cubicBezTo>
                  <a:cubicBezTo>
                    <a:pt x="567136" y="382516"/>
                    <a:pt x="568142" y="386907"/>
                    <a:pt x="568142" y="391297"/>
                  </a:cubicBezTo>
                  <a:cubicBezTo>
                    <a:pt x="568142" y="395322"/>
                    <a:pt x="567319" y="399438"/>
                    <a:pt x="565673" y="403645"/>
                  </a:cubicBezTo>
                  <a:cubicBezTo>
                    <a:pt x="564026" y="407853"/>
                    <a:pt x="561465" y="411786"/>
                    <a:pt x="557990" y="415445"/>
                  </a:cubicBezTo>
                  <a:cubicBezTo>
                    <a:pt x="554514" y="419103"/>
                    <a:pt x="549940" y="422030"/>
                    <a:pt x="544269" y="424225"/>
                  </a:cubicBezTo>
                  <a:cubicBezTo>
                    <a:pt x="538598" y="426421"/>
                    <a:pt x="531738" y="427518"/>
                    <a:pt x="523689" y="427518"/>
                  </a:cubicBezTo>
                  <a:cubicBezTo>
                    <a:pt x="512713" y="427518"/>
                    <a:pt x="501646" y="424866"/>
                    <a:pt x="490486" y="419561"/>
                  </a:cubicBezTo>
                  <a:cubicBezTo>
                    <a:pt x="479328" y="414255"/>
                    <a:pt x="469266" y="406206"/>
                    <a:pt x="460302" y="395413"/>
                  </a:cubicBezTo>
                  <a:cubicBezTo>
                    <a:pt x="451339" y="384620"/>
                    <a:pt x="443838" y="370991"/>
                    <a:pt x="437802" y="354527"/>
                  </a:cubicBezTo>
                  <a:cubicBezTo>
                    <a:pt x="431764" y="338063"/>
                    <a:pt x="428563" y="318489"/>
                    <a:pt x="428197" y="295805"/>
                  </a:cubicBezTo>
                  <a:cubicBezTo>
                    <a:pt x="427466" y="262145"/>
                    <a:pt x="432954" y="233059"/>
                    <a:pt x="444662" y="208546"/>
                  </a:cubicBezTo>
                  <a:cubicBezTo>
                    <a:pt x="456369" y="184032"/>
                    <a:pt x="471553" y="163727"/>
                    <a:pt x="490212" y="147628"/>
                  </a:cubicBezTo>
                  <a:lnTo>
                    <a:pt x="406106" y="147628"/>
                  </a:lnTo>
                  <a:lnTo>
                    <a:pt x="398562" y="147628"/>
                  </a:lnTo>
                  <a:lnTo>
                    <a:pt x="358908" y="147628"/>
                  </a:lnTo>
                  <a:lnTo>
                    <a:pt x="358908" y="432457"/>
                  </a:lnTo>
                  <a:lnTo>
                    <a:pt x="341896" y="419835"/>
                  </a:lnTo>
                  <a:cubicBezTo>
                    <a:pt x="336042" y="400078"/>
                    <a:pt x="327992" y="382608"/>
                    <a:pt x="317748" y="367424"/>
                  </a:cubicBezTo>
                  <a:cubicBezTo>
                    <a:pt x="307504" y="352241"/>
                    <a:pt x="295979" y="339435"/>
                    <a:pt x="283174" y="329008"/>
                  </a:cubicBezTo>
                  <a:cubicBezTo>
                    <a:pt x="270368" y="318581"/>
                    <a:pt x="256374" y="310257"/>
                    <a:pt x="241190" y="304037"/>
                  </a:cubicBezTo>
                  <a:cubicBezTo>
                    <a:pt x="226007" y="297818"/>
                    <a:pt x="210548" y="293610"/>
                    <a:pt x="194816" y="291415"/>
                  </a:cubicBezTo>
                  <a:lnTo>
                    <a:pt x="163534" y="252999"/>
                  </a:lnTo>
                  <a:lnTo>
                    <a:pt x="329822" y="162446"/>
                  </a:lnTo>
                  <a:lnTo>
                    <a:pt x="329822" y="147628"/>
                  </a:lnTo>
                  <a:lnTo>
                    <a:pt x="158056" y="147628"/>
                  </a:lnTo>
                  <a:lnTo>
                    <a:pt x="150912" y="147628"/>
                  </a:lnTo>
                  <a:lnTo>
                    <a:pt x="90553" y="147628"/>
                  </a:lnTo>
                  <a:lnTo>
                    <a:pt x="90553" y="433006"/>
                  </a:lnTo>
                  <a:lnTo>
                    <a:pt x="62015" y="406664"/>
                  </a:lnTo>
                  <a:lnTo>
                    <a:pt x="62015" y="147628"/>
                  </a:lnTo>
                  <a:lnTo>
                    <a:pt x="18111" y="147628"/>
                  </a:lnTo>
                  <a:lnTo>
                    <a:pt x="0" y="121286"/>
                  </a:lnTo>
                  <a:lnTo>
                    <a:pt x="60918" y="121286"/>
                  </a:lnTo>
                  <a:lnTo>
                    <a:pt x="27989" y="79577"/>
                  </a:lnTo>
                  <a:cubicBezTo>
                    <a:pt x="38600" y="64942"/>
                    <a:pt x="49210" y="52594"/>
                    <a:pt x="59820" y="42532"/>
                  </a:cubicBezTo>
                  <a:cubicBezTo>
                    <a:pt x="70430" y="32471"/>
                    <a:pt x="81498" y="24239"/>
                    <a:pt x="93022" y="17836"/>
                  </a:cubicBezTo>
                  <a:cubicBezTo>
                    <a:pt x="104547" y="11434"/>
                    <a:pt x="116712" y="6860"/>
                    <a:pt x="129518" y="4116"/>
                  </a:cubicBezTo>
                  <a:cubicBezTo>
                    <a:pt x="142323" y="1372"/>
                    <a:pt x="156043" y="0"/>
                    <a:pt x="170678" y="0"/>
                  </a:cubicBezTo>
                  <a:close/>
                  <a:moveTo>
                    <a:pt x="329822" y="204704"/>
                  </a:moveTo>
                  <a:lnTo>
                    <a:pt x="228842" y="259035"/>
                  </a:lnTo>
                  <a:cubicBezTo>
                    <a:pt x="247136" y="267085"/>
                    <a:pt x="264423" y="277695"/>
                    <a:pt x="280704" y="290866"/>
                  </a:cubicBezTo>
                  <a:cubicBezTo>
                    <a:pt x="296985" y="304037"/>
                    <a:pt x="313358" y="322514"/>
                    <a:pt x="329822" y="346295"/>
                  </a:cubicBezTo>
                  <a:lnTo>
                    <a:pt x="329822" y="2047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06545D7-EC64-57DA-1EAE-CDA49DF18F63}"/>
                </a:ext>
              </a:extLst>
            </p:cNvPr>
            <p:cNvSpPr txBox="1"/>
            <p:nvPr/>
          </p:nvSpPr>
          <p:spPr>
            <a:xfrm>
              <a:off x="9145319" y="1400949"/>
              <a:ext cx="847576" cy="474166"/>
            </a:xfrm>
            <a:custGeom>
              <a:avLst/>
              <a:gdLst/>
              <a:ahLst/>
              <a:cxnLst/>
              <a:rect l="l" t="t" r="r" b="b"/>
              <a:pathLst>
                <a:path w="847576" h="474166">
                  <a:moveTo>
                    <a:pt x="757573" y="0"/>
                  </a:moveTo>
                  <a:cubicBezTo>
                    <a:pt x="764890" y="4390"/>
                    <a:pt x="770469" y="11159"/>
                    <a:pt x="774311" y="20306"/>
                  </a:cubicBezTo>
                  <a:cubicBezTo>
                    <a:pt x="778153" y="29452"/>
                    <a:pt x="780988" y="37685"/>
                    <a:pt x="782817" y="45002"/>
                  </a:cubicBezTo>
                  <a:lnTo>
                    <a:pt x="785561" y="53783"/>
                  </a:lnTo>
                  <a:lnTo>
                    <a:pt x="826722" y="53783"/>
                  </a:lnTo>
                  <a:lnTo>
                    <a:pt x="847576" y="80125"/>
                  </a:lnTo>
                  <a:lnTo>
                    <a:pt x="786110" y="80125"/>
                  </a:lnTo>
                  <a:lnTo>
                    <a:pt x="786110" y="365503"/>
                  </a:lnTo>
                  <a:lnTo>
                    <a:pt x="757573" y="339161"/>
                  </a:lnTo>
                  <a:lnTo>
                    <a:pt x="757573" y="122932"/>
                  </a:lnTo>
                  <a:cubicBezTo>
                    <a:pt x="757573" y="120371"/>
                    <a:pt x="756566" y="116895"/>
                    <a:pt x="754554" y="112505"/>
                  </a:cubicBezTo>
                  <a:cubicBezTo>
                    <a:pt x="752542" y="108114"/>
                    <a:pt x="750072" y="103724"/>
                    <a:pt x="747145" y="99333"/>
                  </a:cubicBezTo>
                  <a:cubicBezTo>
                    <a:pt x="744218" y="94943"/>
                    <a:pt x="741200" y="90918"/>
                    <a:pt x="738090" y="87260"/>
                  </a:cubicBezTo>
                  <a:cubicBezTo>
                    <a:pt x="734980" y="83601"/>
                    <a:pt x="732145" y="81223"/>
                    <a:pt x="729584" y="80125"/>
                  </a:cubicBezTo>
                  <a:lnTo>
                    <a:pt x="721333" y="80125"/>
                  </a:lnTo>
                  <a:lnTo>
                    <a:pt x="705436" y="80125"/>
                  </a:lnTo>
                  <a:lnTo>
                    <a:pt x="675233" y="80125"/>
                  </a:lnTo>
                  <a:lnTo>
                    <a:pt x="675233" y="365503"/>
                  </a:lnTo>
                  <a:lnTo>
                    <a:pt x="646147" y="339161"/>
                  </a:lnTo>
                  <a:lnTo>
                    <a:pt x="646147" y="186044"/>
                  </a:lnTo>
                  <a:cubicBezTo>
                    <a:pt x="646147" y="183483"/>
                    <a:pt x="645232" y="180373"/>
                    <a:pt x="643403" y="176715"/>
                  </a:cubicBezTo>
                  <a:cubicBezTo>
                    <a:pt x="641573" y="173056"/>
                    <a:pt x="639287" y="169397"/>
                    <a:pt x="636543" y="165739"/>
                  </a:cubicBezTo>
                  <a:cubicBezTo>
                    <a:pt x="633799" y="162080"/>
                    <a:pt x="630689" y="158970"/>
                    <a:pt x="627213" y="156409"/>
                  </a:cubicBezTo>
                  <a:cubicBezTo>
                    <a:pt x="623737" y="153848"/>
                    <a:pt x="620170" y="152567"/>
                    <a:pt x="616511" y="152567"/>
                  </a:cubicBezTo>
                  <a:cubicBezTo>
                    <a:pt x="612121" y="152567"/>
                    <a:pt x="607639" y="154946"/>
                    <a:pt x="603066" y="159702"/>
                  </a:cubicBezTo>
                  <a:cubicBezTo>
                    <a:pt x="598493" y="164458"/>
                    <a:pt x="596206" y="174520"/>
                    <a:pt x="596206" y="189886"/>
                  </a:cubicBezTo>
                  <a:lnTo>
                    <a:pt x="596206" y="198118"/>
                  </a:lnTo>
                  <a:cubicBezTo>
                    <a:pt x="596206" y="199947"/>
                    <a:pt x="596297" y="202600"/>
                    <a:pt x="596480" y="206076"/>
                  </a:cubicBezTo>
                  <a:cubicBezTo>
                    <a:pt x="596663" y="209552"/>
                    <a:pt x="596754" y="212570"/>
                    <a:pt x="596754" y="215131"/>
                  </a:cubicBezTo>
                  <a:lnTo>
                    <a:pt x="579193" y="203057"/>
                  </a:lnTo>
                  <a:cubicBezTo>
                    <a:pt x="573339" y="183300"/>
                    <a:pt x="564375" y="168940"/>
                    <a:pt x="552301" y="159976"/>
                  </a:cubicBezTo>
                  <a:cubicBezTo>
                    <a:pt x="540227" y="151012"/>
                    <a:pt x="528520" y="146531"/>
                    <a:pt x="517178" y="146531"/>
                  </a:cubicBezTo>
                  <a:cubicBezTo>
                    <a:pt x="500348" y="146531"/>
                    <a:pt x="486628" y="151195"/>
                    <a:pt x="476017" y="160525"/>
                  </a:cubicBezTo>
                  <a:cubicBezTo>
                    <a:pt x="465407" y="169855"/>
                    <a:pt x="460102" y="182386"/>
                    <a:pt x="460102" y="198118"/>
                  </a:cubicBezTo>
                  <a:cubicBezTo>
                    <a:pt x="460102" y="204704"/>
                    <a:pt x="461931" y="211838"/>
                    <a:pt x="465590" y="219521"/>
                  </a:cubicBezTo>
                  <a:cubicBezTo>
                    <a:pt x="469249" y="227205"/>
                    <a:pt x="476200" y="232144"/>
                    <a:pt x="486445" y="234339"/>
                  </a:cubicBezTo>
                  <a:cubicBezTo>
                    <a:pt x="486445" y="221168"/>
                    <a:pt x="489829" y="211838"/>
                    <a:pt x="496598" y="206350"/>
                  </a:cubicBezTo>
                  <a:cubicBezTo>
                    <a:pt x="503366" y="200862"/>
                    <a:pt x="511507" y="198118"/>
                    <a:pt x="521019" y="198118"/>
                  </a:cubicBezTo>
                  <a:cubicBezTo>
                    <a:pt x="532361" y="198118"/>
                    <a:pt x="540777" y="201960"/>
                    <a:pt x="546264" y="209643"/>
                  </a:cubicBezTo>
                  <a:cubicBezTo>
                    <a:pt x="551752" y="217326"/>
                    <a:pt x="554497" y="225558"/>
                    <a:pt x="554497" y="234339"/>
                  </a:cubicBezTo>
                  <a:cubicBezTo>
                    <a:pt x="554497" y="244949"/>
                    <a:pt x="550380" y="254005"/>
                    <a:pt x="542148" y="261505"/>
                  </a:cubicBezTo>
                  <a:cubicBezTo>
                    <a:pt x="533916" y="269005"/>
                    <a:pt x="522849" y="272755"/>
                    <a:pt x="508946" y="272755"/>
                  </a:cubicBezTo>
                  <a:cubicBezTo>
                    <a:pt x="499433" y="272755"/>
                    <a:pt x="490378" y="270835"/>
                    <a:pt x="481780" y="266993"/>
                  </a:cubicBezTo>
                  <a:cubicBezTo>
                    <a:pt x="473182" y="263151"/>
                    <a:pt x="465407" y="257572"/>
                    <a:pt x="458456" y="250254"/>
                  </a:cubicBezTo>
                  <a:cubicBezTo>
                    <a:pt x="451504" y="242937"/>
                    <a:pt x="446016" y="233882"/>
                    <a:pt x="441992" y="223089"/>
                  </a:cubicBezTo>
                  <a:cubicBezTo>
                    <a:pt x="437967" y="212296"/>
                    <a:pt x="435955" y="199947"/>
                    <a:pt x="435955" y="186044"/>
                  </a:cubicBezTo>
                  <a:cubicBezTo>
                    <a:pt x="435955" y="174337"/>
                    <a:pt x="437967" y="163635"/>
                    <a:pt x="441992" y="153939"/>
                  </a:cubicBezTo>
                  <a:cubicBezTo>
                    <a:pt x="446016" y="144244"/>
                    <a:pt x="451321" y="135920"/>
                    <a:pt x="457907" y="128969"/>
                  </a:cubicBezTo>
                  <a:cubicBezTo>
                    <a:pt x="464493" y="122017"/>
                    <a:pt x="472176" y="116621"/>
                    <a:pt x="480957" y="112779"/>
                  </a:cubicBezTo>
                  <a:cubicBezTo>
                    <a:pt x="489738" y="108938"/>
                    <a:pt x="499067" y="107017"/>
                    <a:pt x="508946" y="107017"/>
                  </a:cubicBezTo>
                  <a:cubicBezTo>
                    <a:pt x="519190" y="107017"/>
                    <a:pt x="529343" y="109212"/>
                    <a:pt x="539405" y="113602"/>
                  </a:cubicBezTo>
                  <a:cubicBezTo>
                    <a:pt x="549466" y="117993"/>
                    <a:pt x="560899" y="127140"/>
                    <a:pt x="573705" y="141043"/>
                  </a:cubicBezTo>
                  <a:cubicBezTo>
                    <a:pt x="575534" y="130432"/>
                    <a:pt x="579193" y="122566"/>
                    <a:pt x="584681" y="117444"/>
                  </a:cubicBezTo>
                  <a:cubicBezTo>
                    <a:pt x="590169" y="112322"/>
                    <a:pt x="596571" y="109761"/>
                    <a:pt x="603889" y="109761"/>
                  </a:cubicBezTo>
                  <a:cubicBezTo>
                    <a:pt x="613767" y="109761"/>
                    <a:pt x="621908" y="113237"/>
                    <a:pt x="628311" y="120188"/>
                  </a:cubicBezTo>
                  <a:cubicBezTo>
                    <a:pt x="634713" y="127140"/>
                    <a:pt x="640476" y="134274"/>
                    <a:pt x="645598" y="141591"/>
                  </a:cubicBezTo>
                  <a:lnTo>
                    <a:pt x="646147" y="142689"/>
                  </a:lnTo>
                  <a:lnTo>
                    <a:pt x="646147" y="80125"/>
                  </a:lnTo>
                  <a:lnTo>
                    <a:pt x="439025" y="80125"/>
                  </a:lnTo>
                  <a:lnTo>
                    <a:pt x="430792" y="80125"/>
                  </a:lnTo>
                  <a:cubicBezTo>
                    <a:pt x="413962" y="83052"/>
                    <a:pt x="397955" y="89729"/>
                    <a:pt x="382772" y="100157"/>
                  </a:cubicBezTo>
                  <a:cubicBezTo>
                    <a:pt x="367589" y="110584"/>
                    <a:pt x="353045" y="125676"/>
                    <a:pt x="339142" y="145433"/>
                  </a:cubicBezTo>
                  <a:cubicBezTo>
                    <a:pt x="335483" y="151653"/>
                    <a:pt x="332008" y="157872"/>
                    <a:pt x="328715" y="164092"/>
                  </a:cubicBezTo>
                  <a:cubicBezTo>
                    <a:pt x="325422" y="170312"/>
                    <a:pt x="322495" y="177081"/>
                    <a:pt x="319934" y="184398"/>
                  </a:cubicBezTo>
                  <a:cubicBezTo>
                    <a:pt x="317373" y="191715"/>
                    <a:pt x="315269" y="199856"/>
                    <a:pt x="313623" y="208820"/>
                  </a:cubicBezTo>
                  <a:cubicBezTo>
                    <a:pt x="311976" y="217784"/>
                    <a:pt x="311153" y="227754"/>
                    <a:pt x="311153" y="238730"/>
                  </a:cubicBezTo>
                  <a:cubicBezTo>
                    <a:pt x="311153" y="246779"/>
                    <a:pt x="312342" y="255560"/>
                    <a:pt x="314720" y="265072"/>
                  </a:cubicBezTo>
                  <a:cubicBezTo>
                    <a:pt x="317099" y="274585"/>
                    <a:pt x="320483" y="284006"/>
                    <a:pt x="324873" y="293336"/>
                  </a:cubicBezTo>
                  <a:cubicBezTo>
                    <a:pt x="329264" y="302665"/>
                    <a:pt x="334660" y="311172"/>
                    <a:pt x="341063" y="318855"/>
                  </a:cubicBezTo>
                  <a:cubicBezTo>
                    <a:pt x="347466" y="326538"/>
                    <a:pt x="354875" y="332575"/>
                    <a:pt x="363290" y="336965"/>
                  </a:cubicBezTo>
                  <a:cubicBezTo>
                    <a:pt x="361826" y="334039"/>
                    <a:pt x="360911" y="331112"/>
                    <a:pt x="360546" y="328185"/>
                  </a:cubicBezTo>
                  <a:cubicBezTo>
                    <a:pt x="360180" y="325258"/>
                    <a:pt x="359997" y="322331"/>
                    <a:pt x="359997" y="319404"/>
                  </a:cubicBezTo>
                  <a:cubicBezTo>
                    <a:pt x="359997" y="310989"/>
                    <a:pt x="362101" y="303854"/>
                    <a:pt x="366308" y="298000"/>
                  </a:cubicBezTo>
                  <a:cubicBezTo>
                    <a:pt x="370515" y="292146"/>
                    <a:pt x="376644" y="289037"/>
                    <a:pt x="384693" y="288671"/>
                  </a:cubicBezTo>
                  <a:cubicBezTo>
                    <a:pt x="390181" y="288671"/>
                    <a:pt x="395211" y="289585"/>
                    <a:pt x="399785" y="291415"/>
                  </a:cubicBezTo>
                  <a:cubicBezTo>
                    <a:pt x="404358" y="293244"/>
                    <a:pt x="408291" y="295805"/>
                    <a:pt x="411584" y="299098"/>
                  </a:cubicBezTo>
                  <a:cubicBezTo>
                    <a:pt x="414877" y="302391"/>
                    <a:pt x="417530" y="306232"/>
                    <a:pt x="419542" y="310623"/>
                  </a:cubicBezTo>
                  <a:cubicBezTo>
                    <a:pt x="421554" y="315013"/>
                    <a:pt x="422561" y="319404"/>
                    <a:pt x="422561" y="323794"/>
                  </a:cubicBezTo>
                  <a:cubicBezTo>
                    <a:pt x="422561" y="327819"/>
                    <a:pt x="421737" y="331935"/>
                    <a:pt x="420091" y="336142"/>
                  </a:cubicBezTo>
                  <a:cubicBezTo>
                    <a:pt x="418444" y="340350"/>
                    <a:pt x="415883" y="344283"/>
                    <a:pt x="412408" y="347942"/>
                  </a:cubicBezTo>
                  <a:cubicBezTo>
                    <a:pt x="408932" y="351600"/>
                    <a:pt x="404358" y="354527"/>
                    <a:pt x="398687" y="356722"/>
                  </a:cubicBezTo>
                  <a:cubicBezTo>
                    <a:pt x="393016" y="358918"/>
                    <a:pt x="386156" y="360015"/>
                    <a:pt x="378107" y="360015"/>
                  </a:cubicBezTo>
                  <a:cubicBezTo>
                    <a:pt x="367131" y="360015"/>
                    <a:pt x="356064" y="357363"/>
                    <a:pt x="344905" y="352058"/>
                  </a:cubicBezTo>
                  <a:cubicBezTo>
                    <a:pt x="333745" y="346752"/>
                    <a:pt x="323684" y="338703"/>
                    <a:pt x="314720" y="327910"/>
                  </a:cubicBezTo>
                  <a:cubicBezTo>
                    <a:pt x="305757" y="317117"/>
                    <a:pt x="298256" y="303488"/>
                    <a:pt x="292219" y="287024"/>
                  </a:cubicBezTo>
                  <a:cubicBezTo>
                    <a:pt x="286183" y="270560"/>
                    <a:pt x="282981" y="250986"/>
                    <a:pt x="282615" y="228302"/>
                  </a:cubicBezTo>
                  <a:cubicBezTo>
                    <a:pt x="281884" y="194642"/>
                    <a:pt x="287372" y="165556"/>
                    <a:pt x="299079" y="141043"/>
                  </a:cubicBezTo>
                  <a:cubicBezTo>
                    <a:pt x="310787" y="116529"/>
                    <a:pt x="325971" y="96224"/>
                    <a:pt x="344630" y="80125"/>
                  </a:cubicBezTo>
                  <a:lnTo>
                    <a:pt x="261231" y="80125"/>
                  </a:lnTo>
                  <a:lnTo>
                    <a:pt x="252980" y="80125"/>
                  </a:lnTo>
                  <a:lnTo>
                    <a:pt x="211289" y="80125"/>
                  </a:lnTo>
                  <a:lnTo>
                    <a:pt x="211289" y="391297"/>
                  </a:lnTo>
                  <a:lnTo>
                    <a:pt x="212387" y="391846"/>
                  </a:lnTo>
                  <a:lnTo>
                    <a:pt x="211289" y="391846"/>
                  </a:lnTo>
                  <a:cubicBezTo>
                    <a:pt x="214948" y="393675"/>
                    <a:pt x="221077" y="396877"/>
                    <a:pt x="229674" y="401450"/>
                  </a:cubicBezTo>
                  <a:cubicBezTo>
                    <a:pt x="238272" y="406023"/>
                    <a:pt x="246962" y="411511"/>
                    <a:pt x="255743" y="417914"/>
                  </a:cubicBezTo>
                  <a:cubicBezTo>
                    <a:pt x="264523" y="424317"/>
                    <a:pt x="272298" y="431634"/>
                    <a:pt x="279067" y="439866"/>
                  </a:cubicBezTo>
                  <a:cubicBezTo>
                    <a:pt x="285835" y="448098"/>
                    <a:pt x="289220" y="456605"/>
                    <a:pt x="289220" y="465386"/>
                  </a:cubicBezTo>
                  <a:lnTo>
                    <a:pt x="289220" y="474166"/>
                  </a:lnTo>
                  <a:cubicBezTo>
                    <a:pt x="269463" y="458800"/>
                    <a:pt x="253273" y="446635"/>
                    <a:pt x="240651" y="437671"/>
                  </a:cubicBezTo>
                  <a:cubicBezTo>
                    <a:pt x="228028" y="428707"/>
                    <a:pt x="217143" y="421664"/>
                    <a:pt x="207997" y="416542"/>
                  </a:cubicBezTo>
                  <a:cubicBezTo>
                    <a:pt x="206899" y="422762"/>
                    <a:pt x="204887" y="429073"/>
                    <a:pt x="201960" y="435476"/>
                  </a:cubicBezTo>
                  <a:cubicBezTo>
                    <a:pt x="199033" y="441878"/>
                    <a:pt x="195008" y="447732"/>
                    <a:pt x="189886" y="453037"/>
                  </a:cubicBezTo>
                  <a:cubicBezTo>
                    <a:pt x="184764" y="458343"/>
                    <a:pt x="178361" y="462824"/>
                    <a:pt x="170678" y="466483"/>
                  </a:cubicBezTo>
                  <a:cubicBezTo>
                    <a:pt x="162995" y="470142"/>
                    <a:pt x="153848" y="472337"/>
                    <a:pt x="143238" y="473069"/>
                  </a:cubicBezTo>
                  <a:lnTo>
                    <a:pt x="141043" y="473069"/>
                  </a:lnTo>
                  <a:cubicBezTo>
                    <a:pt x="135920" y="473069"/>
                    <a:pt x="130341" y="472337"/>
                    <a:pt x="124304" y="470874"/>
                  </a:cubicBezTo>
                  <a:cubicBezTo>
                    <a:pt x="118267" y="469410"/>
                    <a:pt x="112505" y="466849"/>
                    <a:pt x="107017" y="463190"/>
                  </a:cubicBezTo>
                  <a:cubicBezTo>
                    <a:pt x="101529" y="459532"/>
                    <a:pt x="96955" y="454867"/>
                    <a:pt x="93297" y="449196"/>
                  </a:cubicBezTo>
                  <a:cubicBezTo>
                    <a:pt x="89638" y="443525"/>
                    <a:pt x="87809" y="436299"/>
                    <a:pt x="87809" y="427518"/>
                  </a:cubicBezTo>
                  <a:cubicBezTo>
                    <a:pt x="87809" y="422030"/>
                    <a:pt x="89455" y="416451"/>
                    <a:pt x="92748" y="410780"/>
                  </a:cubicBezTo>
                  <a:cubicBezTo>
                    <a:pt x="96041" y="405109"/>
                    <a:pt x="100797" y="399895"/>
                    <a:pt x="107017" y="395139"/>
                  </a:cubicBezTo>
                  <a:cubicBezTo>
                    <a:pt x="113237" y="390382"/>
                    <a:pt x="120828" y="386449"/>
                    <a:pt x="129792" y="383339"/>
                  </a:cubicBezTo>
                  <a:cubicBezTo>
                    <a:pt x="138756" y="380230"/>
                    <a:pt x="148909" y="378675"/>
                    <a:pt x="160251" y="378675"/>
                  </a:cubicBezTo>
                  <a:cubicBezTo>
                    <a:pt x="163543" y="378675"/>
                    <a:pt x="166653" y="378766"/>
                    <a:pt x="169580" y="378949"/>
                  </a:cubicBezTo>
                  <a:cubicBezTo>
                    <a:pt x="172507" y="379132"/>
                    <a:pt x="175068" y="379406"/>
                    <a:pt x="177264" y="379772"/>
                  </a:cubicBezTo>
                  <a:cubicBezTo>
                    <a:pt x="177629" y="379772"/>
                    <a:pt x="177996" y="379864"/>
                    <a:pt x="178361" y="380047"/>
                  </a:cubicBezTo>
                  <a:cubicBezTo>
                    <a:pt x="178727" y="380230"/>
                    <a:pt x="179093" y="380321"/>
                    <a:pt x="179459" y="380321"/>
                  </a:cubicBezTo>
                  <a:lnTo>
                    <a:pt x="182752" y="381419"/>
                  </a:lnTo>
                  <a:lnTo>
                    <a:pt x="182752" y="182203"/>
                  </a:lnTo>
                  <a:cubicBezTo>
                    <a:pt x="182752" y="179642"/>
                    <a:pt x="181014" y="173605"/>
                    <a:pt x="177538" y="164092"/>
                  </a:cubicBezTo>
                  <a:cubicBezTo>
                    <a:pt x="174062" y="154580"/>
                    <a:pt x="168757" y="144610"/>
                    <a:pt x="161623" y="134183"/>
                  </a:cubicBezTo>
                  <a:cubicBezTo>
                    <a:pt x="154488" y="123755"/>
                    <a:pt x="145433" y="114426"/>
                    <a:pt x="134457" y="106194"/>
                  </a:cubicBezTo>
                  <a:cubicBezTo>
                    <a:pt x="123481" y="97961"/>
                    <a:pt x="110675" y="93845"/>
                    <a:pt x="96041" y="93845"/>
                  </a:cubicBezTo>
                  <a:cubicBezTo>
                    <a:pt x="85797" y="93845"/>
                    <a:pt x="76192" y="96406"/>
                    <a:pt x="67229" y="101529"/>
                  </a:cubicBezTo>
                  <a:cubicBezTo>
                    <a:pt x="58265" y="106651"/>
                    <a:pt x="51405" y="115066"/>
                    <a:pt x="46648" y="126774"/>
                  </a:cubicBezTo>
                  <a:cubicBezTo>
                    <a:pt x="49575" y="126042"/>
                    <a:pt x="52685" y="125402"/>
                    <a:pt x="55978" y="124853"/>
                  </a:cubicBezTo>
                  <a:cubicBezTo>
                    <a:pt x="59271" y="124304"/>
                    <a:pt x="63113" y="124030"/>
                    <a:pt x="67503" y="124030"/>
                  </a:cubicBezTo>
                  <a:cubicBezTo>
                    <a:pt x="89455" y="124030"/>
                    <a:pt x="104822" y="127963"/>
                    <a:pt x="113602" y="135829"/>
                  </a:cubicBezTo>
                  <a:cubicBezTo>
                    <a:pt x="122383" y="143695"/>
                    <a:pt x="126774" y="154946"/>
                    <a:pt x="126774" y="169580"/>
                  </a:cubicBezTo>
                  <a:cubicBezTo>
                    <a:pt x="126774" y="177264"/>
                    <a:pt x="122658" y="189612"/>
                    <a:pt x="114426" y="206625"/>
                  </a:cubicBezTo>
                  <a:cubicBezTo>
                    <a:pt x="106194" y="223637"/>
                    <a:pt x="92931" y="242022"/>
                    <a:pt x="74637" y="261779"/>
                  </a:cubicBezTo>
                  <a:lnTo>
                    <a:pt x="37868" y="220619"/>
                  </a:lnTo>
                  <a:lnTo>
                    <a:pt x="44453" y="220070"/>
                  </a:lnTo>
                  <a:cubicBezTo>
                    <a:pt x="46648" y="218241"/>
                    <a:pt x="50216" y="215314"/>
                    <a:pt x="55155" y="211289"/>
                  </a:cubicBezTo>
                  <a:cubicBezTo>
                    <a:pt x="60094" y="207265"/>
                    <a:pt x="66039" y="201594"/>
                    <a:pt x="72991" y="194276"/>
                  </a:cubicBezTo>
                  <a:cubicBezTo>
                    <a:pt x="81406" y="185496"/>
                    <a:pt x="87443" y="177904"/>
                    <a:pt x="91102" y="171501"/>
                  </a:cubicBezTo>
                  <a:cubicBezTo>
                    <a:pt x="94760" y="165098"/>
                    <a:pt x="96589" y="160434"/>
                    <a:pt x="96589" y="157507"/>
                  </a:cubicBezTo>
                  <a:cubicBezTo>
                    <a:pt x="96589" y="151653"/>
                    <a:pt x="92748" y="148726"/>
                    <a:pt x="85065" y="148726"/>
                  </a:cubicBezTo>
                  <a:cubicBezTo>
                    <a:pt x="84333" y="148726"/>
                    <a:pt x="81863" y="149640"/>
                    <a:pt x="77656" y="151470"/>
                  </a:cubicBezTo>
                  <a:cubicBezTo>
                    <a:pt x="73448" y="153299"/>
                    <a:pt x="68783" y="155494"/>
                    <a:pt x="63661" y="158055"/>
                  </a:cubicBezTo>
                  <a:cubicBezTo>
                    <a:pt x="58539" y="160617"/>
                    <a:pt x="53051" y="163178"/>
                    <a:pt x="47197" y="165739"/>
                  </a:cubicBezTo>
                  <a:cubicBezTo>
                    <a:pt x="41343" y="168300"/>
                    <a:pt x="36953" y="169580"/>
                    <a:pt x="34026" y="169580"/>
                  </a:cubicBezTo>
                  <a:cubicBezTo>
                    <a:pt x="27074" y="169580"/>
                    <a:pt x="21403" y="168300"/>
                    <a:pt x="17013" y="165739"/>
                  </a:cubicBezTo>
                  <a:cubicBezTo>
                    <a:pt x="12623" y="163178"/>
                    <a:pt x="9147" y="159976"/>
                    <a:pt x="6586" y="156135"/>
                  </a:cubicBezTo>
                  <a:cubicBezTo>
                    <a:pt x="4025" y="152293"/>
                    <a:pt x="2287" y="148086"/>
                    <a:pt x="1372" y="143512"/>
                  </a:cubicBezTo>
                  <a:cubicBezTo>
                    <a:pt x="457" y="138939"/>
                    <a:pt x="0" y="134823"/>
                    <a:pt x="0" y="131164"/>
                  </a:cubicBezTo>
                  <a:cubicBezTo>
                    <a:pt x="0" y="125676"/>
                    <a:pt x="915" y="119822"/>
                    <a:pt x="2744" y="113602"/>
                  </a:cubicBezTo>
                  <a:cubicBezTo>
                    <a:pt x="4573" y="107383"/>
                    <a:pt x="7866" y="101163"/>
                    <a:pt x="12623" y="94943"/>
                  </a:cubicBezTo>
                  <a:cubicBezTo>
                    <a:pt x="19208" y="86162"/>
                    <a:pt x="26343" y="79302"/>
                    <a:pt x="34026" y="74363"/>
                  </a:cubicBezTo>
                  <a:cubicBezTo>
                    <a:pt x="41709" y="69424"/>
                    <a:pt x="49118" y="65765"/>
                    <a:pt x="56252" y="63387"/>
                  </a:cubicBezTo>
                  <a:cubicBezTo>
                    <a:pt x="63387" y="61009"/>
                    <a:pt x="69881" y="59454"/>
                    <a:pt x="75735" y="58722"/>
                  </a:cubicBezTo>
                  <a:cubicBezTo>
                    <a:pt x="81589" y="57990"/>
                    <a:pt x="85979" y="57624"/>
                    <a:pt x="88906" y="57624"/>
                  </a:cubicBezTo>
                  <a:lnTo>
                    <a:pt x="92199" y="57624"/>
                  </a:lnTo>
                  <a:cubicBezTo>
                    <a:pt x="103175" y="57990"/>
                    <a:pt x="113054" y="60368"/>
                    <a:pt x="121835" y="64759"/>
                  </a:cubicBezTo>
                  <a:cubicBezTo>
                    <a:pt x="130615" y="69149"/>
                    <a:pt x="138664" y="74729"/>
                    <a:pt x="145982" y="81497"/>
                  </a:cubicBezTo>
                  <a:cubicBezTo>
                    <a:pt x="153299" y="88266"/>
                    <a:pt x="159976" y="96041"/>
                    <a:pt x="166013" y="104821"/>
                  </a:cubicBezTo>
                  <a:cubicBezTo>
                    <a:pt x="172050" y="113602"/>
                    <a:pt x="177629" y="122749"/>
                    <a:pt x="182752" y="132262"/>
                  </a:cubicBezTo>
                  <a:lnTo>
                    <a:pt x="182752" y="549"/>
                  </a:lnTo>
                  <a:cubicBezTo>
                    <a:pt x="187142" y="2378"/>
                    <a:pt x="190801" y="5031"/>
                    <a:pt x="193728" y="8506"/>
                  </a:cubicBezTo>
                  <a:cubicBezTo>
                    <a:pt x="196655" y="11982"/>
                    <a:pt x="199033" y="15824"/>
                    <a:pt x="200862" y="20031"/>
                  </a:cubicBezTo>
                  <a:cubicBezTo>
                    <a:pt x="202692" y="24239"/>
                    <a:pt x="204247" y="28629"/>
                    <a:pt x="205527" y="33203"/>
                  </a:cubicBezTo>
                  <a:cubicBezTo>
                    <a:pt x="206808" y="37776"/>
                    <a:pt x="207814" y="41892"/>
                    <a:pt x="208546" y="45551"/>
                  </a:cubicBezTo>
                  <a:cubicBezTo>
                    <a:pt x="209277" y="47380"/>
                    <a:pt x="209643" y="48843"/>
                    <a:pt x="209643" y="49941"/>
                  </a:cubicBezTo>
                  <a:cubicBezTo>
                    <a:pt x="209643" y="51039"/>
                    <a:pt x="210009" y="52319"/>
                    <a:pt x="210741" y="53783"/>
                  </a:cubicBezTo>
                  <a:lnTo>
                    <a:pt x="234321" y="53783"/>
                  </a:lnTo>
                  <a:lnTo>
                    <a:pt x="240376" y="53783"/>
                  </a:lnTo>
                  <a:lnTo>
                    <a:pt x="406868" y="53783"/>
                  </a:lnTo>
                  <a:lnTo>
                    <a:pt x="418719" y="53783"/>
                  </a:lnTo>
                  <a:lnTo>
                    <a:pt x="684581" y="53783"/>
                  </a:lnTo>
                  <a:lnTo>
                    <a:pt x="702125" y="53783"/>
                  </a:lnTo>
                  <a:lnTo>
                    <a:pt x="733974" y="53783"/>
                  </a:lnTo>
                  <a:cubicBezTo>
                    <a:pt x="740925" y="58905"/>
                    <a:pt x="746139" y="62929"/>
                    <a:pt x="749615" y="65856"/>
                  </a:cubicBezTo>
                  <a:cubicBezTo>
                    <a:pt x="753091" y="68783"/>
                    <a:pt x="755743" y="72259"/>
                    <a:pt x="757573" y="76284"/>
                  </a:cubicBezTo>
                  <a:lnTo>
                    <a:pt x="757573" y="0"/>
                  </a:lnTo>
                  <a:close/>
                  <a:moveTo>
                    <a:pt x="160251" y="401724"/>
                  </a:moveTo>
                  <a:cubicBezTo>
                    <a:pt x="153665" y="401724"/>
                    <a:pt x="147811" y="402730"/>
                    <a:pt x="142689" y="404743"/>
                  </a:cubicBezTo>
                  <a:cubicBezTo>
                    <a:pt x="137567" y="406755"/>
                    <a:pt x="133176" y="409042"/>
                    <a:pt x="129518" y="411603"/>
                  </a:cubicBezTo>
                  <a:cubicBezTo>
                    <a:pt x="125859" y="414164"/>
                    <a:pt x="123023" y="416908"/>
                    <a:pt x="121011" y="419835"/>
                  </a:cubicBezTo>
                  <a:cubicBezTo>
                    <a:pt x="118999" y="422762"/>
                    <a:pt x="117627" y="424957"/>
                    <a:pt x="116895" y="426420"/>
                  </a:cubicBezTo>
                  <a:lnTo>
                    <a:pt x="116895" y="428616"/>
                  </a:lnTo>
                  <a:cubicBezTo>
                    <a:pt x="116895" y="433738"/>
                    <a:pt x="118999" y="437945"/>
                    <a:pt x="123207" y="441238"/>
                  </a:cubicBezTo>
                  <a:cubicBezTo>
                    <a:pt x="127414" y="444531"/>
                    <a:pt x="132079" y="446177"/>
                    <a:pt x="137201" y="446177"/>
                  </a:cubicBezTo>
                  <a:lnTo>
                    <a:pt x="138847" y="446177"/>
                  </a:lnTo>
                  <a:cubicBezTo>
                    <a:pt x="144335" y="446177"/>
                    <a:pt x="149732" y="444897"/>
                    <a:pt x="155037" y="442336"/>
                  </a:cubicBezTo>
                  <a:cubicBezTo>
                    <a:pt x="160342" y="439775"/>
                    <a:pt x="165190" y="436573"/>
                    <a:pt x="169580" y="432732"/>
                  </a:cubicBezTo>
                  <a:cubicBezTo>
                    <a:pt x="173971" y="428890"/>
                    <a:pt x="177538" y="424500"/>
                    <a:pt x="180282" y="419560"/>
                  </a:cubicBezTo>
                  <a:cubicBezTo>
                    <a:pt x="183026" y="414621"/>
                    <a:pt x="184581" y="409956"/>
                    <a:pt x="184947" y="405566"/>
                  </a:cubicBezTo>
                  <a:cubicBezTo>
                    <a:pt x="182020" y="404102"/>
                    <a:pt x="178453" y="403096"/>
                    <a:pt x="174245" y="402548"/>
                  </a:cubicBezTo>
                  <a:cubicBezTo>
                    <a:pt x="170038" y="401999"/>
                    <a:pt x="165373" y="401724"/>
                    <a:pt x="160251" y="4017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E5BF46-89D9-E67C-DF5C-C8C005BEB52C}"/>
                </a:ext>
              </a:extLst>
            </p:cNvPr>
            <p:cNvSpPr txBox="1"/>
            <p:nvPr/>
          </p:nvSpPr>
          <p:spPr>
            <a:xfrm>
              <a:off x="12885352" y="1400949"/>
              <a:ext cx="393669" cy="365503"/>
            </a:xfrm>
            <a:custGeom>
              <a:avLst/>
              <a:gdLst/>
              <a:ahLst/>
              <a:cxnLst/>
              <a:rect l="l" t="t" r="r" b="b"/>
              <a:pathLst>
                <a:path w="393669" h="365503">
                  <a:moveTo>
                    <a:pt x="303665" y="0"/>
                  </a:moveTo>
                  <a:cubicBezTo>
                    <a:pt x="310983" y="4390"/>
                    <a:pt x="316562" y="11159"/>
                    <a:pt x="320403" y="20306"/>
                  </a:cubicBezTo>
                  <a:cubicBezTo>
                    <a:pt x="324245" y="29452"/>
                    <a:pt x="327081" y="37685"/>
                    <a:pt x="328910" y="45002"/>
                  </a:cubicBezTo>
                  <a:lnTo>
                    <a:pt x="331654" y="53783"/>
                  </a:lnTo>
                  <a:lnTo>
                    <a:pt x="372815" y="53783"/>
                  </a:lnTo>
                  <a:lnTo>
                    <a:pt x="393669" y="80125"/>
                  </a:lnTo>
                  <a:lnTo>
                    <a:pt x="332203" y="80125"/>
                  </a:lnTo>
                  <a:lnTo>
                    <a:pt x="332203" y="365503"/>
                  </a:lnTo>
                  <a:lnTo>
                    <a:pt x="303665" y="339161"/>
                  </a:lnTo>
                  <a:lnTo>
                    <a:pt x="303665" y="122932"/>
                  </a:lnTo>
                  <a:cubicBezTo>
                    <a:pt x="303665" y="120371"/>
                    <a:pt x="302659" y="116895"/>
                    <a:pt x="300647" y="112505"/>
                  </a:cubicBezTo>
                  <a:cubicBezTo>
                    <a:pt x="298635" y="108114"/>
                    <a:pt x="296165" y="103724"/>
                    <a:pt x="293238" y="99333"/>
                  </a:cubicBezTo>
                  <a:cubicBezTo>
                    <a:pt x="290311" y="94943"/>
                    <a:pt x="287293" y="90918"/>
                    <a:pt x="284183" y="87260"/>
                  </a:cubicBezTo>
                  <a:cubicBezTo>
                    <a:pt x="281073" y="83601"/>
                    <a:pt x="278237" y="81223"/>
                    <a:pt x="275676" y="80125"/>
                  </a:cubicBezTo>
                  <a:lnTo>
                    <a:pt x="270560" y="80125"/>
                  </a:lnTo>
                  <a:lnTo>
                    <a:pt x="251529" y="80125"/>
                  </a:lnTo>
                  <a:lnTo>
                    <a:pt x="225559" y="80125"/>
                  </a:lnTo>
                  <a:lnTo>
                    <a:pt x="225559" y="364954"/>
                  </a:lnTo>
                  <a:lnTo>
                    <a:pt x="207997" y="352332"/>
                  </a:lnTo>
                  <a:cubicBezTo>
                    <a:pt x="197753" y="328550"/>
                    <a:pt x="186685" y="308976"/>
                    <a:pt x="174794" y="293610"/>
                  </a:cubicBezTo>
                  <a:cubicBezTo>
                    <a:pt x="162903" y="278243"/>
                    <a:pt x="150464" y="266170"/>
                    <a:pt x="137475" y="257389"/>
                  </a:cubicBezTo>
                  <a:cubicBezTo>
                    <a:pt x="124487" y="248608"/>
                    <a:pt x="111225" y="242571"/>
                    <a:pt x="97687" y="239278"/>
                  </a:cubicBezTo>
                  <a:cubicBezTo>
                    <a:pt x="84150" y="235986"/>
                    <a:pt x="70613" y="234339"/>
                    <a:pt x="57075" y="234339"/>
                  </a:cubicBezTo>
                  <a:lnTo>
                    <a:pt x="45551" y="234339"/>
                  </a:lnTo>
                  <a:lnTo>
                    <a:pt x="8781" y="181654"/>
                  </a:lnTo>
                  <a:cubicBezTo>
                    <a:pt x="16464" y="183117"/>
                    <a:pt x="23049" y="184032"/>
                    <a:pt x="28537" y="184398"/>
                  </a:cubicBezTo>
                  <a:cubicBezTo>
                    <a:pt x="34026" y="184764"/>
                    <a:pt x="38965" y="184947"/>
                    <a:pt x="43355" y="184947"/>
                  </a:cubicBezTo>
                  <a:cubicBezTo>
                    <a:pt x="53966" y="184947"/>
                    <a:pt x="63479" y="183941"/>
                    <a:pt x="71893" y="181928"/>
                  </a:cubicBezTo>
                  <a:cubicBezTo>
                    <a:pt x="80309" y="179916"/>
                    <a:pt x="87809" y="177447"/>
                    <a:pt x="94394" y="174520"/>
                  </a:cubicBezTo>
                  <a:cubicBezTo>
                    <a:pt x="100980" y="171593"/>
                    <a:pt x="106559" y="168391"/>
                    <a:pt x="111133" y="164915"/>
                  </a:cubicBezTo>
                  <a:cubicBezTo>
                    <a:pt x="115706" y="161440"/>
                    <a:pt x="119457" y="158238"/>
                    <a:pt x="122383" y="155311"/>
                  </a:cubicBezTo>
                  <a:cubicBezTo>
                    <a:pt x="128603" y="149458"/>
                    <a:pt x="133633" y="143238"/>
                    <a:pt x="137475" y="136652"/>
                  </a:cubicBezTo>
                  <a:cubicBezTo>
                    <a:pt x="141317" y="130066"/>
                    <a:pt x="143237" y="123115"/>
                    <a:pt x="143237" y="115798"/>
                  </a:cubicBezTo>
                  <a:cubicBezTo>
                    <a:pt x="143237" y="112505"/>
                    <a:pt x="142689" y="109761"/>
                    <a:pt x="141591" y="107566"/>
                  </a:cubicBezTo>
                  <a:cubicBezTo>
                    <a:pt x="140493" y="105370"/>
                    <a:pt x="138481" y="102809"/>
                    <a:pt x="135555" y="99882"/>
                  </a:cubicBezTo>
                  <a:cubicBezTo>
                    <a:pt x="120554" y="116712"/>
                    <a:pt x="106651" y="128054"/>
                    <a:pt x="93845" y="133908"/>
                  </a:cubicBezTo>
                  <a:cubicBezTo>
                    <a:pt x="81041" y="139762"/>
                    <a:pt x="68051" y="142689"/>
                    <a:pt x="54881" y="142689"/>
                  </a:cubicBezTo>
                  <a:cubicBezTo>
                    <a:pt x="45002" y="142689"/>
                    <a:pt x="36587" y="141317"/>
                    <a:pt x="29635" y="138573"/>
                  </a:cubicBezTo>
                  <a:cubicBezTo>
                    <a:pt x="22684" y="135829"/>
                    <a:pt x="17013" y="132170"/>
                    <a:pt x="12623" y="127597"/>
                  </a:cubicBezTo>
                  <a:cubicBezTo>
                    <a:pt x="8232" y="123023"/>
                    <a:pt x="5031" y="117718"/>
                    <a:pt x="3019" y="111682"/>
                  </a:cubicBezTo>
                  <a:cubicBezTo>
                    <a:pt x="1007" y="105645"/>
                    <a:pt x="0" y="99151"/>
                    <a:pt x="0" y="92199"/>
                  </a:cubicBezTo>
                  <a:cubicBezTo>
                    <a:pt x="0" y="86711"/>
                    <a:pt x="1189" y="81680"/>
                    <a:pt x="3567" y="77107"/>
                  </a:cubicBezTo>
                  <a:cubicBezTo>
                    <a:pt x="5945" y="72534"/>
                    <a:pt x="8964" y="68509"/>
                    <a:pt x="12623" y="65033"/>
                  </a:cubicBezTo>
                  <a:cubicBezTo>
                    <a:pt x="16281" y="61557"/>
                    <a:pt x="20397" y="58813"/>
                    <a:pt x="24971" y="56801"/>
                  </a:cubicBezTo>
                  <a:cubicBezTo>
                    <a:pt x="29544" y="54789"/>
                    <a:pt x="34209" y="53783"/>
                    <a:pt x="38965" y="53783"/>
                  </a:cubicBezTo>
                  <a:cubicBezTo>
                    <a:pt x="48112" y="53783"/>
                    <a:pt x="55247" y="56893"/>
                    <a:pt x="60369" y="63112"/>
                  </a:cubicBezTo>
                  <a:cubicBezTo>
                    <a:pt x="65491" y="69332"/>
                    <a:pt x="68051" y="77015"/>
                    <a:pt x="68051" y="86162"/>
                  </a:cubicBezTo>
                  <a:cubicBezTo>
                    <a:pt x="68051" y="92016"/>
                    <a:pt x="67320" y="96955"/>
                    <a:pt x="65857" y="100980"/>
                  </a:cubicBezTo>
                  <a:cubicBezTo>
                    <a:pt x="66589" y="100980"/>
                    <a:pt x="67046" y="101071"/>
                    <a:pt x="67229" y="101254"/>
                  </a:cubicBezTo>
                  <a:cubicBezTo>
                    <a:pt x="67411" y="101437"/>
                    <a:pt x="67869" y="101529"/>
                    <a:pt x="68601" y="101529"/>
                  </a:cubicBezTo>
                  <a:cubicBezTo>
                    <a:pt x="85797" y="101529"/>
                    <a:pt x="100065" y="85796"/>
                    <a:pt x="111407" y="54332"/>
                  </a:cubicBezTo>
                  <a:cubicBezTo>
                    <a:pt x="123481" y="58356"/>
                    <a:pt x="133268" y="63478"/>
                    <a:pt x="140768" y="69698"/>
                  </a:cubicBezTo>
                  <a:cubicBezTo>
                    <a:pt x="148269" y="75918"/>
                    <a:pt x="154214" y="82595"/>
                    <a:pt x="158604" y="89729"/>
                  </a:cubicBezTo>
                  <a:cubicBezTo>
                    <a:pt x="162995" y="96864"/>
                    <a:pt x="165922" y="104181"/>
                    <a:pt x="167385" y="111682"/>
                  </a:cubicBezTo>
                  <a:cubicBezTo>
                    <a:pt x="168849" y="119182"/>
                    <a:pt x="169581" y="125859"/>
                    <a:pt x="169581" y="131713"/>
                  </a:cubicBezTo>
                  <a:cubicBezTo>
                    <a:pt x="169581" y="142323"/>
                    <a:pt x="167568" y="152750"/>
                    <a:pt x="163543" y="162995"/>
                  </a:cubicBezTo>
                  <a:cubicBezTo>
                    <a:pt x="159519" y="173239"/>
                    <a:pt x="152567" y="182935"/>
                    <a:pt x="142689" y="192081"/>
                  </a:cubicBezTo>
                  <a:cubicBezTo>
                    <a:pt x="139763" y="194276"/>
                    <a:pt x="135372" y="196746"/>
                    <a:pt x="129517" y="199490"/>
                  </a:cubicBezTo>
                  <a:cubicBezTo>
                    <a:pt x="123664" y="202234"/>
                    <a:pt x="115981" y="205070"/>
                    <a:pt x="106468" y="207997"/>
                  </a:cubicBezTo>
                  <a:cubicBezTo>
                    <a:pt x="119273" y="212753"/>
                    <a:pt x="130341" y="217875"/>
                    <a:pt x="139671" y="223363"/>
                  </a:cubicBezTo>
                  <a:cubicBezTo>
                    <a:pt x="149000" y="228851"/>
                    <a:pt x="157141" y="234797"/>
                    <a:pt x="164092" y="241199"/>
                  </a:cubicBezTo>
                  <a:cubicBezTo>
                    <a:pt x="171044" y="247602"/>
                    <a:pt x="177173" y="254279"/>
                    <a:pt x="182477" y="261231"/>
                  </a:cubicBezTo>
                  <a:cubicBezTo>
                    <a:pt x="187783" y="268182"/>
                    <a:pt x="192630" y="275317"/>
                    <a:pt x="197021" y="282634"/>
                  </a:cubicBezTo>
                  <a:lnTo>
                    <a:pt x="197021" y="549"/>
                  </a:lnTo>
                  <a:cubicBezTo>
                    <a:pt x="203973" y="4573"/>
                    <a:pt x="209551" y="11250"/>
                    <a:pt x="213759" y="20580"/>
                  </a:cubicBezTo>
                  <a:cubicBezTo>
                    <a:pt x="217967" y="29910"/>
                    <a:pt x="221168" y="38416"/>
                    <a:pt x="223363" y="46099"/>
                  </a:cubicBezTo>
                  <a:cubicBezTo>
                    <a:pt x="223729" y="47197"/>
                    <a:pt x="224003" y="48569"/>
                    <a:pt x="224187" y="50216"/>
                  </a:cubicBezTo>
                  <a:cubicBezTo>
                    <a:pt x="224369" y="51862"/>
                    <a:pt x="224461" y="53051"/>
                    <a:pt x="224461" y="53783"/>
                  </a:cubicBezTo>
                  <a:lnTo>
                    <a:pt x="230674" y="53783"/>
                  </a:lnTo>
                  <a:lnTo>
                    <a:pt x="251352" y="53783"/>
                  </a:lnTo>
                  <a:lnTo>
                    <a:pt x="280067" y="53783"/>
                  </a:lnTo>
                  <a:cubicBezTo>
                    <a:pt x="287019" y="58905"/>
                    <a:pt x="292232" y="62929"/>
                    <a:pt x="295707" y="65856"/>
                  </a:cubicBezTo>
                  <a:cubicBezTo>
                    <a:pt x="299183" y="68783"/>
                    <a:pt x="301836" y="72259"/>
                    <a:pt x="303665" y="76284"/>
                  </a:cubicBezTo>
                  <a:lnTo>
                    <a:pt x="30366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8607B40-6361-F8DF-ECC6-FCC9088F3C25}"/>
                </a:ext>
              </a:extLst>
            </p:cNvPr>
            <p:cNvSpPr txBox="1"/>
            <p:nvPr/>
          </p:nvSpPr>
          <p:spPr>
            <a:xfrm>
              <a:off x="11225806" y="1401498"/>
              <a:ext cx="240376" cy="364954"/>
            </a:xfrm>
            <a:custGeom>
              <a:avLst/>
              <a:gdLst/>
              <a:ahLst/>
              <a:cxnLst/>
              <a:rect l="l" t="t" r="r" b="b"/>
              <a:pathLst>
                <a:path w="240376" h="364954">
                  <a:moveTo>
                    <a:pt x="166836" y="0"/>
                  </a:moveTo>
                  <a:cubicBezTo>
                    <a:pt x="174154" y="3658"/>
                    <a:pt x="179459" y="9329"/>
                    <a:pt x="182752" y="17013"/>
                  </a:cubicBezTo>
                  <a:cubicBezTo>
                    <a:pt x="186044" y="24696"/>
                    <a:pt x="188788" y="32379"/>
                    <a:pt x="190984" y="40062"/>
                  </a:cubicBezTo>
                  <a:cubicBezTo>
                    <a:pt x="191715" y="41892"/>
                    <a:pt x="192356" y="44087"/>
                    <a:pt x="192904" y="46648"/>
                  </a:cubicBezTo>
                  <a:cubicBezTo>
                    <a:pt x="193453" y="49209"/>
                    <a:pt x="194094" y="51404"/>
                    <a:pt x="194825" y="53234"/>
                  </a:cubicBezTo>
                  <a:lnTo>
                    <a:pt x="221717" y="53234"/>
                  </a:lnTo>
                  <a:lnTo>
                    <a:pt x="240376" y="79576"/>
                  </a:lnTo>
                  <a:lnTo>
                    <a:pt x="195374" y="79576"/>
                  </a:lnTo>
                  <a:lnTo>
                    <a:pt x="195374" y="364954"/>
                  </a:lnTo>
                  <a:lnTo>
                    <a:pt x="166836" y="338063"/>
                  </a:lnTo>
                  <a:lnTo>
                    <a:pt x="166836" y="183849"/>
                  </a:lnTo>
                  <a:cubicBezTo>
                    <a:pt x="161348" y="167751"/>
                    <a:pt x="154671" y="154031"/>
                    <a:pt x="146805" y="142689"/>
                  </a:cubicBezTo>
                  <a:cubicBezTo>
                    <a:pt x="138939" y="131347"/>
                    <a:pt x="130890" y="122109"/>
                    <a:pt x="122658" y="114974"/>
                  </a:cubicBezTo>
                  <a:cubicBezTo>
                    <a:pt x="114426" y="107840"/>
                    <a:pt x="106560" y="102626"/>
                    <a:pt x="99059" y="99333"/>
                  </a:cubicBezTo>
                  <a:cubicBezTo>
                    <a:pt x="91559" y="96040"/>
                    <a:pt x="85430" y="94394"/>
                    <a:pt x="80674" y="94394"/>
                  </a:cubicBezTo>
                  <a:cubicBezTo>
                    <a:pt x="71527" y="94394"/>
                    <a:pt x="63295" y="96040"/>
                    <a:pt x="55978" y="99333"/>
                  </a:cubicBezTo>
                  <a:cubicBezTo>
                    <a:pt x="48661" y="102626"/>
                    <a:pt x="42532" y="106834"/>
                    <a:pt x="37593" y="111956"/>
                  </a:cubicBezTo>
                  <a:cubicBezTo>
                    <a:pt x="32654" y="117078"/>
                    <a:pt x="28812" y="122840"/>
                    <a:pt x="26068" y="129243"/>
                  </a:cubicBezTo>
                  <a:cubicBezTo>
                    <a:pt x="23324" y="135646"/>
                    <a:pt x="21952" y="141957"/>
                    <a:pt x="21952" y="148177"/>
                  </a:cubicBezTo>
                  <a:cubicBezTo>
                    <a:pt x="21952" y="154397"/>
                    <a:pt x="23507" y="159976"/>
                    <a:pt x="26617" y="164915"/>
                  </a:cubicBezTo>
                  <a:cubicBezTo>
                    <a:pt x="29727" y="169855"/>
                    <a:pt x="34392" y="173239"/>
                    <a:pt x="40612" y="175068"/>
                  </a:cubicBezTo>
                  <a:cubicBezTo>
                    <a:pt x="42075" y="167385"/>
                    <a:pt x="46557" y="160982"/>
                    <a:pt x="54057" y="155860"/>
                  </a:cubicBezTo>
                  <a:cubicBezTo>
                    <a:pt x="61558" y="150738"/>
                    <a:pt x="70064" y="148177"/>
                    <a:pt x="79576" y="148177"/>
                  </a:cubicBezTo>
                  <a:cubicBezTo>
                    <a:pt x="89089" y="148177"/>
                    <a:pt x="97962" y="152293"/>
                    <a:pt x="106194" y="160525"/>
                  </a:cubicBezTo>
                  <a:cubicBezTo>
                    <a:pt x="114426" y="168757"/>
                    <a:pt x="118542" y="179276"/>
                    <a:pt x="118542" y="192081"/>
                  </a:cubicBezTo>
                  <a:cubicBezTo>
                    <a:pt x="118542" y="202691"/>
                    <a:pt x="114792" y="212204"/>
                    <a:pt x="107291" y="220619"/>
                  </a:cubicBezTo>
                  <a:cubicBezTo>
                    <a:pt x="99791" y="229034"/>
                    <a:pt x="88723" y="233241"/>
                    <a:pt x="74088" y="233241"/>
                  </a:cubicBezTo>
                  <a:cubicBezTo>
                    <a:pt x="63478" y="233241"/>
                    <a:pt x="53600" y="230955"/>
                    <a:pt x="44453" y="226381"/>
                  </a:cubicBezTo>
                  <a:cubicBezTo>
                    <a:pt x="35306" y="221808"/>
                    <a:pt x="27440" y="215680"/>
                    <a:pt x="20854" y="207996"/>
                  </a:cubicBezTo>
                  <a:cubicBezTo>
                    <a:pt x="14269" y="200313"/>
                    <a:pt x="9147" y="191258"/>
                    <a:pt x="5488" y="180831"/>
                  </a:cubicBezTo>
                  <a:cubicBezTo>
                    <a:pt x="1829" y="170403"/>
                    <a:pt x="0" y="159336"/>
                    <a:pt x="0" y="147628"/>
                  </a:cubicBezTo>
                  <a:cubicBezTo>
                    <a:pt x="0" y="135188"/>
                    <a:pt x="2012" y="123389"/>
                    <a:pt x="6037" y="112230"/>
                  </a:cubicBezTo>
                  <a:cubicBezTo>
                    <a:pt x="10061" y="101071"/>
                    <a:pt x="15366" y="91284"/>
                    <a:pt x="21952" y="82869"/>
                  </a:cubicBezTo>
                  <a:cubicBezTo>
                    <a:pt x="28538" y="74454"/>
                    <a:pt x="36221" y="67777"/>
                    <a:pt x="45002" y="62838"/>
                  </a:cubicBezTo>
                  <a:cubicBezTo>
                    <a:pt x="53783" y="57899"/>
                    <a:pt x="62930" y="55429"/>
                    <a:pt x="72442" y="55429"/>
                  </a:cubicBezTo>
                  <a:cubicBezTo>
                    <a:pt x="83052" y="55429"/>
                    <a:pt x="92931" y="57716"/>
                    <a:pt x="102078" y="62289"/>
                  </a:cubicBezTo>
                  <a:cubicBezTo>
                    <a:pt x="111224" y="66862"/>
                    <a:pt x="119731" y="72808"/>
                    <a:pt x="127597" y="80125"/>
                  </a:cubicBezTo>
                  <a:cubicBezTo>
                    <a:pt x="135463" y="87443"/>
                    <a:pt x="142689" y="95675"/>
                    <a:pt x="149274" y="104821"/>
                  </a:cubicBezTo>
                  <a:cubicBezTo>
                    <a:pt x="155860" y="113968"/>
                    <a:pt x="161714" y="123298"/>
                    <a:pt x="166836" y="132810"/>
                  </a:cubicBezTo>
                  <a:lnTo>
                    <a:pt x="166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ACF9DB-048E-EC53-4AD9-DDC75EB68067}"/>
                </a:ext>
              </a:extLst>
            </p:cNvPr>
            <p:cNvSpPr txBox="1"/>
            <p:nvPr/>
          </p:nvSpPr>
          <p:spPr>
            <a:xfrm>
              <a:off x="7951988" y="1454732"/>
              <a:ext cx="316111" cy="420383"/>
            </a:xfrm>
            <a:custGeom>
              <a:avLst/>
              <a:gdLst/>
              <a:ahLst/>
              <a:cxnLst/>
              <a:rect l="l" t="t" r="r" b="b"/>
              <a:pathLst>
                <a:path w="316111" h="420383">
                  <a:moveTo>
                    <a:pt x="0" y="0"/>
                  </a:moveTo>
                  <a:lnTo>
                    <a:pt x="263975" y="0"/>
                  </a:lnTo>
                  <a:lnTo>
                    <a:pt x="284830" y="26342"/>
                  </a:lnTo>
                  <a:lnTo>
                    <a:pt x="238181" y="26342"/>
                  </a:lnTo>
                  <a:lnTo>
                    <a:pt x="238181" y="336965"/>
                  </a:lnTo>
                  <a:cubicBezTo>
                    <a:pt x="246596" y="340990"/>
                    <a:pt x="256749" y="346752"/>
                    <a:pt x="268640" y="354253"/>
                  </a:cubicBezTo>
                  <a:cubicBezTo>
                    <a:pt x="280531" y="361753"/>
                    <a:pt x="293610" y="373186"/>
                    <a:pt x="307879" y="388553"/>
                  </a:cubicBezTo>
                  <a:cubicBezTo>
                    <a:pt x="311538" y="393309"/>
                    <a:pt x="313825" y="397242"/>
                    <a:pt x="314739" y="400352"/>
                  </a:cubicBezTo>
                  <a:cubicBezTo>
                    <a:pt x="315654" y="403462"/>
                    <a:pt x="316111" y="407212"/>
                    <a:pt x="316111" y="411603"/>
                  </a:cubicBezTo>
                  <a:lnTo>
                    <a:pt x="316111" y="420383"/>
                  </a:lnTo>
                  <a:cubicBezTo>
                    <a:pt x="295989" y="405017"/>
                    <a:pt x="279616" y="392852"/>
                    <a:pt x="266993" y="383888"/>
                  </a:cubicBezTo>
                  <a:cubicBezTo>
                    <a:pt x="254371" y="374924"/>
                    <a:pt x="243669" y="367881"/>
                    <a:pt x="234888" y="362759"/>
                  </a:cubicBezTo>
                  <a:cubicBezTo>
                    <a:pt x="233791" y="368979"/>
                    <a:pt x="231779" y="375290"/>
                    <a:pt x="228852" y="381693"/>
                  </a:cubicBezTo>
                  <a:cubicBezTo>
                    <a:pt x="225925" y="388095"/>
                    <a:pt x="221900" y="393949"/>
                    <a:pt x="216778" y="399254"/>
                  </a:cubicBezTo>
                  <a:cubicBezTo>
                    <a:pt x="211656" y="404560"/>
                    <a:pt x="205253" y="409041"/>
                    <a:pt x="197570" y="412700"/>
                  </a:cubicBezTo>
                  <a:cubicBezTo>
                    <a:pt x="189887" y="416359"/>
                    <a:pt x="180740" y="418554"/>
                    <a:pt x="170130" y="419286"/>
                  </a:cubicBezTo>
                  <a:lnTo>
                    <a:pt x="167934" y="419286"/>
                  </a:lnTo>
                  <a:cubicBezTo>
                    <a:pt x="162812" y="419286"/>
                    <a:pt x="157233" y="418554"/>
                    <a:pt x="151196" y="417091"/>
                  </a:cubicBezTo>
                  <a:cubicBezTo>
                    <a:pt x="145159" y="415627"/>
                    <a:pt x="139397" y="413066"/>
                    <a:pt x="133909" y="409407"/>
                  </a:cubicBezTo>
                  <a:cubicBezTo>
                    <a:pt x="128421" y="405749"/>
                    <a:pt x="123847" y="401084"/>
                    <a:pt x="120189" y="395413"/>
                  </a:cubicBezTo>
                  <a:cubicBezTo>
                    <a:pt x="116530" y="389742"/>
                    <a:pt x="114700" y="382516"/>
                    <a:pt x="114700" y="373735"/>
                  </a:cubicBezTo>
                  <a:cubicBezTo>
                    <a:pt x="114700" y="368247"/>
                    <a:pt x="116347" y="362668"/>
                    <a:pt x="119640" y="356997"/>
                  </a:cubicBezTo>
                  <a:cubicBezTo>
                    <a:pt x="122933" y="351326"/>
                    <a:pt x="127689" y="346112"/>
                    <a:pt x="133909" y="341356"/>
                  </a:cubicBezTo>
                  <a:cubicBezTo>
                    <a:pt x="140128" y="336599"/>
                    <a:pt x="147720" y="332666"/>
                    <a:pt x="156684" y="329556"/>
                  </a:cubicBezTo>
                  <a:cubicBezTo>
                    <a:pt x="165648" y="326447"/>
                    <a:pt x="175618" y="324892"/>
                    <a:pt x="186594" y="324892"/>
                  </a:cubicBezTo>
                  <a:cubicBezTo>
                    <a:pt x="189887" y="324892"/>
                    <a:pt x="193088" y="324983"/>
                    <a:pt x="196198" y="325166"/>
                  </a:cubicBezTo>
                  <a:cubicBezTo>
                    <a:pt x="199308" y="325349"/>
                    <a:pt x="201960" y="325623"/>
                    <a:pt x="204155" y="325989"/>
                  </a:cubicBezTo>
                  <a:cubicBezTo>
                    <a:pt x="204521" y="325989"/>
                    <a:pt x="204796" y="326081"/>
                    <a:pt x="204979" y="326264"/>
                  </a:cubicBezTo>
                  <a:cubicBezTo>
                    <a:pt x="205162" y="326447"/>
                    <a:pt x="205436" y="326538"/>
                    <a:pt x="205802" y="326538"/>
                  </a:cubicBezTo>
                  <a:lnTo>
                    <a:pt x="209643" y="327087"/>
                  </a:lnTo>
                  <a:lnTo>
                    <a:pt x="209643" y="276048"/>
                  </a:lnTo>
                  <a:cubicBezTo>
                    <a:pt x="209278" y="274950"/>
                    <a:pt x="208729" y="273487"/>
                    <a:pt x="207997" y="271658"/>
                  </a:cubicBezTo>
                  <a:cubicBezTo>
                    <a:pt x="207265" y="269828"/>
                    <a:pt x="206717" y="268548"/>
                    <a:pt x="206351" y="267816"/>
                  </a:cubicBezTo>
                  <a:cubicBezTo>
                    <a:pt x="203058" y="261962"/>
                    <a:pt x="198942" y="255925"/>
                    <a:pt x="194003" y="249705"/>
                  </a:cubicBezTo>
                  <a:cubicBezTo>
                    <a:pt x="189063" y="243486"/>
                    <a:pt x="182935" y="237266"/>
                    <a:pt x="175618" y="231046"/>
                  </a:cubicBezTo>
                  <a:cubicBezTo>
                    <a:pt x="172691" y="227753"/>
                    <a:pt x="168026" y="223820"/>
                    <a:pt x="161623" y="219247"/>
                  </a:cubicBezTo>
                  <a:cubicBezTo>
                    <a:pt x="155220" y="214673"/>
                    <a:pt x="147903" y="210283"/>
                    <a:pt x="139671" y="206076"/>
                  </a:cubicBezTo>
                  <a:cubicBezTo>
                    <a:pt x="131439" y="201868"/>
                    <a:pt x="122658" y="198301"/>
                    <a:pt x="113328" y="195374"/>
                  </a:cubicBezTo>
                  <a:cubicBezTo>
                    <a:pt x="103999" y="192447"/>
                    <a:pt x="94944" y="190983"/>
                    <a:pt x="86163" y="190983"/>
                  </a:cubicBezTo>
                  <a:cubicBezTo>
                    <a:pt x="85431" y="190983"/>
                    <a:pt x="84699" y="191075"/>
                    <a:pt x="83967" y="191258"/>
                  </a:cubicBezTo>
                  <a:cubicBezTo>
                    <a:pt x="83236" y="191441"/>
                    <a:pt x="82504" y="191532"/>
                    <a:pt x="81772" y="191532"/>
                  </a:cubicBezTo>
                  <a:lnTo>
                    <a:pt x="77382" y="191532"/>
                  </a:lnTo>
                  <a:lnTo>
                    <a:pt x="47198" y="153665"/>
                  </a:lnTo>
                  <a:lnTo>
                    <a:pt x="128969" y="87808"/>
                  </a:lnTo>
                  <a:cubicBezTo>
                    <a:pt x="116164" y="75735"/>
                    <a:pt x="102718" y="67228"/>
                    <a:pt x="88632" y="62289"/>
                  </a:cubicBezTo>
                  <a:cubicBezTo>
                    <a:pt x="74546" y="57350"/>
                    <a:pt x="62747" y="53783"/>
                    <a:pt x="53234" y="51587"/>
                  </a:cubicBezTo>
                  <a:cubicBezTo>
                    <a:pt x="44088" y="49392"/>
                    <a:pt x="37502" y="47014"/>
                    <a:pt x="33478" y="44453"/>
                  </a:cubicBezTo>
                  <a:lnTo>
                    <a:pt x="25794" y="26342"/>
                  </a:lnTo>
                  <a:lnTo>
                    <a:pt x="18111" y="26342"/>
                  </a:lnTo>
                  <a:lnTo>
                    <a:pt x="0" y="0"/>
                  </a:lnTo>
                  <a:close/>
                  <a:moveTo>
                    <a:pt x="80675" y="26342"/>
                  </a:moveTo>
                  <a:cubicBezTo>
                    <a:pt x="90187" y="31464"/>
                    <a:pt x="98785" y="36404"/>
                    <a:pt x="106468" y="41160"/>
                  </a:cubicBezTo>
                  <a:cubicBezTo>
                    <a:pt x="114152" y="45916"/>
                    <a:pt x="121561" y="51221"/>
                    <a:pt x="128695" y="57075"/>
                  </a:cubicBezTo>
                  <a:cubicBezTo>
                    <a:pt x="135829" y="62929"/>
                    <a:pt x="142872" y="69423"/>
                    <a:pt x="149824" y="76558"/>
                  </a:cubicBezTo>
                  <a:cubicBezTo>
                    <a:pt x="156775" y="83692"/>
                    <a:pt x="164276" y="92382"/>
                    <a:pt x="172325" y="102626"/>
                  </a:cubicBezTo>
                  <a:lnTo>
                    <a:pt x="104273" y="157506"/>
                  </a:lnTo>
                  <a:cubicBezTo>
                    <a:pt x="115615" y="161897"/>
                    <a:pt x="125859" y="166379"/>
                    <a:pt x="135006" y="170952"/>
                  </a:cubicBezTo>
                  <a:cubicBezTo>
                    <a:pt x="144153" y="175525"/>
                    <a:pt x="152842" y="180739"/>
                    <a:pt x="161074" y="186593"/>
                  </a:cubicBezTo>
                  <a:cubicBezTo>
                    <a:pt x="169306" y="192447"/>
                    <a:pt x="177356" y="199215"/>
                    <a:pt x="185222" y="206899"/>
                  </a:cubicBezTo>
                  <a:cubicBezTo>
                    <a:pt x="193088" y="214582"/>
                    <a:pt x="201228" y="223729"/>
                    <a:pt x="209643" y="234339"/>
                  </a:cubicBezTo>
                  <a:lnTo>
                    <a:pt x="209643" y="26342"/>
                  </a:lnTo>
                  <a:lnTo>
                    <a:pt x="80675" y="26342"/>
                  </a:lnTo>
                  <a:close/>
                  <a:moveTo>
                    <a:pt x="186594" y="347941"/>
                  </a:moveTo>
                  <a:cubicBezTo>
                    <a:pt x="180008" y="347941"/>
                    <a:pt x="174246" y="348947"/>
                    <a:pt x="169306" y="350960"/>
                  </a:cubicBezTo>
                  <a:cubicBezTo>
                    <a:pt x="164367" y="352972"/>
                    <a:pt x="160068" y="355259"/>
                    <a:pt x="156410" y="357820"/>
                  </a:cubicBezTo>
                  <a:cubicBezTo>
                    <a:pt x="152751" y="360381"/>
                    <a:pt x="149915" y="363125"/>
                    <a:pt x="147903" y="366052"/>
                  </a:cubicBezTo>
                  <a:cubicBezTo>
                    <a:pt x="145891" y="368979"/>
                    <a:pt x="144519" y="371174"/>
                    <a:pt x="143787" y="372637"/>
                  </a:cubicBezTo>
                  <a:lnTo>
                    <a:pt x="143787" y="374833"/>
                  </a:lnTo>
                  <a:cubicBezTo>
                    <a:pt x="143787" y="379955"/>
                    <a:pt x="145891" y="384162"/>
                    <a:pt x="150098" y="387455"/>
                  </a:cubicBezTo>
                  <a:cubicBezTo>
                    <a:pt x="154306" y="390748"/>
                    <a:pt x="158788" y="392394"/>
                    <a:pt x="163544" y="392394"/>
                  </a:cubicBezTo>
                  <a:lnTo>
                    <a:pt x="165739" y="392394"/>
                  </a:lnTo>
                  <a:cubicBezTo>
                    <a:pt x="170861" y="392394"/>
                    <a:pt x="175984" y="391205"/>
                    <a:pt x="181106" y="388827"/>
                  </a:cubicBezTo>
                  <a:cubicBezTo>
                    <a:pt x="186228" y="386449"/>
                    <a:pt x="190801" y="383339"/>
                    <a:pt x="194826" y="379498"/>
                  </a:cubicBezTo>
                  <a:cubicBezTo>
                    <a:pt x="198850" y="375656"/>
                    <a:pt x="202235" y="371357"/>
                    <a:pt x="204979" y="366601"/>
                  </a:cubicBezTo>
                  <a:cubicBezTo>
                    <a:pt x="207723" y="361844"/>
                    <a:pt x="209278" y="357271"/>
                    <a:pt x="209643" y="352881"/>
                  </a:cubicBezTo>
                  <a:cubicBezTo>
                    <a:pt x="204521" y="351051"/>
                    <a:pt x="200222" y="349771"/>
                    <a:pt x="196747" y="349039"/>
                  </a:cubicBezTo>
                  <a:cubicBezTo>
                    <a:pt x="193271" y="348307"/>
                    <a:pt x="189887" y="347941"/>
                    <a:pt x="186594" y="3479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A4B471-C178-53F1-33A8-158CDD8BFBAD}"/>
                </a:ext>
              </a:extLst>
            </p:cNvPr>
            <p:cNvSpPr txBox="1"/>
            <p:nvPr/>
          </p:nvSpPr>
          <p:spPr>
            <a:xfrm>
              <a:off x="8219237" y="1454732"/>
              <a:ext cx="672257" cy="311171"/>
            </a:xfrm>
            <a:custGeom>
              <a:avLst/>
              <a:gdLst/>
              <a:ahLst/>
              <a:cxnLst/>
              <a:rect l="l" t="t" r="r" b="b"/>
              <a:pathLst>
                <a:path w="672257" h="311171">
                  <a:moveTo>
                    <a:pt x="0" y="0"/>
                  </a:moveTo>
                  <a:lnTo>
                    <a:pt x="398952" y="0"/>
                  </a:lnTo>
                  <a:lnTo>
                    <a:pt x="400078" y="0"/>
                  </a:lnTo>
                  <a:lnTo>
                    <a:pt x="650853" y="0"/>
                  </a:lnTo>
                  <a:lnTo>
                    <a:pt x="672257" y="26342"/>
                  </a:lnTo>
                  <a:lnTo>
                    <a:pt x="625060" y="26342"/>
                  </a:lnTo>
                  <a:lnTo>
                    <a:pt x="625060" y="311171"/>
                  </a:lnTo>
                  <a:lnTo>
                    <a:pt x="608047" y="298549"/>
                  </a:lnTo>
                  <a:cubicBezTo>
                    <a:pt x="602193" y="278792"/>
                    <a:pt x="594144" y="261322"/>
                    <a:pt x="583899" y="246138"/>
                  </a:cubicBezTo>
                  <a:cubicBezTo>
                    <a:pt x="573655" y="230955"/>
                    <a:pt x="562130" y="218149"/>
                    <a:pt x="549325" y="207722"/>
                  </a:cubicBezTo>
                  <a:cubicBezTo>
                    <a:pt x="536519" y="197295"/>
                    <a:pt x="522525" y="188971"/>
                    <a:pt x="507341" y="182751"/>
                  </a:cubicBezTo>
                  <a:cubicBezTo>
                    <a:pt x="492158" y="176532"/>
                    <a:pt x="476700" y="172324"/>
                    <a:pt x="460967" y="170129"/>
                  </a:cubicBezTo>
                  <a:lnTo>
                    <a:pt x="429685" y="131713"/>
                  </a:lnTo>
                  <a:lnTo>
                    <a:pt x="595973" y="41160"/>
                  </a:lnTo>
                  <a:lnTo>
                    <a:pt x="595973" y="26342"/>
                  </a:lnTo>
                  <a:lnTo>
                    <a:pt x="420932" y="26342"/>
                  </a:lnTo>
                  <a:lnTo>
                    <a:pt x="417063" y="26342"/>
                  </a:lnTo>
                  <a:lnTo>
                    <a:pt x="18111" y="26342"/>
                  </a:lnTo>
                  <a:lnTo>
                    <a:pt x="0" y="0"/>
                  </a:lnTo>
                  <a:close/>
                  <a:moveTo>
                    <a:pt x="595973" y="83418"/>
                  </a:moveTo>
                  <a:lnTo>
                    <a:pt x="494993" y="137749"/>
                  </a:lnTo>
                  <a:cubicBezTo>
                    <a:pt x="513286" y="145799"/>
                    <a:pt x="530574" y="156409"/>
                    <a:pt x="546855" y="169580"/>
                  </a:cubicBezTo>
                  <a:cubicBezTo>
                    <a:pt x="563136" y="182751"/>
                    <a:pt x="579509" y="201228"/>
                    <a:pt x="595973" y="225009"/>
                  </a:cubicBezTo>
                  <a:lnTo>
                    <a:pt x="595973" y="834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446D72B-463E-F4FA-A982-D00C50CD11DF}"/>
                </a:ext>
              </a:extLst>
            </p:cNvPr>
            <p:cNvSpPr txBox="1"/>
            <p:nvPr/>
          </p:nvSpPr>
          <p:spPr>
            <a:xfrm>
              <a:off x="10922691" y="1454732"/>
              <a:ext cx="298549" cy="311171"/>
            </a:xfrm>
            <a:custGeom>
              <a:avLst/>
              <a:gdLst/>
              <a:ahLst/>
              <a:cxnLst/>
              <a:rect l="l" t="t" r="r" b="b"/>
              <a:pathLst>
                <a:path w="298549" h="311171">
                  <a:moveTo>
                    <a:pt x="0" y="0"/>
                  </a:moveTo>
                  <a:lnTo>
                    <a:pt x="278243" y="0"/>
                  </a:lnTo>
                  <a:lnTo>
                    <a:pt x="298549" y="26342"/>
                  </a:lnTo>
                  <a:lnTo>
                    <a:pt x="252998" y="26342"/>
                  </a:lnTo>
                  <a:lnTo>
                    <a:pt x="252998" y="311171"/>
                  </a:lnTo>
                  <a:lnTo>
                    <a:pt x="234339" y="298000"/>
                  </a:lnTo>
                  <a:cubicBezTo>
                    <a:pt x="228851" y="284097"/>
                    <a:pt x="221533" y="270926"/>
                    <a:pt x="212387" y="258486"/>
                  </a:cubicBezTo>
                  <a:cubicBezTo>
                    <a:pt x="203240" y="246047"/>
                    <a:pt x="192721" y="235071"/>
                    <a:pt x="180830" y="225558"/>
                  </a:cubicBezTo>
                  <a:cubicBezTo>
                    <a:pt x="168940" y="216045"/>
                    <a:pt x="155860" y="208362"/>
                    <a:pt x="141591" y="202508"/>
                  </a:cubicBezTo>
                  <a:cubicBezTo>
                    <a:pt x="127322" y="196654"/>
                    <a:pt x="111956" y="193362"/>
                    <a:pt x="95492" y="192630"/>
                  </a:cubicBezTo>
                  <a:lnTo>
                    <a:pt x="64210" y="148726"/>
                  </a:lnTo>
                  <a:lnTo>
                    <a:pt x="145432" y="78479"/>
                  </a:lnTo>
                  <a:cubicBezTo>
                    <a:pt x="138847" y="74454"/>
                    <a:pt x="132627" y="71161"/>
                    <a:pt x="126773" y="68600"/>
                  </a:cubicBezTo>
                  <a:cubicBezTo>
                    <a:pt x="120920" y="66039"/>
                    <a:pt x="114791" y="63752"/>
                    <a:pt x="108388" y="61740"/>
                  </a:cubicBezTo>
                  <a:cubicBezTo>
                    <a:pt x="101986" y="59728"/>
                    <a:pt x="95217" y="57899"/>
                    <a:pt x="88082" y="56252"/>
                  </a:cubicBezTo>
                  <a:cubicBezTo>
                    <a:pt x="80948" y="54606"/>
                    <a:pt x="72990" y="52868"/>
                    <a:pt x="64210" y="51038"/>
                  </a:cubicBezTo>
                  <a:lnTo>
                    <a:pt x="38965" y="45002"/>
                  </a:lnTo>
                  <a:lnTo>
                    <a:pt x="34026" y="26342"/>
                  </a:lnTo>
                  <a:lnTo>
                    <a:pt x="18659" y="26342"/>
                  </a:lnTo>
                  <a:lnTo>
                    <a:pt x="0" y="0"/>
                  </a:lnTo>
                  <a:close/>
                  <a:moveTo>
                    <a:pt x="110309" y="26342"/>
                  </a:moveTo>
                  <a:cubicBezTo>
                    <a:pt x="135188" y="39148"/>
                    <a:pt x="156043" y="53417"/>
                    <a:pt x="172873" y="69149"/>
                  </a:cubicBezTo>
                  <a:cubicBezTo>
                    <a:pt x="189702" y="84881"/>
                    <a:pt x="205618" y="100980"/>
                    <a:pt x="220619" y="117444"/>
                  </a:cubicBezTo>
                  <a:lnTo>
                    <a:pt x="220619" y="116895"/>
                  </a:lnTo>
                  <a:lnTo>
                    <a:pt x="223912" y="120737"/>
                  </a:lnTo>
                  <a:lnTo>
                    <a:pt x="223912" y="26342"/>
                  </a:lnTo>
                  <a:lnTo>
                    <a:pt x="110309" y="26342"/>
                  </a:lnTo>
                  <a:close/>
                  <a:moveTo>
                    <a:pt x="178361" y="105919"/>
                  </a:moveTo>
                  <a:lnTo>
                    <a:pt x="121834" y="155860"/>
                  </a:lnTo>
                  <a:cubicBezTo>
                    <a:pt x="133542" y="159519"/>
                    <a:pt x="143969" y="163818"/>
                    <a:pt x="153116" y="168757"/>
                  </a:cubicBezTo>
                  <a:cubicBezTo>
                    <a:pt x="162262" y="173696"/>
                    <a:pt x="170861" y="179459"/>
                    <a:pt x="178910" y="186044"/>
                  </a:cubicBezTo>
                  <a:cubicBezTo>
                    <a:pt x="186958" y="192630"/>
                    <a:pt x="194550" y="200130"/>
                    <a:pt x="201685" y="208545"/>
                  </a:cubicBezTo>
                  <a:cubicBezTo>
                    <a:pt x="208820" y="216960"/>
                    <a:pt x="216228" y="226290"/>
                    <a:pt x="223912" y="236534"/>
                  </a:cubicBezTo>
                  <a:lnTo>
                    <a:pt x="223912" y="156409"/>
                  </a:lnTo>
                  <a:cubicBezTo>
                    <a:pt x="218789" y="147994"/>
                    <a:pt x="212296" y="139579"/>
                    <a:pt x="204429" y="131164"/>
                  </a:cubicBezTo>
                  <a:cubicBezTo>
                    <a:pt x="196563" y="122749"/>
                    <a:pt x="187874" y="114334"/>
                    <a:pt x="178361" y="1059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EFCAE-2136-443C-EE7C-14A6429934D8}"/>
                </a:ext>
              </a:extLst>
            </p:cNvPr>
            <p:cNvSpPr txBox="1"/>
            <p:nvPr/>
          </p:nvSpPr>
          <p:spPr>
            <a:xfrm>
              <a:off x="11561962" y="1454732"/>
              <a:ext cx="778678" cy="312818"/>
            </a:xfrm>
            <a:custGeom>
              <a:avLst/>
              <a:gdLst/>
              <a:ahLst/>
              <a:cxnLst/>
              <a:rect l="l" t="t" r="r" b="b"/>
              <a:pathLst>
                <a:path w="778678" h="312818">
                  <a:moveTo>
                    <a:pt x="0" y="0"/>
                  </a:moveTo>
                  <a:lnTo>
                    <a:pt x="332278" y="0"/>
                  </a:lnTo>
                  <a:lnTo>
                    <a:pt x="340807" y="0"/>
                  </a:lnTo>
                  <a:lnTo>
                    <a:pt x="504276" y="0"/>
                  </a:lnTo>
                  <a:lnTo>
                    <a:pt x="516676" y="0"/>
                  </a:lnTo>
                  <a:lnTo>
                    <a:pt x="757275" y="0"/>
                  </a:lnTo>
                  <a:lnTo>
                    <a:pt x="778678" y="26342"/>
                  </a:lnTo>
                  <a:lnTo>
                    <a:pt x="730932" y="26342"/>
                  </a:lnTo>
                  <a:lnTo>
                    <a:pt x="730932" y="312818"/>
                  </a:lnTo>
                  <a:lnTo>
                    <a:pt x="715017" y="298000"/>
                  </a:lnTo>
                  <a:cubicBezTo>
                    <a:pt x="702212" y="257389"/>
                    <a:pt x="683004" y="227204"/>
                    <a:pt x="657392" y="207448"/>
                  </a:cubicBezTo>
                  <a:cubicBezTo>
                    <a:pt x="631782" y="187691"/>
                    <a:pt x="602329" y="175251"/>
                    <a:pt x="569036" y="170129"/>
                  </a:cubicBezTo>
                  <a:lnTo>
                    <a:pt x="537754" y="131713"/>
                  </a:lnTo>
                  <a:lnTo>
                    <a:pt x="701846" y="41709"/>
                  </a:lnTo>
                  <a:lnTo>
                    <a:pt x="701846" y="26342"/>
                  </a:lnTo>
                  <a:lnTo>
                    <a:pt x="536982" y="26342"/>
                  </a:lnTo>
                  <a:lnTo>
                    <a:pt x="528750" y="26342"/>
                  </a:lnTo>
                  <a:cubicBezTo>
                    <a:pt x="511920" y="29269"/>
                    <a:pt x="495912" y="35946"/>
                    <a:pt x="480729" y="46374"/>
                  </a:cubicBezTo>
                  <a:cubicBezTo>
                    <a:pt x="465545" y="56801"/>
                    <a:pt x="451002" y="71893"/>
                    <a:pt x="437099" y="91650"/>
                  </a:cubicBezTo>
                  <a:cubicBezTo>
                    <a:pt x="433440" y="97870"/>
                    <a:pt x="429965" y="104089"/>
                    <a:pt x="426672" y="110309"/>
                  </a:cubicBezTo>
                  <a:cubicBezTo>
                    <a:pt x="423379" y="116529"/>
                    <a:pt x="420452" y="123298"/>
                    <a:pt x="417891" y="130615"/>
                  </a:cubicBezTo>
                  <a:cubicBezTo>
                    <a:pt x="415330" y="137932"/>
                    <a:pt x="413226" y="146073"/>
                    <a:pt x="411580" y="155037"/>
                  </a:cubicBezTo>
                  <a:cubicBezTo>
                    <a:pt x="409933" y="164001"/>
                    <a:pt x="409110" y="173971"/>
                    <a:pt x="409110" y="184947"/>
                  </a:cubicBezTo>
                  <a:cubicBezTo>
                    <a:pt x="409110" y="192996"/>
                    <a:pt x="410299" y="201777"/>
                    <a:pt x="412677" y="211289"/>
                  </a:cubicBezTo>
                  <a:cubicBezTo>
                    <a:pt x="415056" y="220802"/>
                    <a:pt x="418440" y="230223"/>
                    <a:pt x="422830" y="239553"/>
                  </a:cubicBezTo>
                  <a:cubicBezTo>
                    <a:pt x="427221" y="248882"/>
                    <a:pt x="432617" y="257389"/>
                    <a:pt x="439020" y="265072"/>
                  </a:cubicBezTo>
                  <a:cubicBezTo>
                    <a:pt x="445423" y="272755"/>
                    <a:pt x="452832" y="278792"/>
                    <a:pt x="461246" y="283182"/>
                  </a:cubicBezTo>
                  <a:cubicBezTo>
                    <a:pt x="459783" y="280256"/>
                    <a:pt x="458868" y="277329"/>
                    <a:pt x="458502" y="274402"/>
                  </a:cubicBezTo>
                  <a:cubicBezTo>
                    <a:pt x="458136" y="271475"/>
                    <a:pt x="457954" y="268548"/>
                    <a:pt x="457954" y="265621"/>
                  </a:cubicBezTo>
                  <a:cubicBezTo>
                    <a:pt x="457954" y="257206"/>
                    <a:pt x="460057" y="250071"/>
                    <a:pt x="464265" y="244217"/>
                  </a:cubicBezTo>
                  <a:cubicBezTo>
                    <a:pt x="468472" y="238363"/>
                    <a:pt x="474601" y="235254"/>
                    <a:pt x="482650" y="234888"/>
                  </a:cubicBezTo>
                  <a:cubicBezTo>
                    <a:pt x="488138" y="234888"/>
                    <a:pt x="493168" y="235802"/>
                    <a:pt x="497742" y="237632"/>
                  </a:cubicBezTo>
                  <a:cubicBezTo>
                    <a:pt x="502315" y="239461"/>
                    <a:pt x="506248" y="242022"/>
                    <a:pt x="509541" y="245315"/>
                  </a:cubicBezTo>
                  <a:cubicBezTo>
                    <a:pt x="512834" y="248608"/>
                    <a:pt x="515486" y="252449"/>
                    <a:pt x="517499" y="256840"/>
                  </a:cubicBezTo>
                  <a:cubicBezTo>
                    <a:pt x="519511" y="261230"/>
                    <a:pt x="520518" y="265621"/>
                    <a:pt x="520518" y="270011"/>
                  </a:cubicBezTo>
                  <a:cubicBezTo>
                    <a:pt x="520518" y="274036"/>
                    <a:pt x="519694" y="278152"/>
                    <a:pt x="518048" y="282359"/>
                  </a:cubicBezTo>
                  <a:cubicBezTo>
                    <a:pt x="516402" y="286567"/>
                    <a:pt x="513840" y="290500"/>
                    <a:pt x="510364" y="294159"/>
                  </a:cubicBezTo>
                  <a:cubicBezTo>
                    <a:pt x="506888" y="297817"/>
                    <a:pt x="502315" y="300744"/>
                    <a:pt x="496644" y="302939"/>
                  </a:cubicBezTo>
                  <a:cubicBezTo>
                    <a:pt x="490973" y="305135"/>
                    <a:pt x="484113" y="306232"/>
                    <a:pt x="476064" y="306232"/>
                  </a:cubicBezTo>
                  <a:cubicBezTo>
                    <a:pt x="465088" y="306232"/>
                    <a:pt x="454020" y="303580"/>
                    <a:pt x="442862" y="298275"/>
                  </a:cubicBezTo>
                  <a:cubicBezTo>
                    <a:pt x="431703" y="292969"/>
                    <a:pt x="421641" y="284920"/>
                    <a:pt x="412677" y="274127"/>
                  </a:cubicBezTo>
                  <a:cubicBezTo>
                    <a:pt x="403714" y="263334"/>
                    <a:pt x="396213" y="249705"/>
                    <a:pt x="390176" y="233241"/>
                  </a:cubicBezTo>
                  <a:cubicBezTo>
                    <a:pt x="384140" y="216777"/>
                    <a:pt x="380938" y="197203"/>
                    <a:pt x="380572" y="174519"/>
                  </a:cubicBezTo>
                  <a:cubicBezTo>
                    <a:pt x="379840" y="140859"/>
                    <a:pt x="385328" y="111773"/>
                    <a:pt x="397036" y="87260"/>
                  </a:cubicBezTo>
                  <a:cubicBezTo>
                    <a:pt x="408744" y="62746"/>
                    <a:pt x="423928" y="42441"/>
                    <a:pt x="442587" y="26342"/>
                  </a:cubicBezTo>
                  <a:lnTo>
                    <a:pt x="361113" y="26342"/>
                  </a:lnTo>
                  <a:lnTo>
                    <a:pt x="350937" y="26342"/>
                  </a:lnTo>
                  <a:lnTo>
                    <a:pt x="214034" y="26342"/>
                  </a:lnTo>
                  <a:lnTo>
                    <a:pt x="214034" y="38416"/>
                  </a:lnTo>
                  <a:cubicBezTo>
                    <a:pt x="231596" y="41343"/>
                    <a:pt x="246962" y="46282"/>
                    <a:pt x="260133" y="53234"/>
                  </a:cubicBezTo>
                  <a:cubicBezTo>
                    <a:pt x="273304" y="60185"/>
                    <a:pt x="284372" y="68326"/>
                    <a:pt x="293336" y="77656"/>
                  </a:cubicBezTo>
                  <a:cubicBezTo>
                    <a:pt x="302300" y="86985"/>
                    <a:pt x="308977" y="97047"/>
                    <a:pt x="313367" y="107840"/>
                  </a:cubicBezTo>
                  <a:cubicBezTo>
                    <a:pt x="317758" y="118633"/>
                    <a:pt x="319953" y="129334"/>
                    <a:pt x="319953" y="139945"/>
                  </a:cubicBezTo>
                  <a:cubicBezTo>
                    <a:pt x="319953" y="146164"/>
                    <a:pt x="318947" y="153025"/>
                    <a:pt x="316934" y="160525"/>
                  </a:cubicBezTo>
                  <a:cubicBezTo>
                    <a:pt x="314922" y="168025"/>
                    <a:pt x="311904" y="175251"/>
                    <a:pt x="307879" y="182203"/>
                  </a:cubicBezTo>
                  <a:cubicBezTo>
                    <a:pt x="303855" y="189154"/>
                    <a:pt x="298824" y="194917"/>
                    <a:pt x="292787" y="199490"/>
                  </a:cubicBezTo>
                  <a:cubicBezTo>
                    <a:pt x="286750" y="204063"/>
                    <a:pt x="279707" y="206350"/>
                    <a:pt x="271658" y="206350"/>
                  </a:cubicBezTo>
                  <a:cubicBezTo>
                    <a:pt x="263975" y="206350"/>
                    <a:pt x="256474" y="203514"/>
                    <a:pt x="249157" y="197843"/>
                  </a:cubicBezTo>
                  <a:cubicBezTo>
                    <a:pt x="241840" y="192173"/>
                    <a:pt x="238181" y="184215"/>
                    <a:pt x="238181" y="173971"/>
                  </a:cubicBezTo>
                  <a:cubicBezTo>
                    <a:pt x="238181" y="170678"/>
                    <a:pt x="238822" y="167019"/>
                    <a:pt x="240102" y="162994"/>
                  </a:cubicBezTo>
                  <a:cubicBezTo>
                    <a:pt x="241382" y="158970"/>
                    <a:pt x="243395" y="155128"/>
                    <a:pt x="246139" y="151470"/>
                  </a:cubicBezTo>
                  <a:cubicBezTo>
                    <a:pt x="248883" y="147811"/>
                    <a:pt x="252358" y="144792"/>
                    <a:pt x="256566" y="142414"/>
                  </a:cubicBezTo>
                  <a:cubicBezTo>
                    <a:pt x="260774" y="140036"/>
                    <a:pt x="265621" y="138847"/>
                    <a:pt x="271109" y="138847"/>
                  </a:cubicBezTo>
                  <a:cubicBezTo>
                    <a:pt x="274036" y="138847"/>
                    <a:pt x="277329" y="139487"/>
                    <a:pt x="280988" y="140768"/>
                  </a:cubicBezTo>
                  <a:cubicBezTo>
                    <a:pt x="284646" y="142048"/>
                    <a:pt x="287939" y="143238"/>
                    <a:pt x="290866" y="144335"/>
                  </a:cubicBezTo>
                  <a:cubicBezTo>
                    <a:pt x="293428" y="139213"/>
                    <a:pt x="294708" y="133725"/>
                    <a:pt x="294708" y="127871"/>
                  </a:cubicBezTo>
                  <a:cubicBezTo>
                    <a:pt x="294708" y="120920"/>
                    <a:pt x="292330" y="114334"/>
                    <a:pt x="287574" y="108114"/>
                  </a:cubicBezTo>
                  <a:cubicBezTo>
                    <a:pt x="282817" y="101894"/>
                    <a:pt x="276597" y="96498"/>
                    <a:pt x="268914" y="91924"/>
                  </a:cubicBezTo>
                  <a:cubicBezTo>
                    <a:pt x="261231" y="87351"/>
                    <a:pt x="252633" y="83784"/>
                    <a:pt x="243120" y="81223"/>
                  </a:cubicBezTo>
                  <a:cubicBezTo>
                    <a:pt x="233608" y="78662"/>
                    <a:pt x="224278" y="77381"/>
                    <a:pt x="215131" y="77381"/>
                  </a:cubicBezTo>
                  <a:lnTo>
                    <a:pt x="214034" y="77381"/>
                  </a:lnTo>
                  <a:lnTo>
                    <a:pt x="214034" y="311171"/>
                  </a:lnTo>
                  <a:lnTo>
                    <a:pt x="196472" y="298549"/>
                  </a:lnTo>
                  <a:cubicBezTo>
                    <a:pt x="183667" y="257572"/>
                    <a:pt x="165190" y="226747"/>
                    <a:pt x="141043" y="206076"/>
                  </a:cubicBezTo>
                  <a:cubicBezTo>
                    <a:pt x="116896" y="185404"/>
                    <a:pt x="89455" y="173056"/>
                    <a:pt x="58722" y="169031"/>
                  </a:cubicBezTo>
                  <a:lnTo>
                    <a:pt x="29636" y="131164"/>
                  </a:lnTo>
                  <a:lnTo>
                    <a:pt x="184947" y="41709"/>
                  </a:lnTo>
                  <a:lnTo>
                    <a:pt x="184947" y="26342"/>
                  </a:lnTo>
                  <a:lnTo>
                    <a:pt x="18111" y="26342"/>
                  </a:lnTo>
                  <a:lnTo>
                    <a:pt x="0" y="0"/>
                  </a:lnTo>
                  <a:close/>
                  <a:moveTo>
                    <a:pt x="184947" y="82320"/>
                  </a:moveTo>
                  <a:cubicBezTo>
                    <a:pt x="168483" y="91833"/>
                    <a:pt x="152934" y="100888"/>
                    <a:pt x="138299" y="109486"/>
                  </a:cubicBezTo>
                  <a:cubicBezTo>
                    <a:pt x="123664" y="118084"/>
                    <a:pt x="107932" y="127139"/>
                    <a:pt x="91102" y="136652"/>
                  </a:cubicBezTo>
                  <a:cubicBezTo>
                    <a:pt x="108298" y="143969"/>
                    <a:pt x="124762" y="154397"/>
                    <a:pt x="140494" y="167934"/>
                  </a:cubicBezTo>
                  <a:cubicBezTo>
                    <a:pt x="156226" y="181471"/>
                    <a:pt x="171044" y="199581"/>
                    <a:pt x="184947" y="222265"/>
                  </a:cubicBezTo>
                  <a:lnTo>
                    <a:pt x="184947" y="82320"/>
                  </a:lnTo>
                  <a:close/>
                  <a:moveTo>
                    <a:pt x="701846" y="81223"/>
                  </a:moveTo>
                  <a:cubicBezTo>
                    <a:pt x="684284" y="90735"/>
                    <a:pt x="667637" y="99973"/>
                    <a:pt x="651904" y="108937"/>
                  </a:cubicBezTo>
                  <a:cubicBezTo>
                    <a:pt x="636172" y="117901"/>
                    <a:pt x="619342" y="127139"/>
                    <a:pt x="601414" y="136652"/>
                  </a:cubicBezTo>
                  <a:cubicBezTo>
                    <a:pt x="624464" y="147628"/>
                    <a:pt x="643764" y="160067"/>
                    <a:pt x="659314" y="173971"/>
                  </a:cubicBezTo>
                  <a:cubicBezTo>
                    <a:pt x="674863" y="187874"/>
                    <a:pt x="689040" y="203972"/>
                    <a:pt x="701846" y="222265"/>
                  </a:cubicBezTo>
                  <a:lnTo>
                    <a:pt x="701846" y="812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BB8A02E-656B-99C1-9B26-5ACF59AFCEAF}"/>
                </a:ext>
              </a:extLst>
            </p:cNvPr>
            <p:cNvSpPr txBox="1"/>
            <p:nvPr/>
          </p:nvSpPr>
          <p:spPr>
            <a:xfrm>
              <a:off x="12474631" y="1454732"/>
              <a:ext cx="395373" cy="322696"/>
            </a:xfrm>
            <a:custGeom>
              <a:avLst/>
              <a:gdLst/>
              <a:ahLst/>
              <a:cxnLst/>
              <a:rect l="l" t="t" r="r" b="b"/>
              <a:pathLst>
                <a:path w="395373" h="322696">
                  <a:moveTo>
                    <a:pt x="115484" y="0"/>
                  </a:moveTo>
                  <a:lnTo>
                    <a:pt x="134506" y="0"/>
                  </a:lnTo>
                  <a:lnTo>
                    <a:pt x="374518" y="0"/>
                  </a:lnTo>
                  <a:lnTo>
                    <a:pt x="395373" y="26342"/>
                  </a:lnTo>
                  <a:lnTo>
                    <a:pt x="195060" y="26342"/>
                  </a:lnTo>
                  <a:lnTo>
                    <a:pt x="195060" y="154762"/>
                  </a:lnTo>
                  <a:cubicBezTo>
                    <a:pt x="213720" y="133908"/>
                    <a:pt x="231738" y="114883"/>
                    <a:pt x="249117" y="97687"/>
                  </a:cubicBezTo>
                  <a:cubicBezTo>
                    <a:pt x="266496" y="80491"/>
                    <a:pt x="285430" y="66405"/>
                    <a:pt x="305918" y="55429"/>
                  </a:cubicBezTo>
                  <a:lnTo>
                    <a:pt x="358603" y="83967"/>
                  </a:lnTo>
                  <a:cubicBezTo>
                    <a:pt x="343603" y="102260"/>
                    <a:pt x="333632" y="121285"/>
                    <a:pt x="328694" y="141042"/>
                  </a:cubicBezTo>
                  <a:cubicBezTo>
                    <a:pt x="323754" y="160799"/>
                    <a:pt x="321284" y="180739"/>
                    <a:pt x="321284" y="200862"/>
                  </a:cubicBezTo>
                  <a:cubicBezTo>
                    <a:pt x="321284" y="210375"/>
                    <a:pt x="321742" y="219796"/>
                    <a:pt x="322656" y="229125"/>
                  </a:cubicBezTo>
                  <a:cubicBezTo>
                    <a:pt x="323572" y="238455"/>
                    <a:pt x="325035" y="247968"/>
                    <a:pt x="327047" y="257663"/>
                  </a:cubicBezTo>
                  <a:cubicBezTo>
                    <a:pt x="329060" y="267359"/>
                    <a:pt x="331530" y="277511"/>
                    <a:pt x="334456" y="288122"/>
                  </a:cubicBezTo>
                  <a:cubicBezTo>
                    <a:pt x="337383" y="298732"/>
                    <a:pt x="340859" y="310257"/>
                    <a:pt x="344883" y="322696"/>
                  </a:cubicBezTo>
                  <a:lnTo>
                    <a:pt x="323480" y="312818"/>
                  </a:lnTo>
                  <a:cubicBezTo>
                    <a:pt x="312870" y="288670"/>
                    <a:pt x="304272" y="264706"/>
                    <a:pt x="297686" y="240925"/>
                  </a:cubicBezTo>
                  <a:cubicBezTo>
                    <a:pt x="291100" y="217143"/>
                    <a:pt x="287808" y="193179"/>
                    <a:pt x="287808" y="169031"/>
                  </a:cubicBezTo>
                  <a:cubicBezTo>
                    <a:pt x="287808" y="159519"/>
                    <a:pt x="288356" y="150098"/>
                    <a:pt x="289454" y="140768"/>
                  </a:cubicBezTo>
                  <a:cubicBezTo>
                    <a:pt x="290552" y="131438"/>
                    <a:pt x="292564" y="122383"/>
                    <a:pt x="295491" y="113602"/>
                  </a:cubicBezTo>
                  <a:cubicBezTo>
                    <a:pt x="283784" y="122749"/>
                    <a:pt x="272990" y="132902"/>
                    <a:pt x="263112" y="144061"/>
                  </a:cubicBezTo>
                  <a:cubicBezTo>
                    <a:pt x="253233" y="155220"/>
                    <a:pt x="243538" y="166287"/>
                    <a:pt x="234025" y="177263"/>
                  </a:cubicBezTo>
                  <a:lnTo>
                    <a:pt x="204390" y="211289"/>
                  </a:lnTo>
                  <a:lnTo>
                    <a:pt x="165974" y="177812"/>
                  </a:lnTo>
                  <a:lnTo>
                    <a:pt x="165974" y="26342"/>
                  </a:lnTo>
                  <a:lnTo>
                    <a:pt x="150043" y="26342"/>
                  </a:lnTo>
                  <a:lnTo>
                    <a:pt x="125244" y="33065"/>
                  </a:lnTo>
                  <a:cubicBezTo>
                    <a:pt x="116692" y="36449"/>
                    <a:pt x="108529" y="40794"/>
                    <a:pt x="100754" y="46099"/>
                  </a:cubicBezTo>
                  <a:cubicBezTo>
                    <a:pt x="85205" y="56709"/>
                    <a:pt x="70478" y="71893"/>
                    <a:pt x="56576" y="91650"/>
                  </a:cubicBezTo>
                  <a:cubicBezTo>
                    <a:pt x="52916" y="97870"/>
                    <a:pt x="49441" y="104089"/>
                    <a:pt x="46148" y="110309"/>
                  </a:cubicBezTo>
                  <a:cubicBezTo>
                    <a:pt x="42856" y="116529"/>
                    <a:pt x="39928" y="123298"/>
                    <a:pt x="37368" y="130615"/>
                  </a:cubicBezTo>
                  <a:cubicBezTo>
                    <a:pt x="34806" y="137932"/>
                    <a:pt x="32702" y="146073"/>
                    <a:pt x="31056" y="155037"/>
                  </a:cubicBezTo>
                  <a:cubicBezTo>
                    <a:pt x="29410" y="164001"/>
                    <a:pt x="28586" y="173971"/>
                    <a:pt x="28586" y="184947"/>
                  </a:cubicBezTo>
                  <a:cubicBezTo>
                    <a:pt x="28586" y="192996"/>
                    <a:pt x="29776" y="201777"/>
                    <a:pt x="32154" y="211289"/>
                  </a:cubicBezTo>
                  <a:cubicBezTo>
                    <a:pt x="34532" y="220802"/>
                    <a:pt x="37916" y="230223"/>
                    <a:pt x="42306" y="239553"/>
                  </a:cubicBezTo>
                  <a:cubicBezTo>
                    <a:pt x="46697" y="248882"/>
                    <a:pt x="52094" y="257389"/>
                    <a:pt x="58496" y="265072"/>
                  </a:cubicBezTo>
                  <a:cubicBezTo>
                    <a:pt x="64899" y="272755"/>
                    <a:pt x="72308" y="278792"/>
                    <a:pt x="80723" y="283182"/>
                  </a:cubicBezTo>
                  <a:cubicBezTo>
                    <a:pt x="79259" y="280256"/>
                    <a:pt x="78344" y="277329"/>
                    <a:pt x="77978" y="274402"/>
                  </a:cubicBezTo>
                  <a:cubicBezTo>
                    <a:pt x="77613" y="271475"/>
                    <a:pt x="77430" y="268548"/>
                    <a:pt x="77430" y="265621"/>
                  </a:cubicBezTo>
                  <a:cubicBezTo>
                    <a:pt x="77430" y="257206"/>
                    <a:pt x="79534" y="250071"/>
                    <a:pt x="83741" y="244217"/>
                  </a:cubicBezTo>
                  <a:cubicBezTo>
                    <a:pt x="87949" y="238363"/>
                    <a:pt x="94077" y="235254"/>
                    <a:pt x="102126" y="234888"/>
                  </a:cubicBezTo>
                  <a:cubicBezTo>
                    <a:pt x="107614" y="234888"/>
                    <a:pt x="112645" y="235802"/>
                    <a:pt x="117218" y="237632"/>
                  </a:cubicBezTo>
                  <a:cubicBezTo>
                    <a:pt x="121792" y="239461"/>
                    <a:pt x="125724" y="242022"/>
                    <a:pt x="129018" y="245315"/>
                  </a:cubicBezTo>
                  <a:cubicBezTo>
                    <a:pt x="132310" y="248608"/>
                    <a:pt x="134963" y="252449"/>
                    <a:pt x="136975" y="256840"/>
                  </a:cubicBezTo>
                  <a:cubicBezTo>
                    <a:pt x="138987" y="261230"/>
                    <a:pt x="139994" y="265621"/>
                    <a:pt x="139994" y="270011"/>
                  </a:cubicBezTo>
                  <a:cubicBezTo>
                    <a:pt x="139994" y="274036"/>
                    <a:pt x="139170" y="278152"/>
                    <a:pt x="137524" y="282359"/>
                  </a:cubicBezTo>
                  <a:cubicBezTo>
                    <a:pt x="135878" y="286567"/>
                    <a:pt x="133316" y="290500"/>
                    <a:pt x="129840" y="294159"/>
                  </a:cubicBezTo>
                  <a:cubicBezTo>
                    <a:pt x="126365" y="297817"/>
                    <a:pt x="121792" y="300744"/>
                    <a:pt x="116120" y="302939"/>
                  </a:cubicBezTo>
                  <a:cubicBezTo>
                    <a:pt x="110450" y="305135"/>
                    <a:pt x="103590" y="306232"/>
                    <a:pt x="95540" y="306232"/>
                  </a:cubicBezTo>
                  <a:cubicBezTo>
                    <a:pt x="84564" y="306232"/>
                    <a:pt x="73497" y="303580"/>
                    <a:pt x="62338" y="298275"/>
                  </a:cubicBezTo>
                  <a:cubicBezTo>
                    <a:pt x="51179" y="292969"/>
                    <a:pt x="41118" y="284920"/>
                    <a:pt x="32154" y="274127"/>
                  </a:cubicBezTo>
                  <a:cubicBezTo>
                    <a:pt x="23190" y="263334"/>
                    <a:pt x="15690" y="249705"/>
                    <a:pt x="9652" y="233241"/>
                  </a:cubicBezTo>
                  <a:cubicBezTo>
                    <a:pt x="3616" y="216777"/>
                    <a:pt x="414" y="197203"/>
                    <a:pt x="48" y="174519"/>
                  </a:cubicBezTo>
                  <a:cubicBezTo>
                    <a:pt x="-318" y="156592"/>
                    <a:pt x="1420" y="139670"/>
                    <a:pt x="5262" y="123755"/>
                  </a:cubicBezTo>
                  <a:cubicBezTo>
                    <a:pt x="9104" y="107840"/>
                    <a:pt x="14409" y="93296"/>
                    <a:pt x="21178" y="80125"/>
                  </a:cubicBezTo>
                  <a:cubicBezTo>
                    <a:pt x="27946" y="66954"/>
                    <a:pt x="35904" y="55063"/>
                    <a:pt x="45050" y="44453"/>
                  </a:cubicBezTo>
                  <a:cubicBezTo>
                    <a:pt x="54198" y="33843"/>
                    <a:pt x="64076" y="24513"/>
                    <a:pt x="74686" y="16464"/>
                  </a:cubicBezTo>
                  <a:cubicBezTo>
                    <a:pt x="79076" y="13903"/>
                    <a:pt x="83101" y="11525"/>
                    <a:pt x="86760" y="9329"/>
                  </a:cubicBezTo>
                  <a:cubicBezTo>
                    <a:pt x="90418" y="7134"/>
                    <a:pt x="94443" y="5396"/>
                    <a:pt x="98834" y="4116"/>
                  </a:cubicBezTo>
                  <a:cubicBezTo>
                    <a:pt x="103224" y="2835"/>
                    <a:pt x="108254" y="1829"/>
                    <a:pt x="113926" y="1097"/>
                  </a:cubicBezTo>
                  <a:lnTo>
                    <a:pt x="116156" y="978"/>
                  </a:lnTo>
                  <a:lnTo>
                    <a:pt x="1154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EA8C3C5-12A9-E7BB-1352-2B5CBD83F156}"/>
                </a:ext>
              </a:extLst>
            </p:cNvPr>
            <p:cNvSpPr txBox="1"/>
            <p:nvPr/>
          </p:nvSpPr>
          <p:spPr>
            <a:xfrm>
              <a:off x="13287597" y="1455281"/>
              <a:ext cx="260133" cy="277694"/>
            </a:xfrm>
            <a:custGeom>
              <a:avLst/>
              <a:gdLst/>
              <a:ahLst/>
              <a:cxnLst/>
              <a:rect l="l" t="t" r="r" b="b"/>
              <a:pathLst>
                <a:path w="260133" h="277694">
                  <a:moveTo>
                    <a:pt x="162995" y="0"/>
                  </a:moveTo>
                  <a:cubicBezTo>
                    <a:pt x="187874" y="0"/>
                    <a:pt x="207814" y="6585"/>
                    <a:pt x="222814" y="19756"/>
                  </a:cubicBezTo>
                  <a:cubicBezTo>
                    <a:pt x="237816" y="32928"/>
                    <a:pt x="245316" y="50124"/>
                    <a:pt x="245316" y="71344"/>
                  </a:cubicBezTo>
                  <a:cubicBezTo>
                    <a:pt x="245316" y="79027"/>
                    <a:pt x="243852" y="87808"/>
                    <a:pt x="240925" y="97687"/>
                  </a:cubicBezTo>
                  <a:cubicBezTo>
                    <a:pt x="237998" y="107565"/>
                    <a:pt x="234522" y="116163"/>
                    <a:pt x="230498" y="123480"/>
                  </a:cubicBezTo>
                  <a:cubicBezTo>
                    <a:pt x="233425" y="125676"/>
                    <a:pt x="236626" y="128694"/>
                    <a:pt x="240102" y="132536"/>
                  </a:cubicBezTo>
                  <a:cubicBezTo>
                    <a:pt x="243578" y="136377"/>
                    <a:pt x="246780" y="140859"/>
                    <a:pt x="249706" y="145981"/>
                  </a:cubicBezTo>
                  <a:cubicBezTo>
                    <a:pt x="252633" y="151104"/>
                    <a:pt x="255102" y="156683"/>
                    <a:pt x="257114" y="162720"/>
                  </a:cubicBezTo>
                  <a:cubicBezTo>
                    <a:pt x="259128" y="168757"/>
                    <a:pt x="260133" y="175068"/>
                    <a:pt x="260133" y="181654"/>
                  </a:cubicBezTo>
                  <a:cubicBezTo>
                    <a:pt x="260133" y="195557"/>
                    <a:pt x="257572" y="208362"/>
                    <a:pt x="252450" y="220070"/>
                  </a:cubicBezTo>
                  <a:cubicBezTo>
                    <a:pt x="247328" y="231778"/>
                    <a:pt x="240560" y="241839"/>
                    <a:pt x="232144" y="250254"/>
                  </a:cubicBezTo>
                  <a:cubicBezTo>
                    <a:pt x="223730" y="258669"/>
                    <a:pt x="213942" y="265346"/>
                    <a:pt x="202783" y="270285"/>
                  </a:cubicBezTo>
                  <a:cubicBezTo>
                    <a:pt x="191624" y="275225"/>
                    <a:pt x="180008" y="277694"/>
                    <a:pt x="167934" y="277694"/>
                  </a:cubicBezTo>
                  <a:cubicBezTo>
                    <a:pt x="150738" y="277694"/>
                    <a:pt x="135006" y="274310"/>
                    <a:pt x="120737" y="267541"/>
                  </a:cubicBezTo>
                  <a:cubicBezTo>
                    <a:pt x="106468" y="260773"/>
                    <a:pt x="93571" y="251535"/>
                    <a:pt x="82046" y="239827"/>
                  </a:cubicBezTo>
                  <a:cubicBezTo>
                    <a:pt x="70522" y="228119"/>
                    <a:pt x="60186" y="214673"/>
                    <a:pt x="51039" y="199490"/>
                  </a:cubicBezTo>
                  <a:cubicBezTo>
                    <a:pt x="41892" y="184306"/>
                    <a:pt x="34026" y="168208"/>
                    <a:pt x="27440" y="151195"/>
                  </a:cubicBezTo>
                  <a:cubicBezTo>
                    <a:pt x="20854" y="134182"/>
                    <a:pt x="15276" y="116986"/>
                    <a:pt x="10702" y="99607"/>
                  </a:cubicBezTo>
                  <a:cubicBezTo>
                    <a:pt x="6129" y="82229"/>
                    <a:pt x="2562" y="65673"/>
                    <a:pt x="0" y="49941"/>
                  </a:cubicBezTo>
                  <a:lnTo>
                    <a:pt x="21952" y="58722"/>
                  </a:lnTo>
                  <a:cubicBezTo>
                    <a:pt x="30002" y="92016"/>
                    <a:pt x="39148" y="119822"/>
                    <a:pt x="49392" y="142140"/>
                  </a:cubicBezTo>
                  <a:cubicBezTo>
                    <a:pt x="59637" y="164458"/>
                    <a:pt x="70522" y="182385"/>
                    <a:pt x="82046" y="195922"/>
                  </a:cubicBezTo>
                  <a:cubicBezTo>
                    <a:pt x="93571" y="209460"/>
                    <a:pt x="105645" y="219064"/>
                    <a:pt x="118268" y="224735"/>
                  </a:cubicBezTo>
                  <a:cubicBezTo>
                    <a:pt x="130890" y="230406"/>
                    <a:pt x="143786" y="233241"/>
                    <a:pt x="156958" y="233241"/>
                  </a:cubicBezTo>
                  <a:cubicBezTo>
                    <a:pt x="165008" y="233241"/>
                    <a:pt x="173606" y="231686"/>
                    <a:pt x="182752" y="228576"/>
                  </a:cubicBezTo>
                  <a:cubicBezTo>
                    <a:pt x="191899" y="225466"/>
                    <a:pt x="200314" y="221259"/>
                    <a:pt x="207997" y="215954"/>
                  </a:cubicBezTo>
                  <a:cubicBezTo>
                    <a:pt x="215680" y="210649"/>
                    <a:pt x="221992" y="204429"/>
                    <a:pt x="226930" y="197294"/>
                  </a:cubicBezTo>
                  <a:cubicBezTo>
                    <a:pt x="231870" y="190160"/>
                    <a:pt x="234340" y="182568"/>
                    <a:pt x="234340" y="174519"/>
                  </a:cubicBezTo>
                  <a:cubicBezTo>
                    <a:pt x="234340" y="168299"/>
                    <a:pt x="233059" y="163452"/>
                    <a:pt x="230498" y="159976"/>
                  </a:cubicBezTo>
                  <a:cubicBezTo>
                    <a:pt x="227937" y="156500"/>
                    <a:pt x="223364" y="153848"/>
                    <a:pt x="216778" y="152018"/>
                  </a:cubicBezTo>
                  <a:cubicBezTo>
                    <a:pt x="214582" y="158604"/>
                    <a:pt x="211107" y="164732"/>
                    <a:pt x="206350" y="170403"/>
                  </a:cubicBezTo>
                  <a:cubicBezTo>
                    <a:pt x="201594" y="176074"/>
                    <a:pt x="194460" y="178910"/>
                    <a:pt x="184947" y="178910"/>
                  </a:cubicBezTo>
                  <a:cubicBezTo>
                    <a:pt x="171776" y="178910"/>
                    <a:pt x="162172" y="175159"/>
                    <a:pt x="156135" y="167659"/>
                  </a:cubicBezTo>
                  <a:cubicBezTo>
                    <a:pt x="150098" y="160159"/>
                    <a:pt x="147080" y="152201"/>
                    <a:pt x="147080" y="143786"/>
                  </a:cubicBezTo>
                  <a:lnTo>
                    <a:pt x="147080" y="141591"/>
                  </a:lnTo>
                  <a:cubicBezTo>
                    <a:pt x="147446" y="138298"/>
                    <a:pt x="148360" y="134639"/>
                    <a:pt x="149824" y="130615"/>
                  </a:cubicBezTo>
                  <a:cubicBezTo>
                    <a:pt x="151288" y="126590"/>
                    <a:pt x="153391" y="122932"/>
                    <a:pt x="156135" y="119639"/>
                  </a:cubicBezTo>
                  <a:cubicBezTo>
                    <a:pt x="158879" y="116346"/>
                    <a:pt x="162355" y="113602"/>
                    <a:pt x="166562" y="111407"/>
                  </a:cubicBezTo>
                  <a:cubicBezTo>
                    <a:pt x="170770" y="109211"/>
                    <a:pt x="175984" y="108114"/>
                    <a:pt x="182203" y="108114"/>
                  </a:cubicBezTo>
                  <a:cubicBezTo>
                    <a:pt x="188423" y="108114"/>
                    <a:pt x="193911" y="108846"/>
                    <a:pt x="198667" y="110309"/>
                  </a:cubicBezTo>
                  <a:cubicBezTo>
                    <a:pt x="199764" y="109943"/>
                    <a:pt x="201411" y="108297"/>
                    <a:pt x="203606" y="105370"/>
                  </a:cubicBezTo>
                  <a:cubicBezTo>
                    <a:pt x="205802" y="102443"/>
                    <a:pt x="208088" y="99059"/>
                    <a:pt x="210466" y="95217"/>
                  </a:cubicBezTo>
                  <a:cubicBezTo>
                    <a:pt x="212844" y="91375"/>
                    <a:pt x="214948" y="87168"/>
                    <a:pt x="216778" y="82595"/>
                  </a:cubicBezTo>
                  <a:cubicBezTo>
                    <a:pt x="218607" y="78021"/>
                    <a:pt x="219522" y="73722"/>
                    <a:pt x="219522" y="69698"/>
                  </a:cubicBezTo>
                  <a:cubicBezTo>
                    <a:pt x="219522" y="57990"/>
                    <a:pt x="215223" y="48569"/>
                    <a:pt x="206624" y="41434"/>
                  </a:cubicBezTo>
                  <a:cubicBezTo>
                    <a:pt x="198027" y="34300"/>
                    <a:pt x="187508" y="30733"/>
                    <a:pt x="175068" y="30733"/>
                  </a:cubicBezTo>
                  <a:cubicBezTo>
                    <a:pt x="164458" y="30733"/>
                    <a:pt x="154580" y="33568"/>
                    <a:pt x="145433" y="39239"/>
                  </a:cubicBezTo>
                  <a:cubicBezTo>
                    <a:pt x="136286" y="44910"/>
                    <a:pt x="128420" y="51770"/>
                    <a:pt x="121834" y="59819"/>
                  </a:cubicBezTo>
                  <a:cubicBezTo>
                    <a:pt x="125128" y="62746"/>
                    <a:pt x="128238" y="66222"/>
                    <a:pt x="131164" y="70246"/>
                  </a:cubicBezTo>
                  <a:cubicBezTo>
                    <a:pt x="134092" y="74271"/>
                    <a:pt x="135554" y="79759"/>
                    <a:pt x="135554" y="86711"/>
                  </a:cubicBezTo>
                  <a:cubicBezTo>
                    <a:pt x="135554" y="98052"/>
                    <a:pt x="131622" y="107565"/>
                    <a:pt x="123756" y="115248"/>
                  </a:cubicBezTo>
                  <a:cubicBezTo>
                    <a:pt x="115890" y="122932"/>
                    <a:pt x="106102" y="126773"/>
                    <a:pt x="94394" y="126773"/>
                  </a:cubicBezTo>
                  <a:cubicBezTo>
                    <a:pt x="90004" y="126773"/>
                    <a:pt x="85888" y="125676"/>
                    <a:pt x="82046" y="123480"/>
                  </a:cubicBezTo>
                  <a:cubicBezTo>
                    <a:pt x="78204" y="121285"/>
                    <a:pt x="74912" y="118358"/>
                    <a:pt x="72168" y="114700"/>
                  </a:cubicBezTo>
                  <a:cubicBezTo>
                    <a:pt x="69424" y="111041"/>
                    <a:pt x="67320" y="107016"/>
                    <a:pt x="65856" y="102626"/>
                  </a:cubicBezTo>
                  <a:cubicBezTo>
                    <a:pt x="64394" y="98235"/>
                    <a:pt x="63662" y="94028"/>
                    <a:pt x="63662" y="90003"/>
                  </a:cubicBezTo>
                  <a:cubicBezTo>
                    <a:pt x="63662" y="81588"/>
                    <a:pt x="65856" y="72167"/>
                    <a:pt x="70247" y="61740"/>
                  </a:cubicBezTo>
                  <a:cubicBezTo>
                    <a:pt x="74638" y="51313"/>
                    <a:pt x="81040" y="41526"/>
                    <a:pt x="89455" y="32379"/>
                  </a:cubicBezTo>
                  <a:cubicBezTo>
                    <a:pt x="97870" y="23232"/>
                    <a:pt x="108206" y="15549"/>
                    <a:pt x="120462" y="9329"/>
                  </a:cubicBezTo>
                  <a:cubicBezTo>
                    <a:pt x="132720" y="3109"/>
                    <a:pt x="146897" y="0"/>
                    <a:pt x="1629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1A4D0B6-B058-7667-C9D4-00EF230BCA7C}"/>
                </a:ext>
              </a:extLst>
            </p:cNvPr>
            <p:cNvSpPr txBox="1"/>
            <p:nvPr/>
          </p:nvSpPr>
          <p:spPr>
            <a:xfrm>
              <a:off x="8243932" y="1492599"/>
              <a:ext cx="366052" cy="269463"/>
            </a:xfrm>
            <a:custGeom>
              <a:avLst/>
              <a:gdLst/>
              <a:ahLst/>
              <a:cxnLst/>
              <a:rect l="l" t="t" r="r" b="b"/>
              <a:pathLst>
                <a:path w="366052" h="269463">
                  <a:moveTo>
                    <a:pt x="164092" y="0"/>
                  </a:moveTo>
                  <a:cubicBezTo>
                    <a:pt x="183118" y="0"/>
                    <a:pt x="199216" y="3384"/>
                    <a:pt x="212387" y="10153"/>
                  </a:cubicBezTo>
                  <a:cubicBezTo>
                    <a:pt x="225559" y="16922"/>
                    <a:pt x="235071" y="26892"/>
                    <a:pt x="240925" y="40063"/>
                  </a:cubicBezTo>
                  <a:cubicBezTo>
                    <a:pt x="250438" y="29819"/>
                    <a:pt x="260316" y="22684"/>
                    <a:pt x="270560" y="18660"/>
                  </a:cubicBezTo>
                  <a:cubicBezTo>
                    <a:pt x="280805" y="14635"/>
                    <a:pt x="291232" y="12623"/>
                    <a:pt x="301842" y="12623"/>
                  </a:cubicBezTo>
                  <a:cubicBezTo>
                    <a:pt x="310989" y="12623"/>
                    <a:pt x="319495" y="14178"/>
                    <a:pt x="327362" y="17288"/>
                  </a:cubicBezTo>
                  <a:cubicBezTo>
                    <a:pt x="335228" y="20397"/>
                    <a:pt x="341996" y="24696"/>
                    <a:pt x="347667" y="30184"/>
                  </a:cubicBezTo>
                  <a:cubicBezTo>
                    <a:pt x="353338" y="35672"/>
                    <a:pt x="357820" y="42167"/>
                    <a:pt x="361113" y="49667"/>
                  </a:cubicBezTo>
                  <a:cubicBezTo>
                    <a:pt x="364406" y="57167"/>
                    <a:pt x="366052" y="65308"/>
                    <a:pt x="366052" y="74089"/>
                  </a:cubicBezTo>
                  <a:cubicBezTo>
                    <a:pt x="366052" y="82870"/>
                    <a:pt x="364497" y="91010"/>
                    <a:pt x="361387" y="98510"/>
                  </a:cubicBezTo>
                  <a:cubicBezTo>
                    <a:pt x="358278" y="106011"/>
                    <a:pt x="354070" y="112322"/>
                    <a:pt x="348765" y="117444"/>
                  </a:cubicBezTo>
                  <a:cubicBezTo>
                    <a:pt x="343460" y="122566"/>
                    <a:pt x="337423" y="126591"/>
                    <a:pt x="330654" y="129518"/>
                  </a:cubicBezTo>
                  <a:cubicBezTo>
                    <a:pt x="323886" y="132445"/>
                    <a:pt x="316843" y="133908"/>
                    <a:pt x="309525" y="133908"/>
                  </a:cubicBezTo>
                  <a:cubicBezTo>
                    <a:pt x="302208" y="133908"/>
                    <a:pt x="296171" y="132811"/>
                    <a:pt x="291415" y="130615"/>
                  </a:cubicBezTo>
                  <a:cubicBezTo>
                    <a:pt x="286659" y="128420"/>
                    <a:pt x="282817" y="125676"/>
                    <a:pt x="279890" y="122383"/>
                  </a:cubicBezTo>
                  <a:cubicBezTo>
                    <a:pt x="276963" y="119091"/>
                    <a:pt x="274859" y="115523"/>
                    <a:pt x="273579" y="111682"/>
                  </a:cubicBezTo>
                  <a:cubicBezTo>
                    <a:pt x="272298" y="107840"/>
                    <a:pt x="271658" y="104090"/>
                    <a:pt x="271658" y="100431"/>
                  </a:cubicBezTo>
                  <a:cubicBezTo>
                    <a:pt x="271658" y="89821"/>
                    <a:pt x="275317" y="81589"/>
                    <a:pt x="282634" y="75735"/>
                  </a:cubicBezTo>
                  <a:cubicBezTo>
                    <a:pt x="289952" y="69881"/>
                    <a:pt x="298732" y="66954"/>
                    <a:pt x="308977" y="66954"/>
                  </a:cubicBezTo>
                  <a:cubicBezTo>
                    <a:pt x="316294" y="66954"/>
                    <a:pt x="322331" y="68875"/>
                    <a:pt x="327087" y="72717"/>
                  </a:cubicBezTo>
                  <a:cubicBezTo>
                    <a:pt x="331844" y="76558"/>
                    <a:pt x="335136" y="81406"/>
                    <a:pt x="336966" y="87260"/>
                  </a:cubicBezTo>
                  <a:cubicBezTo>
                    <a:pt x="339527" y="83601"/>
                    <a:pt x="340807" y="79577"/>
                    <a:pt x="340807" y="75186"/>
                  </a:cubicBezTo>
                  <a:cubicBezTo>
                    <a:pt x="340807" y="65674"/>
                    <a:pt x="337332" y="58173"/>
                    <a:pt x="330380" y="52685"/>
                  </a:cubicBezTo>
                  <a:cubicBezTo>
                    <a:pt x="323428" y="47197"/>
                    <a:pt x="314099" y="44453"/>
                    <a:pt x="302391" y="44453"/>
                  </a:cubicBezTo>
                  <a:cubicBezTo>
                    <a:pt x="292147" y="44453"/>
                    <a:pt x="282726" y="46557"/>
                    <a:pt x="274128" y="50765"/>
                  </a:cubicBezTo>
                  <a:cubicBezTo>
                    <a:pt x="265530" y="54972"/>
                    <a:pt x="257572" y="60186"/>
                    <a:pt x="250255" y="66405"/>
                  </a:cubicBezTo>
                  <a:lnTo>
                    <a:pt x="250804" y="66405"/>
                  </a:lnTo>
                  <a:lnTo>
                    <a:pt x="247511" y="69698"/>
                  </a:lnTo>
                  <a:cubicBezTo>
                    <a:pt x="247511" y="77016"/>
                    <a:pt x="245864" y="85339"/>
                    <a:pt x="242571" y="94669"/>
                  </a:cubicBezTo>
                  <a:cubicBezTo>
                    <a:pt x="239279" y="103999"/>
                    <a:pt x="235620" y="112322"/>
                    <a:pt x="231595" y="119639"/>
                  </a:cubicBezTo>
                  <a:cubicBezTo>
                    <a:pt x="234522" y="121835"/>
                    <a:pt x="237724" y="124944"/>
                    <a:pt x="241199" y="128969"/>
                  </a:cubicBezTo>
                  <a:cubicBezTo>
                    <a:pt x="244675" y="132994"/>
                    <a:pt x="247968" y="137476"/>
                    <a:pt x="251078" y="142415"/>
                  </a:cubicBezTo>
                  <a:cubicBezTo>
                    <a:pt x="254188" y="147354"/>
                    <a:pt x="256749" y="152659"/>
                    <a:pt x="258761" y="158330"/>
                  </a:cubicBezTo>
                  <a:cubicBezTo>
                    <a:pt x="260773" y="164001"/>
                    <a:pt x="261780" y="169763"/>
                    <a:pt x="261780" y="175617"/>
                  </a:cubicBezTo>
                  <a:cubicBezTo>
                    <a:pt x="261780" y="189155"/>
                    <a:pt x="259219" y="201686"/>
                    <a:pt x="254096" y="213210"/>
                  </a:cubicBezTo>
                  <a:cubicBezTo>
                    <a:pt x="248974" y="224735"/>
                    <a:pt x="242114" y="234614"/>
                    <a:pt x="233516" y="242846"/>
                  </a:cubicBezTo>
                  <a:cubicBezTo>
                    <a:pt x="224918" y="251078"/>
                    <a:pt x="215040" y="257572"/>
                    <a:pt x="203881" y="262328"/>
                  </a:cubicBezTo>
                  <a:cubicBezTo>
                    <a:pt x="192722" y="267085"/>
                    <a:pt x="181105" y="269463"/>
                    <a:pt x="169032" y="269463"/>
                  </a:cubicBezTo>
                  <a:cubicBezTo>
                    <a:pt x="151836" y="269463"/>
                    <a:pt x="136012" y="266170"/>
                    <a:pt x="121560" y="259584"/>
                  </a:cubicBezTo>
                  <a:cubicBezTo>
                    <a:pt x="107109" y="252999"/>
                    <a:pt x="94120" y="244035"/>
                    <a:pt x="82595" y="232693"/>
                  </a:cubicBezTo>
                  <a:cubicBezTo>
                    <a:pt x="71070" y="221351"/>
                    <a:pt x="60735" y="208271"/>
                    <a:pt x="51588" y="193454"/>
                  </a:cubicBezTo>
                  <a:cubicBezTo>
                    <a:pt x="42441" y="178636"/>
                    <a:pt x="34484" y="162995"/>
                    <a:pt x="27715" y="146531"/>
                  </a:cubicBezTo>
                  <a:cubicBezTo>
                    <a:pt x="20946" y="130067"/>
                    <a:pt x="15275" y="113420"/>
                    <a:pt x="10702" y="96590"/>
                  </a:cubicBezTo>
                  <a:cubicBezTo>
                    <a:pt x="6129" y="79760"/>
                    <a:pt x="2562" y="63661"/>
                    <a:pt x="0" y="48295"/>
                  </a:cubicBezTo>
                  <a:lnTo>
                    <a:pt x="22501" y="57625"/>
                  </a:lnTo>
                  <a:cubicBezTo>
                    <a:pt x="30551" y="89821"/>
                    <a:pt x="39697" y="116712"/>
                    <a:pt x="49942" y="138299"/>
                  </a:cubicBezTo>
                  <a:cubicBezTo>
                    <a:pt x="60186" y="159885"/>
                    <a:pt x="71070" y="177172"/>
                    <a:pt x="82595" y="190161"/>
                  </a:cubicBezTo>
                  <a:cubicBezTo>
                    <a:pt x="94120" y="203149"/>
                    <a:pt x="106285" y="212387"/>
                    <a:pt x="119091" y="217875"/>
                  </a:cubicBezTo>
                  <a:cubicBezTo>
                    <a:pt x="131896" y="223363"/>
                    <a:pt x="145067" y="226107"/>
                    <a:pt x="158604" y="226107"/>
                  </a:cubicBezTo>
                  <a:cubicBezTo>
                    <a:pt x="166654" y="226107"/>
                    <a:pt x="175160" y="224644"/>
                    <a:pt x="184124" y="221717"/>
                  </a:cubicBezTo>
                  <a:cubicBezTo>
                    <a:pt x="193088" y="218790"/>
                    <a:pt x="201411" y="214674"/>
                    <a:pt x="209094" y="209369"/>
                  </a:cubicBezTo>
                  <a:cubicBezTo>
                    <a:pt x="216778" y="204064"/>
                    <a:pt x="223180" y="198027"/>
                    <a:pt x="228303" y="191258"/>
                  </a:cubicBezTo>
                  <a:cubicBezTo>
                    <a:pt x="233425" y="184490"/>
                    <a:pt x="235986" y="177264"/>
                    <a:pt x="235986" y="169581"/>
                  </a:cubicBezTo>
                  <a:cubicBezTo>
                    <a:pt x="235986" y="163361"/>
                    <a:pt x="234705" y="158696"/>
                    <a:pt x="232144" y="155586"/>
                  </a:cubicBezTo>
                  <a:cubicBezTo>
                    <a:pt x="229583" y="152476"/>
                    <a:pt x="225010" y="150190"/>
                    <a:pt x="218424" y="148726"/>
                  </a:cubicBezTo>
                  <a:cubicBezTo>
                    <a:pt x="215863" y="154580"/>
                    <a:pt x="212296" y="160251"/>
                    <a:pt x="207722" y="165739"/>
                  </a:cubicBezTo>
                  <a:cubicBezTo>
                    <a:pt x="203149" y="171227"/>
                    <a:pt x="195923" y="173971"/>
                    <a:pt x="186045" y="173971"/>
                  </a:cubicBezTo>
                  <a:cubicBezTo>
                    <a:pt x="173239" y="173971"/>
                    <a:pt x="163727" y="170312"/>
                    <a:pt x="157507" y="162995"/>
                  </a:cubicBezTo>
                  <a:cubicBezTo>
                    <a:pt x="151287" y="155678"/>
                    <a:pt x="148177" y="147994"/>
                    <a:pt x="148177" y="139945"/>
                  </a:cubicBezTo>
                  <a:lnTo>
                    <a:pt x="148177" y="136652"/>
                  </a:lnTo>
                  <a:cubicBezTo>
                    <a:pt x="148177" y="133359"/>
                    <a:pt x="149000" y="129884"/>
                    <a:pt x="150647" y="126225"/>
                  </a:cubicBezTo>
                  <a:cubicBezTo>
                    <a:pt x="152293" y="122566"/>
                    <a:pt x="154580" y="119182"/>
                    <a:pt x="157507" y="116072"/>
                  </a:cubicBezTo>
                  <a:cubicBezTo>
                    <a:pt x="160434" y="112962"/>
                    <a:pt x="164184" y="110310"/>
                    <a:pt x="168757" y="108115"/>
                  </a:cubicBezTo>
                  <a:cubicBezTo>
                    <a:pt x="173331" y="105919"/>
                    <a:pt x="178544" y="104822"/>
                    <a:pt x="184398" y="104822"/>
                  </a:cubicBezTo>
                  <a:cubicBezTo>
                    <a:pt x="186593" y="104822"/>
                    <a:pt x="188972" y="105005"/>
                    <a:pt x="191533" y="105371"/>
                  </a:cubicBezTo>
                  <a:cubicBezTo>
                    <a:pt x="194094" y="105736"/>
                    <a:pt x="196838" y="106285"/>
                    <a:pt x="199765" y="107017"/>
                  </a:cubicBezTo>
                  <a:cubicBezTo>
                    <a:pt x="200496" y="107017"/>
                    <a:pt x="202051" y="105736"/>
                    <a:pt x="204430" y="103175"/>
                  </a:cubicBezTo>
                  <a:cubicBezTo>
                    <a:pt x="206808" y="100614"/>
                    <a:pt x="209186" y="97413"/>
                    <a:pt x="211564" y="93571"/>
                  </a:cubicBezTo>
                  <a:cubicBezTo>
                    <a:pt x="213942" y="89730"/>
                    <a:pt x="216137" y="85522"/>
                    <a:pt x="218150" y="80949"/>
                  </a:cubicBezTo>
                  <a:cubicBezTo>
                    <a:pt x="220162" y="76375"/>
                    <a:pt x="221168" y="71894"/>
                    <a:pt x="221168" y="67503"/>
                  </a:cubicBezTo>
                  <a:cubicBezTo>
                    <a:pt x="221168" y="55795"/>
                    <a:pt x="216869" y="46649"/>
                    <a:pt x="208271" y="40063"/>
                  </a:cubicBezTo>
                  <a:cubicBezTo>
                    <a:pt x="199673" y="33477"/>
                    <a:pt x="188972" y="30184"/>
                    <a:pt x="176166" y="30184"/>
                  </a:cubicBezTo>
                  <a:cubicBezTo>
                    <a:pt x="165556" y="30184"/>
                    <a:pt x="155769" y="32837"/>
                    <a:pt x="146805" y="38142"/>
                  </a:cubicBezTo>
                  <a:cubicBezTo>
                    <a:pt x="137842" y="43447"/>
                    <a:pt x="129884" y="49941"/>
                    <a:pt x="122932" y="57625"/>
                  </a:cubicBezTo>
                  <a:cubicBezTo>
                    <a:pt x="126225" y="60186"/>
                    <a:pt x="129335" y="63570"/>
                    <a:pt x="132262" y="67777"/>
                  </a:cubicBezTo>
                  <a:cubicBezTo>
                    <a:pt x="135189" y="71985"/>
                    <a:pt x="136653" y="77564"/>
                    <a:pt x="136653" y="84516"/>
                  </a:cubicBezTo>
                  <a:cubicBezTo>
                    <a:pt x="136653" y="95126"/>
                    <a:pt x="132719" y="104273"/>
                    <a:pt x="124853" y="111956"/>
                  </a:cubicBezTo>
                  <a:cubicBezTo>
                    <a:pt x="116987" y="119639"/>
                    <a:pt x="107017" y="123481"/>
                    <a:pt x="94943" y="123481"/>
                  </a:cubicBezTo>
                  <a:cubicBezTo>
                    <a:pt x="85431" y="123481"/>
                    <a:pt x="77931" y="119639"/>
                    <a:pt x="72442" y="111956"/>
                  </a:cubicBezTo>
                  <a:cubicBezTo>
                    <a:pt x="66954" y="104273"/>
                    <a:pt x="64210" y="96224"/>
                    <a:pt x="64210" y="87809"/>
                  </a:cubicBezTo>
                  <a:cubicBezTo>
                    <a:pt x="64210" y="79760"/>
                    <a:pt x="66406" y="70613"/>
                    <a:pt x="70796" y="60369"/>
                  </a:cubicBezTo>
                  <a:cubicBezTo>
                    <a:pt x="75187" y="50124"/>
                    <a:pt x="81589" y="40520"/>
                    <a:pt x="90004" y="31556"/>
                  </a:cubicBezTo>
                  <a:cubicBezTo>
                    <a:pt x="98419" y="22593"/>
                    <a:pt x="108847" y="15092"/>
                    <a:pt x="121286" y="9055"/>
                  </a:cubicBezTo>
                  <a:cubicBezTo>
                    <a:pt x="133726" y="3019"/>
                    <a:pt x="147994" y="0"/>
                    <a:pt x="164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B600F7-2B7F-472B-C98F-D8FFA1E29FA1}"/>
                </a:ext>
              </a:extLst>
            </p:cNvPr>
            <p:cNvSpPr txBox="1"/>
            <p:nvPr/>
          </p:nvSpPr>
          <p:spPr>
            <a:xfrm>
              <a:off x="13604666" y="1622117"/>
              <a:ext cx="111407" cy="37867"/>
            </a:xfrm>
            <a:custGeom>
              <a:avLst/>
              <a:gdLst/>
              <a:ahLst/>
              <a:cxnLst/>
              <a:rect l="l" t="t" r="r" b="b"/>
              <a:pathLst>
                <a:path w="111407" h="37867">
                  <a:moveTo>
                    <a:pt x="0" y="0"/>
                  </a:moveTo>
                  <a:lnTo>
                    <a:pt x="111407" y="0"/>
                  </a:lnTo>
                  <a:lnTo>
                    <a:pt x="111407" y="37867"/>
                  </a:lnTo>
                  <a:lnTo>
                    <a:pt x="0" y="37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6175F6D-E8ED-D44F-F170-0BC754CF0EAC}"/>
                </a:ext>
              </a:extLst>
            </p:cNvPr>
            <p:cNvSpPr txBox="1"/>
            <p:nvPr/>
          </p:nvSpPr>
          <p:spPr>
            <a:xfrm>
              <a:off x="12137584" y="1685229"/>
              <a:ext cx="62563" cy="59271"/>
            </a:xfrm>
            <a:custGeom>
              <a:avLst/>
              <a:gdLst/>
              <a:ahLst/>
              <a:cxnLst/>
              <a:rect l="l" t="t" r="r" b="b"/>
              <a:pathLst>
                <a:path w="62563" h="59271">
                  <a:moveTo>
                    <a:pt x="31281" y="0"/>
                  </a:moveTo>
                  <a:cubicBezTo>
                    <a:pt x="39697" y="0"/>
                    <a:pt x="47014" y="2836"/>
                    <a:pt x="53234" y="8507"/>
                  </a:cubicBezTo>
                  <a:cubicBezTo>
                    <a:pt x="59453" y="14178"/>
                    <a:pt x="62563" y="21221"/>
                    <a:pt x="62563" y="29636"/>
                  </a:cubicBezTo>
                  <a:cubicBezTo>
                    <a:pt x="62563" y="38051"/>
                    <a:pt x="59453" y="45094"/>
                    <a:pt x="53234" y="50765"/>
                  </a:cubicBezTo>
                  <a:cubicBezTo>
                    <a:pt x="47014" y="56436"/>
                    <a:pt x="39697" y="59271"/>
                    <a:pt x="31281" y="59271"/>
                  </a:cubicBezTo>
                  <a:cubicBezTo>
                    <a:pt x="22135" y="59271"/>
                    <a:pt x="14635" y="56436"/>
                    <a:pt x="8781" y="50765"/>
                  </a:cubicBezTo>
                  <a:cubicBezTo>
                    <a:pt x="2927" y="45094"/>
                    <a:pt x="0" y="38051"/>
                    <a:pt x="0" y="29636"/>
                  </a:cubicBezTo>
                  <a:cubicBezTo>
                    <a:pt x="0" y="21221"/>
                    <a:pt x="2927" y="14178"/>
                    <a:pt x="8781" y="8507"/>
                  </a:cubicBezTo>
                  <a:cubicBezTo>
                    <a:pt x="14635" y="2836"/>
                    <a:pt x="22135" y="0"/>
                    <a:pt x="3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6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D2EFD1-36EF-7F4D-D5B1-030519C87B52}"/>
              </a:ext>
            </a:extLst>
          </p:cNvPr>
          <p:cNvSpPr txBox="1"/>
          <p:nvPr/>
        </p:nvSpPr>
        <p:spPr>
          <a:xfrm>
            <a:off x="2454442" y="1684454"/>
            <a:ext cx="142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solidFill>
                  <a:srgbClr val="CC9B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গুচ্ছ</a:t>
            </a:r>
            <a:endParaRPr lang="en-US" sz="3600" dirty="0">
              <a:solidFill>
                <a:srgbClr val="CC9B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1ED38-78A7-65AA-47BC-CA49E4B5F62B}"/>
              </a:ext>
            </a:extLst>
          </p:cNvPr>
          <p:cNvSpPr txBox="1"/>
          <p:nvPr/>
        </p:nvSpPr>
        <p:spPr>
          <a:xfrm>
            <a:off x="2454442" y="3463422"/>
            <a:ext cx="142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solidFill>
                  <a:srgbClr val="CC9B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অন্নহীন</a:t>
            </a:r>
            <a:endParaRPr lang="en-US" sz="3600" dirty="0">
              <a:solidFill>
                <a:srgbClr val="CC9B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E8470-A5C4-303E-2589-0934EA4DF619}"/>
              </a:ext>
            </a:extLst>
          </p:cNvPr>
          <p:cNvSpPr txBox="1"/>
          <p:nvPr/>
        </p:nvSpPr>
        <p:spPr>
          <a:xfrm>
            <a:off x="2454442" y="5242391"/>
            <a:ext cx="142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solidFill>
                  <a:srgbClr val="CC9B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অন্তহীন</a:t>
            </a:r>
            <a:endParaRPr lang="en-US" sz="3600" dirty="0">
              <a:solidFill>
                <a:srgbClr val="CC9B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BBD85-A660-E1B3-B28B-5DEBAFBC2F87}"/>
              </a:ext>
            </a:extLst>
          </p:cNvPr>
          <p:cNvSpPr txBox="1"/>
          <p:nvPr/>
        </p:nvSpPr>
        <p:spPr>
          <a:xfrm>
            <a:off x="8253662" y="1684454"/>
            <a:ext cx="142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C9B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স্বচ্ছ</a:t>
            </a:r>
            <a:endParaRPr lang="en-US" sz="3600" dirty="0">
              <a:solidFill>
                <a:srgbClr val="CC9B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25ADB-F486-E25B-C00C-92ADB863C353}"/>
              </a:ext>
            </a:extLst>
          </p:cNvPr>
          <p:cNvSpPr txBox="1"/>
          <p:nvPr/>
        </p:nvSpPr>
        <p:spPr>
          <a:xfrm>
            <a:off x="8253662" y="3463422"/>
            <a:ext cx="1427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C9B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আত্মকথা</a:t>
            </a:r>
            <a:endParaRPr lang="en-US" sz="3600" dirty="0">
              <a:solidFill>
                <a:srgbClr val="CC9B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C58E0-A45E-5D57-0774-B37AAFD1388A}"/>
              </a:ext>
            </a:extLst>
          </p:cNvPr>
          <p:cNvSpPr txBox="1"/>
          <p:nvPr/>
        </p:nvSpPr>
        <p:spPr>
          <a:xfrm>
            <a:off x="8253662" y="5242391"/>
            <a:ext cx="142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C9B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স্পষ্ট</a:t>
            </a:r>
            <a:endParaRPr lang="en-US" sz="3600" dirty="0">
              <a:solidFill>
                <a:srgbClr val="CC9B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A1F27-11E9-8B10-F132-08A82068D0AF}"/>
              </a:ext>
            </a:extLst>
          </p:cNvPr>
          <p:cNvSpPr txBox="1"/>
          <p:nvPr/>
        </p:nvSpPr>
        <p:spPr>
          <a:xfrm>
            <a:off x="-894217" y="2153656"/>
            <a:ext cx="499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গুচ্ছ গুচ্ছ ফুল ফুটেছে।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13665-622B-B263-25E2-FF1A82C0FFEF}"/>
              </a:ext>
            </a:extLst>
          </p:cNvPr>
          <p:cNvSpPr txBox="1"/>
          <p:nvPr/>
        </p:nvSpPr>
        <p:spPr>
          <a:xfrm>
            <a:off x="-1251968" y="3955920"/>
            <a:ext cx="526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অন্নহীনকে অন্ন দেবো।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01D89F-186F-C4C5-75D4-66ED7E0C4D35}"/>
              </a:ext>
            </a:extLst>
          </p:cNvPr>
          <p:cNvSpPr txBox="1"/>
          <p:nvPr/>
        </p:nvSpPr>
        <p:spPr>
          <a:xfrm>
            <a:off x="-15684" y="5758184"/>
            <a:ext cx="406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 আকাশ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অন্তহীন।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84B686-7534-9B77-9B86-3A092D3FD11F}"/>
              </a:ext>
            </a:extLst>
          </p:cNvPr>
          <p:cNvSpPr txBox="1"/>
          <p:nvPr/>
        </p:nvSpPr>
        <p:spPr>
          <a:xfrm>
            <a:off x="8253661" y="2354208"/>
            <a:ext cx="465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স্বচ্ছ জলে স্নান করি।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825AB-EFD7-DE44-FA33-FA08B0511139}"/>
              </a:ext>
            </a:extLst>
          </p:cNvPr>
          <p:cNvSpPr txBox="1"/>
          <p:nvPr/>
        </p:nvSpPr>
        <p:spPr>
          <a:xfrm>
            <a:off x="8253661" y="4126858"/>
            <a:ext cx="465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আত্মকথা বলার আছে।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C995A-568C-1135-7A15-DBCD3E07368C}"/>
              </a:ext>
            </a:extLst>
          </p:cNvPr>
          <p:cNvSpPr txBox="1"/>
          <p:nvPr/>
        </p:nvSpPr>
        <p:spPr>
          <a:xfrm>
            <a:off x="8253660" y="5899508"/>
            <a:ext cx="489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স্পষ্ট ভাষায় কথা বলি।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4DFE6C1-FA6C-253B-E2A8-5DA707DAD753}"/>
              </a:ext>
            </a:extLst>
          </p:cNvPr>
          <p:cNvSpPr/>
          <p:nvPr/>
        </p:nvSpPr>
        <p:spPr>
          <a:xfrm>
            <a:off x="4104400" y="1686544"/>
            <a:ext cx="804672" cy="804672"/>
          </a:xfrm>
          <a:prstGeom prst="roundRect">
            <a:avLst/>
          </a:prstGeom>
          <a:gradFill flip="none" rotWithShape="1">
            <a:gsLst>
              <a:gs pos="61000">
                <a:schemeClr val="bg1">
                  <a:alpha val="18000"/>
                </a:schemeClr>
              </a:gs>
              <a:gs pos="91000">
                <a:srgbClr val="FF0066"/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gradFill>
                  <a:gsLst>
                    <a:gs pos="39000">
                      <a:srgbClr val="FF0066"/>
                    </a:gs>
                    <a:gs pos="100000">
                      <a:srgbClr val="990099"/>
                    </a:gs>
                  </a:gsLst>
                  <a:path path="circle">
                    <a:fillToRect t="100000" r="100000"/>
                  </a:path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চ্ছ</a:t>
            </a:r>
            <a:endParaRPr lang="en-US" sz="3600" dirty="0">
              <a:gradFill>
                <a:gsLst>
                  <a:gs pos="39000">
                    <a:srgbClr val="FF0066"/>
                  </a:gs>
                  <a:gs pos="100000">
                    <a:srgbClr val="990099"/>
                  </a:gs>
                </a:gsLst>
                <a:path path="circle">
                  <a:fillToRect t="100000" r="100000"/>
                </a:path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8E0D3D-5452-11AF-DBAF-6B00CA3A11C9}"/>
              </a:ext>
            </a:extLst>
          </p:cNvPr>
          <p:cNvSpPr/>
          <p:nvPr/>
        </p:nvSpPr>
        <p:spPr>
          <a:xfrm>
            <a:off x="4104400" y="3465512"/>
            <a:ext cx="804672" cy="804672"/>
          </a:xfrm>
          <a:prstGeom prst="roundRect">
            <a:avLst/>
          </a:prstGeom>
          <a:gradFill flip="none" rotWithShape="1">
            <a:gsLst>
              <a:gs pos="61000">
                <a:schemeClr val="bg1">
                  <a:alpha val="18000"/>
                </a:schemeClr>
              </a:gs>
              <a:gs pos="91000">
                <a:srgbClr val="FF0066"/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gradFill>
                  <a:gsLst>
                    <a:gs pos="39000">
                      <a:srgbClr val="FF0066"/>
                    </a:gs>
                    <a:gs pos="100000">
                      <a:srgbClr val="990099"/>
                    </a:gs>
                  </a:gsLst>
                  <a:path path="circle">
                    <a:fillToRect t="100000" r="100000"/>
                  </a:path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ন্ন</a:t>
            </a:r>
            <a:endParaRPr lang="en-US" sz="3600" dirty="0">
              <a:gradFill>
                <a:gsLst>
                  <a:gs pos="39000">
                    <a:srgbClr val="FF0066"/>
                  </a:gs>
                  <a:gs pos="100000">
                    <a:srgbClr val="990099"/>
                  </a:gs>
                </a:gsLst>
                <a:path path="circle">
                  <a:fillToRect t="100000" r="100000"/>
                </a:path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05306F-A47C-59E7-C761-595D3FCA529D}"/>
              </a:ext>
            </a:extLst>
          </p:cNvPr>
          <p:cNvSpPr/>
          <p:nvPr/>
        </p:nvSpPr>
        <p:spPr>
          <a:xfrm>
            <a:off x="4104400" y="5244481"/>
            <a:ext cx="804672" cy="804672"/>
          </a:xfrm>
          <a:prstGeom prst="roundRect">
            <a:avLst/>
          </a:prstGeom>
          <a:gradFill flip="none" rotWithShape="1">
            <a:gsLst>
              <a:gs pos="61000">
                <a:schemeClr val="bg1">
                  <a:alpha val="18000"/>
                </a:schemeClr>
              </a:gs>
              <a:gs pos="91000">
                <a:srgbClr val="FF0066"/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gradFill>
                  <a:gsLst>
                    <a:gs pos="39000">
                      <a:srgbClr val="FF0066"/>
                    </a:gs>
                    <a:gs pos="100000">
                      <a:srgbClr val="990099"/>
                    </a:gs>
                  </a:gsLst>
                  <a:path path="circle">
                    <a:fillToRect t="100000" r="100000"/>
                  </a:path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ন্ত</a:t>
            </a:r>
            <a:endParaRPr lang="en-US" sz="3600" dirty="0">
              <a:gradFill>
                <a:gsLst>
                  <a:gs pos="39000">
                    <a:srgbClr val="FF0066"/>
                  </a:gs>
                  <a:gs pos="100000">
                    <a:srgbClr val="990099"/>
                  </a:gs>
                </a:gsLst>
                <a:path path="circle">
                  <a:fillToRect t="100000" r="100000"/>
                </a:path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CC1FFB-D1CD-47FC-F30B-EDE2363837CD}"/>
              </a:ext>
            </a:extLst>
          </p:cNvPr>
          <p:cNvSpPr/>
          <p:nvPr/>
        </p:nvSpPr>
        <p:spPr>
          <a:xfrm>
            <a:off x="7266007" y="1684454"/>
            <a:ext cx="804672" cy="804672"/>
          </a:xfrm>
          <a:prstGeom prst="roundRect">
            <a:avLst/>
          </a:prstGeom>
          <a:gradFill flip="none" rotWithShape="1">
            <a:gsLst>
              <a:gs pos="61000">
                <a:schemeClr val="bg1">
                  <a:alpha val="18000"/>
                </a:schemeClr>
              </a:gs>
              <a:gs pos="91000">
                <a:srgbClr val="FF0066"/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gradFill>
                  <a:gsLst>
                    <a:gs pos="39000">
                      <a:srgbClr val="FF0066"/>
                    </a:gs>
                    <a:gs pos="100000">
                      <a:srgbClr val="990099"/>
                    </a:gs>
                  </a:gsLst>
                  <a:path path="circle">
                    <a:fillToRect t="100000" r="100000"/>
                  </a:path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স্ব</a:t>
            </a:r>
            <a:endParaRPr lang="en-US" sz="3600" dirty="0">
              <a:gradFill>
                <a:gsLst>
                  <a:gs pos="39000">
                    <a:srgbClr val="FF0066"/>
                  </a:gs>
                  <a:gs pos="100000">
                    <a:srgbClr val="990099"/>
                  </a:gs>
                </a:gsLst>
                <a:path path="circle">
                  <a:fillToRect t="100000" r="100000"/>
                </a:path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D3F580-917C-DF6D-A8DA-8E9A169B9BB9}"/>
              </a:ext>
            </a:extLst>
          </p:cNvPr>
          <p:cNvSpPr/>
          <p:nvPr/>
        </p:nvSpPr>
        <p:spPr>
          <a:xfrm>
            <a:off x="7266007" y="3463422"/>
            <a:ext cx="804672" cy="804672"/>
          </a:xfrm>
          <a:prstGeom prst="roundRect">
            <a:avLst/>
          </a:prstGeom>
          <a:gradFill flip="none" rotWithShape="1">
            <a:gsLst>
              <a:gs pos="61000">
                <a:schemeClr val="bg1">
                  <a:alpha val="18000"/>
                </a:schemeClr>
              </a:gs>
              <a:gs pos="91000">
                <a:srgbClr val="FF0066"/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gradFill>
                  <a:gsLst>
                    <a:gs pos="39000">
                      <a:srgbClr val="FF0066"/>
                    </a:gs>
                    <a:gs pos="100000">
                      <a:srgbClr val="990099"/>
                    </a:gs>
                  </a:gsLst>
                  <a:path path="circle">
                    <a:fillToRect t="100000" r="100000"/>
                  </a:path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ত্ম</a:t>
            </a:r>
            <a:endParaRPr lang="en-US" sz="3600" dirty="0">
              <a:gradFill>
                <a:gsLst>
                  <a:gs pos="39000">
                    <a:srgbClr val="FF0066"/>
                  </a:gs>
                  <a:gs pos="100000">
                    <a:srgbClr val="990099"/>
                  </a:gs>
                </a:gsLst>
                <a:path path="circle">
                  <a:fillToRect t="100000" r="100000"/>
                </a:path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BEAD84-010A-3582-0748-C1DAB5706F0A}"/>
              </a:ext>
            </a:extLst>
          </p:cNvPr>
          <p:cNvSpPr/>
          <p:nvPr/>
        </p:nvSpPr>
        <p:spPr>
          <a:xfrm>
            <a:off x="7266007" y="5242391"/>
            <a:ext cx="804672" cy="804672"/>
          </a:xfrm>
          <a:prstGeom prst="roundRect">
            <a:avLst/>
          </a:prstGeom>
          <a:gradFill flip="none" rotWithShape="1">
            <a:gsLst>
              <a:gs pos="61000">
                <a:schemeClr val="bg1">
                  <a:alpha val="18000"/>
                </a:schemeClr>
              </a:gs>
              <a:gs pos="91000">
                <a:srgbClr val="FF0066"/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gradFill>
                  <a:gsLst>
                    <a:gs pos="39000">
                      <a:srgbClr val="FF0066"/>
                    </a:gs>
                    <a:gs pos="100000">
                      <a:srgbClr val="990099"/>
                    </a:gs>
                  </a:gsLst>
                  <a:path path="circle">
                    <a:fillToRect t="100000" r="100000"/>
                  </a:path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স্প</a:t>
            </a:r>
            <a:endParaRPr lang="en-US" sz="3600" dirty="0">
              <a:gradFill>
                <a:gsLst>
                  <a:gs pos="39000">
                    <a:srgbClr val="FF0066"/>
                  </a:gs>
                  <a:gs pos="100000">
                    <a:srgbClr val="990099"/>
                  </a:gs>
                </a:gsLst>
                <a:path path="circle">
                  <a:fillToRect t="100000" r="100000"/>
                </a:path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E94FD4-D7D7-D50C-02FF-C459975DBC3F}"/>
              </a:ext>
            </a:extLst>
          </p:cNvPr>
          <p:cNvSpPr/>
          <p:nvPr/>
        </p:nvSpPr>
        <p:spPr>
          <a:xfrm>
            <a:off x="5181600" y="2952403"/>
            <a:ext cx="1828800" cy="1828800"/>
          </a:xfrm>
          <a:prstGeom prst="ellipse">
            <a:avLst/>
          </a:prstGeom>
          <a:gradFill flip="none" rotWithShape="1">
            <a:gsLst>
              <a:gs pos="39000">
                <a:srgbClr val="FF0066"/>
              </a:gs>
              <a:gs pos="100000">
                <a:srgbClr val="990099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  <a:effectLst/>
        </p:spPr>
        <p:txBody>
          <a:bodyPr lIns="36000" tIns="36000" rIns="36000" bIns="36000" rtlCol="0" anchor="ctr" anchorCtr="1"/>
          <a:lstStyle/>
          <a:p>
            <a:pPr algn="ctr"/>
            <a:endParaRPr lang="en-US" sz="3600" b="1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3B8BA7-3C74-7A1C-EBDF-DE99E014924F}"/>
              </a:ext>
            </a:extLst>
          </p:cNvPr>
          <p:cNvGrpSpPr/>
          <p:nvPr/>
        </p:nvGrpSpPr>
        <p:grpSpPr>
          <a:xfrm>
            <a:off x="1247156" y="340442"/>
            <a:ext cx="10122408" cy="762000"/>
            <a:chOff x="1187196" y="391460"/>
            <a:chExt cx="10122408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1EFF8F-2DDF-7AED-BCDA-BB4212051C61}"/>
                </a:ext>
              </a:extLst>
            </p:cNvPr>
            <p:cNvGrpSpPr/>
            <p:nvPr/>
          </p:nvGrpSpPr>
          <p:grpSpPr>
            <a:xfrm>
              <a:off x="1649672" y="524159"/>
              <a:ext cx="9197456" cy="496602"/>
              <a:chOff x="1592036" y="1630689"/>
              <a:chExt cx="9197456" cy="49660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F9E1806-408D-FB18-BA50-89A2048307AD}"/>
                  </a:ext>
                </a:extLst>
              </p:cNvPr>
              <p:cNvSpPr/>
              <p:nvPr/>
            </p:nvSpPr>
            <p:spPr>
              <a:xfrm>
                <a:off x="2424831" y="1630689"/>
                <a:ext cx="252542" cy="398989"/>
              </a:xfrm>
              <a:custGeom>
                <a:avLst/>
                <a:gdLst/>
                <a:ahLst/>
                <a:cxnLst/>
                <a:rect l="l" t="t" r="r" b="b"/>
                <a:pathLst>
                  <a:path w="252542" h="398989">
                    <a:moveTo>
                      <a:pt x="224935" y="0"/>
                    </a:moveTo>
                    <a:lnTo>
                      <a:pt x="252542" y="0"/>
                    </a:lnTo>
                    <a:lnTo>
                      <a:pt x="173663" y="92189"/>
                    </a:lnTo>
                    <a:lnTo>
                      <a:pt x="166223" y="92189"/>
                    </a:lnTo>
                    <a:lnTo>
                      <a:pt x="171561" y="107137"/>
                    </a:lnTo>
                    <a:cubicBezTo>
                      <a:pt x="172219" y="108780"/>
                      <a:pt x="172794" y="110752"/>
                      <a:pt x="173287" y="113053"/>
                    </a:cubicBezTo>
                    <a:cubicBezTo>
                      <a:pt x="173780" y="115354"/>
                      <a:pt x="174355" y="117326"/>
                      <a:pt x="175013" y="118969"/>
                    </a:cubicBezTo>
                    <a:lnTo>
                      <a:pt x="199169" y="118969"/>
                    </a:lnTo>
                    <a:lnTo>
                      <a:pt x="215931" y="142633"/>
                    </a:lnTo>
                    <a:lnTo>
                      <a:pt x="175505" y="142633"/>
                    </a:lnTo>
                    <a:lnTo>
                      <a:pt x="175505" y="398989"/>
                    </a:lnTo>
                    <a:lnTo>
                      <a:pt x="149870" y="374832"/>
                    </a:lnTo>
                    <a:lnTo>
                      <a:pt x="149870" y="236301"/>
                    </a:lnTo>
                    <a:cubicBezTo>
                      <a:pt x="144940" y="221840"/>
                      <a:pt x="138942" y="209515"/>
                      <a:pt x="131875" y="199327"/>
                    </a:cubicBezTo>
                    <a:cubicBezTo>
                      <a:pt x="124809" y="189138"/>
                      <a:pt x="117578" y="180840"/>
                      <a:pt x="110184" y="174431"/>
                    </a:cubicBezTo>
                    <a:cubicBezTo>
                      <a:pt x="102789" y="168022"/>
                      <a:pt x="95723" y="163338"/>
                      <a:pt x="88985" y="160380"/>
                    </a:cubicBezTo>
                    <a:cubicBezTo>
                      <a:pt x="82247" y="157422"/>
                      <a:pt x="76742" y="155943"/>
                      <a:pt x="72469" y="155943"/>
                    </a:cubicBezTo>
                    <a:cubicBezTo>
                      <a:pt x="64254" y="155943"/>
                      <a:pt x="56858" y="157422"/>
                      <a:pt x="50285" y="160380"/>
                    </a:cubicBezTo>
                    <a:cubicBezTo>
                      <a:pt x="43712" y="163338"/>
                      <a:pt x="38207" y="167118"/>
                      <a:pt x="33770" y="171719"/>
                    </a:cubicBezTo>
                    <a:cubicBezTo>
                      <a:pt x="29333" y="176321"/>
                      <a:pt x="25882" y="181497"/>
                      <a:pt x="23417" y="187249"/>
                    </a:cubicBezTo>
                    <a:cubicBezTo>
                      <a:pt x="20952" y="193000"/>
                      <a:pt x="19719" y="198670"/>
                      <a:pt x="19719" y="204257"/>
                    </a:cubicBezTo>
                    <a:cubicBezTo>
                      <a:pt x="19719" y="209844"/>
                      <a:pt x="21116" y="214856"/>
                      <a:pt x="23910" y="219293"/>
                    </a:cubicBezTo>
                    <a:cubicBezTo>
                      <a:pt x="26704" y="223730"/>
                      <a:pt x="30894" y="226770"/>
                      <a:pt x="36481" y="228413"/>
                    </a:cubicBezTo>
                    <a:cubicBezTo>
                      <a:pt x="37796" y="221512"/>
                      <a:pt x="41822" y="215760"/>
                      <a:pt x="48560" y="211159"/>
                    </a:cubicBezTo>
                    <a:cubicBezTo>
                      <a:pt x="55297" y="206557"/>
                      <a:pt x="62938" y="204257"/>
                      <a:pt x="71484" y="204257"/>
                    </a:cubicBezTo>
                    <a:cubicBezTo>
                      <a:pt x="80029" y="204257"/>
                      <a:pt x="87999" y="207954"/>
                      <a:pt x="95394" y="215349"/>
                    </a:cubicBezTo>
                    <a:cubicBezTo>
                      <a:pt x="102789" y="222744"/>
                      <a:pt x="106487" y="232193"/>
                      <a:pt x="106487" y="243696"/>
                    </a:cubicBezTo>
                    <a:cubicBezTo>
                      <a:pt x="106487" y="253227"/>
                      <a:pt x="103117" y="261773"/>
                      <a:pt x="96380" y="269332"/>
                    </a:cubicBezTo>
                    <a:cubicBezTo>
                      <a:pt x="89642" y="276891"/>
                      <a:pt x="79700" y="280671"/>
                      <a:pt x="66554" y="280671"/>
                    </a:cubicBezTo>
                    <a:cubicBezTo>
                      <a:pt x="57023" y="280671"/>
                      <a:pt x="48149" y="278617"/>
                      <a:pt x="39932" y="274508"/>
                    </a:cubicBezTo>
                    <a:cubicBezTo>
                      <a:pt x="31716" y="270400"/>
                      <a:pt x="24650" y="264895"/>
                      <a:pt x="18733" y="257993"/>
                    </a:cubicBezTo>
                    <a:cubicBezTo>
                      <a:pt x="12818" y="251091"/>
                      <a:pt x="8216" y="242957"/>
                      <a:pt x="4930" y="233590"/>
                    </a:cubicBezTo>
                    <a:cubicBezTo>
                      <a:pt x="1643" y="224223"/>
                      <a:pt x="0" y="214281"/>
                      <a:pt x="0" y="203764"/>
                    </a:cubicBezTo>
                    <a:cubicBezTo>
                      <a:pt x="0" y="192589"/>
                      <a:pt x="1808" y="181990"/>
                      <a:pt x="5423" y="171966"/>
                    </a:cubicBezTo>
                    <a:cubicBezTo>
                      <a:pt x="9038" y="161942"/>
                      <a:pt x="13804" y="153150"/>
                      <a:pt x="19719" y="145591"/>
                    </a:cubicBezTo>
                    <a:cubicBezTo>
                      <a:pt x="25636" y="138031"/>
                      <a:pt x="32537" y="132033"/>
                      <a:pt x="40425" y="127596"/>
                    </a:cubicBezTo>
                    <a:cubicBezTo>
                      <a:pt x="48313" y="123159"/>
                      <a:pt x="56530" y="120941"/>
                      <a:pt x="65075" y="120941"/>
                    </a:cubicBezTo>
                    <a:cubicBezTo>
                      <a:pt x="74606" y="120941"/>
                      <a:pt x="83480" y="122995"/>
                      <a:pt x="91696" y="127103"/>
                    </a:cubicBezTo>
                    <a:cubicBezTo>
                      <a:pt x="99913" y="131212"/>
                      <a:pt x="107555" y="136552"/>
                      <a:pt x="114621" y="143126"/>
                    </a:cubicBezTo>
                    <a:cubicBezTo>
                      <a:pt x="121687" y="149699"/>
                      <a:pt x="128178" y="157094"/>
                      <a:pt x="134094" y="165310"/>
                    </a:cubicBezTo>
                    <a:cubicBezTo>
                      <a:pt x="140010" y="173527"/>
                      <a:pt x="145268" y="181908"/>
                      <a:pt x="149870" y="190453"/>
                    </a:cubicBezTo>
                    <a:lnTo>
                      <a:pt x="149870" y="92189"/>
                    </a:lnTo>
                    <a:lnTo>
                      <a:pt x="119928" y="92189"/>
                    </a:lnTo>
                    <a:lnTo>
                      <a:pt x="22493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DDA9464-A275-0DBC-8F1C-700044409BC4}"/>
                  </a:ext>
                </a:extLst>
              </p:cNvPr>
              <p:cNvSpPr/>
              <p:nvPr/>
            </p:nvSpPr>
            <p:spPr>
              <a:xfrm>
                <a:off x="3516086" y="1640707"/>
                <a:ext cx="751163" cy="398831"/>
              </a:xfrm>
              <a:custGeom>
                <a:avLst/>
                <a:gdLst/>
                <a:ahLst/>
                <a:cxnLst/>
                <a:rect l="l" t="t" r="r" b="b"/>
                <a:pathLst>
                  <a:path w="751163" h="398831">
                    <a:moveTo>
                      <a:pt x="153321" y="0"/>
                    </a:moveTo>
                    <a:cubicBezTo>
                      <a:pt x="166467" y="0"/>
                      <a:pt x="178710" y="1396"/>
                      <a:pt x="190049" y="4190"/>
                    </a:cubicBezTo>
                    <a:cubicBezTo>
                      <a:pt x="201388" y="6984"/>
                      <a:pt x="212480" y="11092"/>
                      <a:pt x="223326" y="16515"/>
                    </a:cubicBezTo>
                    <a:cubicBezTo>
                      <a:pt x="234172" y="21938"/>
                      <a:pt x="245100" y="28429"/>
                      <a:pt x="256110" y="35988"/>
                    </a:cubicBezTo>
                    <a:cubicBezTo>
                      <a:pt x="267120" y="43547"/>
                      <a:pt x="279198" y="52257"/>
                      <a:pt x="292345" y="62117"/>
                    </a:cubicBezTo>
                    <a:lnTo>
                      <a:pt x="292345" y="82329"/>
                    </a:lnTo>
                    <a:cubicBezTo>
                      <a:pt x="281828" y="75427"/>
                      <a:pt x="271557" y="68936"/>
                      <a:pt x="261533" y="62856"/>
                    </a:cubicBezTo>
                    <a:cubicBezTo>
                      <a:pt x="251508" y="56776"/>
                      <a:pt x="241320" y="51353"/>
                      <a:pt x="230967" y="46587"/>
                    </a:cubicBezTo>
                    <a:cubicBezTo>
                      <a:pt x="220615" y="41822"/>
                      <a:pt x="210097" y="38124"/>
                      <a:pt x="199416" y="35495"/>
                    </a:cubicBezTo>
                    <a:cubicBezTo>
                      <a:pt x="188734" y="32866"/>
                      <a:pt x="177642" y="31551"/>
                      <a:pt x="166139" y="31551"/>
                    </a:cubicBezTo>
                    <a:cubicBezTo>
                      <a:pt x="145433" y="31551"/>
                      <a:pt x="126452" y="35988"/>
                      <a:pt x="109198" y="44862"/>
                    </a:cubicBezTo>
                    <a:cubicBezTo>
                      <a:pt x="91943" y="53736"/>
                      <a:pt x="75921" y="67540"/>
                      <a:pt x="61131" y="86273"/>
                    </a:cubicBezTo>
                    <a:lnTo>
                      <a:pt x="76414" y="108951"/>
                    </a:lnTo>
                    <a:lnTo>
                      <a:pt x="113807" y="108951"/>
                    </a:lnTo>
                    <a:lnTo>
                      <a:pt x="123742" y="108951"/>
                    </a:lnTo>
                    <a:lnTo>
                      <a:pt x="341915" y="108951"/>
                    </a:lnTo>
                    <a:lnTo>
                      <a:pt x="346500" y="108951"/>
                    </a:lnTo>
                    <a:lnTo>
                      <a:pt x="494807" y="108951"/>
                    </a:lnTo>
                    <a:lnTo>
                      <a:pt x="507560" y="108951"/>
                    </a:lnTo>
                    <a:lnTo>
                      <a:pt x="732429" y="108951"/>
                    </a:lnTo>
                    <a:lnTo>
                      <a:pt x="751163" y="132615"/>
                    </a:lnTo>
                    <a:lnTo>
                      <a:pt x="709259" y="132615"/>
                    </a:lnTo>
                    <a:lnTo>
                      <a:pt x="709259" y="388971"/>
                    </a:lnTo>
                    <a:lnTo>
                      <a:pt x="695455" y="376153"/>
                    </a:lnTo>
                    <a:cubicBezTo>
                      <a:pt x="695455" y="376811"/>
                      <a:pt x="694634" y="375496"/>
                      <a:pt x="692990" y="372209"/>
                    </a:cubicBezTo>
                    <a:cubicBezTo>
                      <a:pt x="691347" y="368923"/>
                      <a:pt x="689704" y="365472"/>
                      <a:pt x="688060" y="361856"/>
                    </a:cubicBezTo>
                    <a:cubicBezTo>
                      <a:pt x="684445" y="355283"/>
                      <a:pt x="680090" y="348217"/>
                      <a:pt x="674996" y="340658"/>
                    </a:cubicBezTo>
                    <a:cubicBezTo>
                      <a:pt x="669902" y="333099"/>
                      <a:pt x="662425" y="325046"/>
                      <a:pt x="652565" y="316501"/>
                    </a:cubicBezTo>
                    <a:cubicBezTo>
                      <a:pt x="649935" y="313543"/>
                      <a:pt x="645827" y="310010"/>
                      <a:pt x="640240" y="305902"/>
                    </a:cubicBezTo>
                    <a:cubicBezTo>
                      <a:pt x="634653" y="301794"/>
                      <a:pt x="628080" y="297850"/>
                      <a:pt x="620520" y="294070"/>
                    </a:cubicBezTo>
                    <a:cubicBezTo>
                      <a:pt x="612961" y="290290"/>
                      <a:pt x="604991" y="287086"/>
                      <a:pt x="596611" y="284457"/>
                    </a:cubicBezTo>
                    <a:cubicBezTo>
                      <a:pt x="588229" y="281827"/>
                      <a:pt x="580095" y="280513"/>
                      <a:pt x="572207" y="280513"/>
                    </a:cubicBezTo>
                    <a:cubicBezTo>
                      <a:pt x="571549" y="280513"/>
                      <a:pt x="570975" y="280595"/>
                      <a:pt x="570482" y="280759"/>
                    </a:cubicBezTo>
                    <a:cubicBezTo>
                      <a:pt x="569988" y="280923"/>
                      <a:pt x="569414" y="281006"/>
                      <a:pt x="568756" y="281006"/>
                    </a:cubicBezTo>
                    <a:lnTo>
                      <a:pt x="564812" y="281006"/>
                    </a:lnTo>
                    <a:lnTo>
                      <a:pt x="537204" y="246989"/>
                    </a:lnTo>
                    <a:lnTo>
                      <a:pt x="611153" y="187830"/>
                    </a:lnTo>
                    <a:cubicBezTo>
                      <a:pt x="599650" y="176984"/>
                      <a:pt x="587572" y="169343"/>
                      <a:pt x="574919" y="164906"/>
                    </a:cubicBezTo>
                    <a:cubicBezTo>
                      <a:pt x="562265" y="160469"/>
                      <a:pt x="551665" y="157264"/>
                      <a:pt x="543120" y="155292"/>
                    </a:cubicBezTo>
                    <a:cubicBezTo>
                      <a:pt x="535233" y="153320"/>
                      <a:pt x="529317" y="151184"/>
                      <a:pt x="525373" y="148883"/>
                    </a:cubicBezTo>
                    <a:lnTo>
                      <a:pt x="518470" y="132615"/>
                    </a:lnTo>
                    <a:lnTo>
                      <a:pt x="518405" y="132615"/>
                    </a:lnTo>
                    <a:cubicBezTo>
                      <a:pt x="503287" y="135244"/>
                      <a:pt x="488908" y="141242"/>
                      <a:pt x="475269" y="150609"/>
                    </a:cubicBezTo>
                    <a:cubicBezTo>
                      <a:pt x="461629" y="159976"/>
                      <a:pt x="448565" y="173533"/>
                      <a:pt x="436076" y="191281"/>
                    </a:cubicBezTo>
                    <a:cubicBezTo>
                      <a:pt x="432789" y="196868"/>
                      <a:pt x="429667" y="202455"/>
                      <a:pt x="426709" y="208043"/>
                    </a:cubicBezTo>
                    <a:cubicBezTo>
                      <a:pt x="423751" y="213630"/>
                      <a:pt x="421122" y="219710"/>
                      <a:pt x="418821" y="226283"/>
                    </a:cubicBezTo>
                    <a:cubicBezTo>
                      <a:pt x="416520" y="232857"/>
                      <a:pt x="414630" y="240169"/>
                      <a:pt x="413152" y="248222"/>
                    </a:cubicBezTo>
                    <a:cubicBezTo>
                      <a:pt x="411673" y="256274"/>
                      <a:pt x="410933" y="265230"/>
                      <a:pt x="410933" y="275090"/>
                    </a:cubicBezTo>
                    <a:cubicBezTo>
                      <a:pt x="410933" y="282320"/>
                      <a:pt x="412001" y="290208"/>
                      <a:pt x="414138" y="298753"/>
                    </a:cubicBezTo>
                    <a:cubicBezTo>
                      <a:pt x="416273" y="307299"/>
                      <a:pt x="419314" y="315762"/>
                      <a:pt x="423258" y="324143"/>
                    </a:cubicBezTo>
                    <a:cubicBezTo>
                      <a:pt x="427202" y="332523"/>
                      <a:pt x="432050" y="340165"/>
                      <a:pt x="437801" y="347067"/>
                    </a:cubicBezTo>
                    <a:cubicBezTo>
                      <a:pt x="443553" y="353969"/>
                      <a:pt x="450209" y="359392"/>
                      <a:pt x="457767" y="363335"/>
                    </a:cubicBezTo>
                    <a:cubicBezTo>
                      <a:pt x="456453" y="360706"/>
                      <a:pt x="455631" y="358077"/>
                      <a:pt x="455303" y="355448"/>
                    </a:cubicBezTo>
                    <a:cubicBezTo>
                      <a:pt x="454973" y="352818"/>
                      <a:pt x="454810" y="350189"/>
                      <a:pt x="454810" y="347560"/>
                    </a:cubicBezTo>
                    <a:cubicBezTo>
                      <a:pt x="454810" y="340000"/>
                      <a:pt x="456699" y="333592"/>
                      <a:pt x="460479" y="328333"/>
                    </a:cubicBezTo>
                    <a:cubicBezTo>
                      <a:pt x="464259" y="323074"/>
                      <a:pt x="469764" y="320281"/>
                      <a:pt x="476994" y="319952"/>
                    </a:cubicBezTo>
                    <a:cubicBezTo>
                      <a:pt x="481924" y="319952"/>
                      <a:pt x="486444" y="320774"/>
                      <a:pt x="490552" y="322417"/>
                    </a:cubicBezTo>
                    <a:cubicBezTo>
                      <a:pt x="494659" y="324060"/>
                      <a:pt x="498193" y="326361"/>
                      <a:pt x="501151" y="329319"/>
                    </a:cubicBezTo>
                    <a:cubicBezTo>
                      <a:pt x="504109" y="332277"/>
                      <a:pt x="506491" y="335728"/>
                      <a:pt x="508299" y="339672"/>
                    </a:cubicBezTo>
                    <a:cubicBezTo>
                      <a:pt x="510107" y="343616"/>
                      <a:pt x="511011" y="347560"/>
                      <a:pt x="511011" y="351504"/>
                    </a:cubicBezTo>
                    <a:cubicBezTo>
                      <a:pt x="511011" y="355119"/>
                      <a:pt x="510271" y="358816"/>
                      <a:pt x="508792" y="362596"/>
                    </a:cubicBezTo>
                    <a:cubicBezTo>
                      <a:pt x="507314" y="366376"/>
                      <a:pt x="505013" y="369909"/>
                      <a:pt x="501890" y="373195"/>
                    </a:cubicBezTo>
                    <a:cubicBezTo>
                      <a:pt x="498768" y="376482"/>
                      <a:pt x="494659" y="379111"/>
                      <a:pt x="489566" y="381083"/>
                    </a:cubicBezTo>
                    <a:cubicBezTo>
                      <a:pt x="484471" y="383055"/>
                      <a:pt x="478309" y="384041"/>
                      <a:pt x="471079" y="384041"/>
                    </a:cubicBezTo>
                    <a:cubicBezTo>
                      <a:pt x="461219" y="384041"/>
                      <a:pt x="451276" y="381658"/>
                      <a:pt x="441253" y="376893"/>
                    </a:cubicBezTo>
                    <a:cubicBezTo>
                      <a:pt x="431228" y="372127"/>
                      <a:pt x="422190" y="364897"/>
                      <a:pt x="414138" y="355201"/>
                    </a:cubicBezTo>
                    <a:cubicBezTo>
                      <a:pt x="406086" y="345506"/>
                      <a:pt x="399348" y="333263"/>
                      <a:pt x="393925" y="318473"/>
                    </a:cubicBezTo>
                    <a:cubicBezTo>
                      <a:pt x="388502" y="303683"/>
                      <a:pt x="385626" y="286100"/>
                      <a:pt x="385298" y="265723"/>
                    </a:cubicBezTo>
                    <a:cubicBezTo>
                      <a:pt x="384640" y="235486"/>
                      <a:pt x="389570" y="209357"/>
                      <a:pt x="400087" y="187337"/>
                    </a:cubicBezTo>
                    <a:cubicBezTo>
                      <a:pt x="410605" y="165317"/>
                      <a:pt x="424244" y="147076"/>
                      <a:pt x="441006" y="132615"/>
                    </a:cubicBezTo>
                    <a:lnTo>
                      <a:pt x="365234" y="132615"/>
                    </a:lnTo>
                    <a:lnTo>
                      <a:pt x="358676" y="132615"/>
                    </a:lnTo>
                    <a:lnTo>
                      <a:pt x="185291" y="132615"/>
                    </a:lnTo>
                    <a:lnTo>
                      <a:pt x="185291" y="247975"/>
                    </a:lnTo>
                    <a:cubicBezTo>
                      <a:pt x="202053" y="229241"/>
                      <a:pt x="218239" y="212151"/>
                      <a:pt x="233851" y="196704"/>
                    </a:cubicBezTo>
                    <a:cubicBezTo>
                      <a:pt x="249462" y="181257"/>
                      <a:pt x="266471" y="168603"/>
                      <a:pt x="284876" y="158743"/>
                    </a:cubicBezTo>
                    <a:lnTo>
                      <a:pt x="332203" y="184379"/>
                    </a:lnTo>
                    <a:cubicBezTo>
                      <a:pt x="318728" y="200812"/>
                      <a:pt x="309772" y="217902"/>
                      <a:pt x="305335" y="235650"/>
                    </a:cubicBezTo>
                    <a:cubicBezTo>
                      <a:pt x="300898" y="253398"/>
                      <a:pt x="298680" y="271310"/>
                      <a:pt x="298680" y="289386"/>
                    </a:cubicBezTo>
                    <a:cubicBezTo>
                      <a:pt x="298680" y="297932"/>
                      <a:pt x="299090" y="306395"/>
                      <a:pt x="299912" y="314776"/>
                    </a:cubicBezTo>
                    <a:cubicBezTo>
                      <a:pt x="300734" y="323157"/>
                      <a:pt x="302048" y="331702"/>
                      <a:pt x="303856" y="340411"/>
                    </a:cubicBezTo>
                    <a:cubicBezTo>
                      <a:pt x="305664" y="349121"/>
                      <a:pt x="307882" y="358241"/>
                      <a:pt x="310511" y="367772"/>
                    </a:cubicBezTo>
                    <a:cubicBezTo>
                      <a:pt x="313140" y="377304"/>
                      <a:pt x="316263" y="387656"/>
                      <a:pt x="319878" y="398831"/>
                    </a:cubicBezTo>
                    <a:lnTo>
                      <a:pt x="300651" y="389957"/>
                    </a:lnTo>
                    <a:cubicBezTo>
                      <a:pt x="291120" y="368265"/>
                      <a:pt x="283397" y="346738"/>
                      <a:pt x="277481" y="325375"/>
                    </a:cubicBezTo>
                    <a:cubicBezTo>
                      <a:pt x="271565" y="304012"/>
                      <a:pt x="268607" y="282485"/>
                      <a:pt x="268607" y="260793"/>
                    </a:cubicBezTo>
                    <a:cubicBezTo>
                      <a:pt x="268607" y="252248"/>
                      <a:pt x="269099" y="243785"/>
                      <a:pt x="270086" y="235404"/>
                    </a:cubicBezTo>
                    <a:cubicBezTo>
                      <a:pt x="271072" y="227023"/>
                      <a:pt x="272880" y="218888"/>
                      <a:pt x="275509" y="211001"/>
                    </a:cubicBezTo>
                    <a:cubicBezTo>
                      <a:pt x="264991" y="219217"/>
                      <a:pt x="255296" y="228337"/>
                      <a:pt x="246422" y="238362"/>
                    </a:cubicBezTo>
                    <a:cubicBezTo>
                      <a:pt x="237548" y="248386"/>
                      <a:pt x="228839" y="258328"/>
                      <a:pt x="220294" y="268188"/>
                    </a:cubicBezTo>
                    <a:lnTo>
                      <a:pt x="193672" y="298753"/>
                    </a:lnTo>
                    <a:lnTo>
                      <a:pt x="159162" y="268681"/>
                    </a:lnTo>
                    <a:lnTo>
                      <a:pt x="159162" y="132615"/>
                    </a:lnTo>
                    <a:lnTo>
                      <a:pt x="141982" y="132615"/>
                    </a:lnTo>
                    <a:lnTo>
                      <a:pt x="130076" y="132615"/>
                    </a:lnTo>
                    <a:lnTo>
                      <a:pt x="81344" y="132615"/>
                    </a:lnTo>
                    <a:lnTo>
                      <a:pt x="81344" y="388971"/>
                    </a:lnTo>
                    <a:lnTo>
                      <a:pt x="55708" y="365307"/>
                    </a:lnTo>
                    <a:lnTo>
                      <a:pt x="55708" y="132615"/>
                    </a:lnTo>
                    <a:lnTo>
                      <a:pt x="16269" y="132615"/>
                    </a:lnTo>
                    <a:lnTo>
                      <a:pt x="0" y="108951"/>
                    </a:lnTo>
                    <a:lnTo>
                      <a:pt x="54722" y="108951"/>
                    </a:lnTo>
                    <a:lnTo>
                      <a:pt x="25142" y="71484"/>
                    </a:lnTo>
                    <a:cubicBezTo>
                      <a:pt x="34674" y="58337"/>
                      <a:pt x="44205" y="47245"/>
                      <a:pt x="53736" y="38206"/>
                    </a:cubicBezTo>
                    <a:cubicBezTo>
                      <a:pt x="63268" y="29168"/>
                      <a:pt x="73209" y="21773"/>
                      <a:pt x="83562" y="16022"/>
                    </a:cubicBezTo>
                    <a:cubicBezTo>
                      <a:pt x="93915" y="10270"/>
                      <a:pt x="104843" y="6162"/>
                      <a:pt x="116346" y="3697"/>
                    </a:cubicBezTo>
                    <a:cubicBezTo>
                      <a:pt x="127850" y="1232"/>
                      <a:pt x="140174" y="0"/>
                      <a:pt x="153321" y="0"/>
                    </a:cubicBezTo>
                    <a:close/>
                    <a:moveTo>
                      <a:pt x="567770" y="132615"/>
                    </a:moveTo>
                    <a:cubicBezTo>
                      <a:pt x="576316" y="137216"/>
                      <a:pt x="584039" y="141653"/>
                      <a:pt x="590941" y="145925"/>
                    </a:cubicBezTo>
                    <a:cubicBezTo>
                      <a:pt x="597843" y="150198"/>
                      <a:pt x="604498" y="154964"/>
                      <a:pt x="610907" y="160222"/>
                    </a:cubicBezTo>
                    <a:cubicBezTo>
                      <a:pt x="617316" y="165481"/>
                      <a:pt x="623643" y="171315"/>
                      <a:pt x="629887" y="177724"/>
                    </a:cubicBezTo>
                    <a:cubicBezTo>
                      <a:pt x="636132" y="184132"/>
                      <a:pt x="642870" y="191938"/>
                      <a:pt x="650100" y="201141"/>
                    </a:cubicBezTo>
                    <a:lnTo>
                      <a:pt x="588969" y="250440"/>
                    </a:lnTo>
                    <a:cubicBezTo>
                      <a:pt x="599158" y="254384"/>
                      <a:pt x="608360" y="258410"/>
                      <a:pt x="616577" y="262518"/>
                    </a:cubicBezTo>
                    <a:cubicBezTo>
                      <a:pt x="624792" y="266627"/>
                      <a:pt x="632599" y="271310"/>
                      <a:pt x="639994" y="276569"/>
                    </a:cubicBezTo>
                    <a:cubicBezTo>
                      <a:pt x="647388" y="281827"/>
                      <a:pt x="654537" y="287908"/>
                      <a:pt x="661439" y="294809"/>
                    </a:cubicBezTo>
                    <a:cubicBezTo>
                      <a:pt x="668341" y="301711"/>
                      <a:pt x="675736" y="309928"/>
                      <a:pt x="683623" y="319459"/>
                    </a:cubicBezTo>
                    <a:lnTo>
                      <a:pt x="683623" y="132615"/>
                    </a:lnTo>
                    <a:lnTo>
                      <a:pt x="567770" y="13261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0CED855-9526-A95F-1F28-487C8A2B7BB4}"/>
                  </a:ext>
                </a:extLst>
              </p:cNvPr>
              <p:cNvSpPr/>
              <p:nvPr/>
            </p:nvSpPr>
            <p:spPr>
              <a:xfrm>
                <a:off x="8979649" y="1640707"/>
                <a:ext cx="792715" cy="389957"/>
              </a:xfrm>
              <a:custGeom>
                <a:avLst/>
                <a:gdLst/>
                <a:ahLst/>
                <a:cxnLst/>
                <a:rect l="l" t="t" r="r" b="b"/>
                <a:pathLst>
                  <a:path w="792715" h="389957">
                    <a:moveTo>
                      <a:pt x="585732" y="0"/>
                    </a:moveTo>
                    <a:cubicBezTo>
                      <a:pt x="598879" y="0"/>
                      <a:pt x="611122" y="1396"/>
                      <a:pt x="622460" y="4190"/>
                    </a:cubicBezTo>
                    <a:cubicBezTo>
                      <a:pt x="633799" y="6984"/>
                      <a:pt x="644892" y="11092"/>
                      <a:pt x="655737" y="16515"/>
                    </a:cubicBezTo>
                    <a:cubicBezTo>
                      <a:pt x="666583" y="21938"/>
                      <a:pt x="677512" y="28429"/>
                      <a:pt x="688522" y="35988"/>
                    </a:cubicBezTo>
                    <a:cubicBezTo>
                      <a:pt x="699532" y="43547"/>
                      <a:pt x="711610" y="52257"/>
                      <a:pt x="724756" y="62117"/>
                    </a:cubicBezTo>
                    <a:lnTo>
                      <a:pt x="724756" y="82329"/>
                    </a:lnTo>
                    <a:cubicBezTo>
                      <a:pt x="714240" y="75427"/>
                      <a:pt x="703968" y="68936"/>
                      <a:pt x="693944" y="62856"/>
                    </a:cubicBezTo>
                    <a:cubicBezTo>
                      <a:pt x="683920" y="56776"/>
                      <a:pt x="673732" y="51353"/>
                      <a:pt x="663378" y="46587"/>
                    </a:cubicBezTo>
                    <a:cubicBezTo>
                      <a:pt x="653026" y="41822"/>
                      <a:pt x="642509" y="38124"/>
                      <a:pt x="631827" y="35495"/>
                    </a:cubicBezTo>
                    <a:cubicBezTo>
                      <a:pt x="621146" y="32866"/>
                      <a:pt x="610054" y="31551"/>
                      <a:pt x="598550" y="31551"/>
                    </a:cubicBezTo>
                    <a:cubicBezTo>
                      <a:pt x="577844" y="31551"/>
                      <a:pt x="558864" y="35988"/>
                      <a:pt x="541610" y="44862"/>
                    </a:cubicBezTo>
                    <a:cubicBezTo>
                      <a:pt x="524354" y="53736"/>
                      <a:pt x="508332" y="67540"/>
                      <a:pt x="493542" y="86273"/>
                    </a:cubicBezTo>
                    <a:lnTo>
                      <a:pt x="508826" y="108951"/>
                    </a:lnTo>
                    <a:lnTo>
                      <a:pt x="546218" y="108951"/>
                    </a:lnTo>
                    <a:lnTo>
                      <a:pt x="556152" y="108951"/>
                    </a:lnTo>
                    <a:lnTo>
                      <a:pt x="773488" y="108951"/>
                    </a:lnTo>
                    <a:lnTo>
                      <a:pt x="792715" y="132615"/>
                    </a:lnTo>
                    <a:lnTo>
                      <a:pt x="749824" y="132615"/>
                    </a:lnTo>
                    <a:lnTo>
                      <a:pt x="749824" y="389957"/>
                    </a:lnTo>
                    <a:lnTo>
                      <a:pt x="735528" y="376646"/>
                    </a:lnTo>
                    <a:cubicBezTo>
                      <a:pt x="724025" y="340165"/>
                      <a:pt x="706770" y="313050"/>
                      <a:pt x="683764" y="295302"/>
                    </a:cubicBezTo>
                    <a:cubicBezTo>
                      <a:pt x="660758" y="277555"/>
                      <a:pt x="634300" y="266380"/>
                      <a:pt x="604392" y="261779"/>
                    </a:cubicBezTo>
                    <a:lnTo>
                      <a:pt x="576291" y="227269"/>
                    </a:lnTo>
                    <a:lnTo>
                      <a:pt x="723696" y="146418"/>
                    </a:lnTo>
                    <a:lnTo>
                      <a:pt x="723696" y="132615"/>
                    </a:lnTo>
                    <a:lnTo>
                      <a:pt x="574394" y="132615"/>
                    </a:lnTo>
                    <a:lnTo>
                      <a:pt x="562487" y="132615"/>
                    </a:lnTo>
                    <a:lnTo>
                      <a:pt x="513755" y="132615"/>
                    </a:lnTo>
                    <a:lnTo>
                      <a:pt x="513755" y="388971"/>
                    </a:lnTo>
                    <a:lnTo>
                      <a:pt x="488120" y="365307"/>
                    </a:lnTo>
                    <a:lnTo>
                      <a:pt x="488120" y="132615"/>
                    </a:lnTo>
                    <a:lnTo>
                      <a:pt x="459377" y="132615"/>
                    </a:lnTo>
                    <a:lnTo>
                      <a:pt x="448680" y="132615"/>
                    </a:lnTo>
                    <a:lnTo>
                      <a:pt x="199663" y="132615"/>
                    </a:lnTo>
                    <a:lnTo>
                      <a:pt x="172455" y="132615"/>
                    </a:lnTo>
                    <a:lnTo>
                      <a:pt x="170083" y="132615"/>
                    </a:lnTo>
                    <a:cubicBezTo>
                      <a:pt x="155294" y="135244"/>
                      <a:pt x="140996" y="141242"/>
                      <a:pt x="127193" y="150609"/>
                    </a:cubicBezTo>
                    <a:cubicBezTo>
                      <a:pt x="113389" y="159976"/>
                      <a:pt x="100407" y="173533"/>
                      <a:pt x="88246" y="191281"/>
                    </a:cubicBezTo>
                    <a:cubicBezTo>
                      <a:pt x="84960" y="196868"/>
                      <a:pt x="81838" y="202455"/>
                      <a:pt x="78880" y="208043"/>
                    </a:cubicBezTo>
                    <a:cubicBezTo>
                      <a:pt x="75922" y="213630"/>
                      <a:pt x="73292" y="219710"/>
                      <a:pt x="70992" y="226283"/>
                    </a:cubicBezTo>
                    <a:cubicBezTo>
                      <a:pt x="68691" y="232857"/>
                      <a:pt x="66801" y="240169"/>
                      <a:pt x="65322" y="248222"/>
                    </a:cubicBezTo>
                    <a:cubicBezTo>
                      <a:pt x="63843" y="256274"/>
                      <a:pt x="63104" y="265230"/>
                      <a:pt x="63104" y="275090"/>
                    </a:cubicBezTo>
                    <a:cubicBezTo>
                      <a:pt x="63104" y="282320"/>
                      <a:pt x="64172" y="290208"/>
                      <a:pt x="66308" y="298753"/>
                    </a:cubicBezTo>
                    <a:cubicBezTo>
                      <a:pt x="68444" y="307299"/>
                      <a:pt x="71484" y="315762"/>
                      <a:pt x="75428" y="324143"/>
                    </a:cubicBezTo>
                    <a:cubicBezTo>
                      <a:pt x="79372" y="332523"/>
                      <a:pt x="84220" y="340165"/>
                      <a:pt x="89972" y="347067"/>
                    </a:cubicBezTo>
                    <a:cubicBezTo>
                      <a:pt x="95724" y="353969"/>
                      <a:pt x="102214" y="359392"/>
                      <a:pt x="109445" y="363335"/>
                    </a:cubicBezTo>
                    <a:cubicBezTo>
                      <a:pt x="107802" y="358734"/>
                      <a:pt x="106980" y="353476"/>
                      <a:pt x="106980" y="347560"/>
                    </a:cubicBezTo>
                    <a:cubicBezTo>
                      <a:pt x="106980" y="340000"/>
                      <a:pt x="108870" y="333592"/>
                      <a:pt x="112650" y="328333"/>
                    </a:cubicBezTo>
                    <a:cubicBezTo>
                      <a:pt x="116430" y="323074"/>
                      <a:pt x="121934" y="320281"/>
                      <a:pt x="129164" y="319952"/>
                    </a:cubicBezTo>
                    <a:cubicBezTo>
                      <a:pt x="134094" y="319952"/>
                      <a:pt x="138614" y="320774"/>
                      <a:pt x="142722" y="322417"/>
                    </a:cubicBezTo>
                    <a:cubicBezTo>
                      <a:pt x="146830" y="324060"/>
                      <a:pt x="150364" y="326361"/>
                      <a:pt x="153322" y="329319"/>
                    </a:cubicBezTo>
                    <a:cubicBezTo>
                      <a:pt x="156280" y="332277"/>
                      <a:pt x="158662" y="335728"/>
                      <a:pt x="160470" y="339672"/>
                    </a:cubicBezTo>
                    <a:cubicBezTo>
                      <a:pt x="162278" y="343616"/>
                      <a:pt x="163182" y="347560"/>
                      <a:pt x="163182" y="351504"/>
                    </a:cubicBezTo>
                    <a:cubicBezTo>
                      <a:pt x="163182" y="355119"/>
                      <a:pt x="162442" y="358816"/>
                      <a:pt x="160963" y="362596"/>
                    </a:cubicBezTo>
                    <a:cubicBezTo>
                      <a:pt x="159484" y="366376"/>
                      <a:pt x="157102" y="369909"/>
                      <a:pt x="153814" y="373195"/>
                    </a:cubicBezTo>
                    <a:cubicBezTo>
                      <a:pt x="150528" y="376482"/>
                      <a:pt x="146420" y="379111"/>
                      <a:pt x="141490" y="381083"/>
                    </a:cubicBezTo>
                    <a:cubicBezTo>
                      <a:pt x="136560" y="383055"/>
                      <a:pt x="130480" y="384041"/>
                      <a:pt x="123249" y="384041"/>
                    </a:cubicBezTo>
                    <a:cubicBezTo>
                      <a:pt x="113389" y="384041"/>
                      <a:pt x="103447" y="381658"/>
                      <a:pt x="93422" y="376893"/>
                    </a:cubicBezTo>
                    <a:cubicBezTo>
                      <a:pt x="83399" y="372127"/>
                      <a:pt x="74360" y="364897"/>
                      <a:pt x="66308" y="355201"/>
                    </a:cubicBezTo>
                    <a:cubicBezTo>
                      <a:pt x="58256" y="345506"/>
                      <a:pt x="51518" y="333263"/>
                      <a:pt x="46096" y="318473"/>
                    </a:cubicBezTo>
                    <a:cubicBezTo>
                      <a:pt x="40672" y="303683"/>
                      <a:pt x="37797" y="286100"/>
                      <a:pt x="37468" y="265723"/>
                    </a:cubicBezTo>
                    <a:cubicBezTo>
                      <a:pt x="37140" y="249618"/>
                      <a:pt x="38700" y="234418"/>
                      <a:pt x="42152" y="220121"/>
                    </a:cubicBezTo>
                    <a:cubicBezTo>
                      <a:pt x="45602" y="205824"/>
                      <a:pt x="50368" y="192760"/>
                      <a:pt x="56448" y="180928"/>
                    </a:cubicBezTo>
                    <a:cubicBezTo>
                      <a:pt x="62528" y="169096"/>
                      <a:pt x="69677" y="158415"/>
                      <a:pt x="77894" y="148883"/>
                    </a:cubicBezTo>
                    <a:cubicBezTo>
                      <a:pt x="86110" y="139352"/>
                      <a:pt x="94984" y="130971"/>
                      <a:pt x="104515" y="123741"/>
                    </a:cubicBezTo>
                    <a:cubicBezTo>
                      <a:pt x="110760" y="119468"/>
                      <a:pt x="116758" y="116182"/>
                      <a:pt x="122510" y="113881"/>
                    </a:cubicBezTo>
                    <a:cubicBezTo>
                      <a:pt x="128262" y="111580"/>
                      <a:pt x="135902" y="110101"/>
                      <a:pt x="145434" y="109444"/>
                    </a:cubicBezTo>
                    <a:cubicBezTo>
                      <a:pt x="146748" y="107801"/>
                      <a:pt x="147981" y="105911"/>
                      <a:pt x="149131" y="103775"/>
                    </a:cubicBezTo>
                    <a:cubicBezTo>
                      <a:pt x="150282" y="101638"/>
                      <a:pt x="150856" y="99748"/>
                      <a:pt x="150856" y="98105"/>
                    </a:cubicBezTo>
                    <a:cubicBezTo>
                      <a:pt x="150856" y="94490"/>
                      <a:pt x="148556" y="91450"/>
                      <a:pt x="143954" y="88985"/>
                    </a:cubicBezTo>
                    <a:cubicBezTo>
                      <a:pt x="139354" y="86520"/>
                      <a:pt x="134259" y="85287"/>
                      <a:pt x="128672" y="85287"/>
                    </a:cubicBezTo>
                    <a:cubicBezTo>
                      <a:pt x="119141" y="85287"/>
                      <a:pt x="109938" y="85780"/>
                      <a:pt x="101064" y="86766"/>
                    </a:cubicBezTo>
                    <a:cubicBezTo>
                      <a:pt x="96463" y="87095"/>
                      <a:pt x="92026" y="87424"/>
                      <a:pt x="87754" y="87752"/>
                    </a:cubicBezTo>
                    <a:cubicBezTo>
                      <a:pt x="83481" y="88081"/>
                      <a:pt x="79044" y="88245"/>
                      <a:pt x="74442" y="88245"/>
                    </a:cubicBezTo>
                    <a:cubicBezTo>
                      <a:pt x="66554" y="88245"/>
                      <a:pt x="58256" y="87095"/>
                      <a:pt x="49546" y="84794"/>
                    </a:cubicBezTo>
                    <a:cubicBezTo>
                      <a:pt x="40837" y="82494"/>
                      <a:pt x="32784" y="78878"/>
                      <a:pt x="25390" y="73948"/>
                    </a:cubicBezTo>
                    <a:cubicBezTo>
                      <a:pt x="17995" y="69019"/>
                      <a:pt x="11915" y="62856"/>
                      <a:pt x="7149" y="55461"/>
                    </a:cubicBezTo>
                    <a:cubicBezTo>
                      <a:pt x="2384" y="48066"/>
                      <a:pt x="0" y="39275"/>
                      <a:pt x="0" y="29086"/>
                    </a:cubicBezTo>
                    <a:cubicBezTo>
                      <a:pt x="0" y="26457"/>
                      <a:pt x="330" y="23334"/>
                      <a:pt x="986" y="19719"/>
                    </a:cubicBezTo>
                    <a:cubicBezTo>
                      <a:pt x="1644" y="16104"/>
                      <a:pt x="2630" y="11831"/>
                      <a:pt x="3944" y="6901"/>
                    </a:cubicBezTo>
                    <a:lnTo>
                      <a:pt x="24157" y="18240"/>
                    </a:lnTo>
                    <a:cubicBezTo>
                      <a:pt x="21856" y="23827"/>
                      <a:pt x="20706" y="29086"/>
                      <a:pt x="20706" y="34016"/>
                    </a:cubicBezTo>
                    <a:cubicBezTo>
                      <a:pt x="20706" y="38617"/>
                      <a:pt x="21692" y="42479"/>
                      <a:pt x="23664" y="45601"/>
                    </a:cubicBezTo>
                    <a:cubicBezTo>
                      <a:pt x="25636" y="48724"/>
                      <a:pt x="28101" y="51189"/>
                      <a:pt x="31059" y="52996"/>
                    </a:cubicBezTo>
                    <a:cubicBezTo>
                      <a:pt x="34017" y="54804"/>
                      <a:pt x="37222" y="56036"/>
                      <a:pt x="40672" y="56694"/>
                    </a:cubicBezTo>
                    <a:cubicBezTo>
                      <a:pt x="44124" y="57351"/>
                      <a:pt x="47328" y="57680"/>
                      <a:pt x="50286" y="57680"/>
                    </a:cubicBezTo>
                    <a:cubicBezTo>
                      <a:pt x="60474" y="57680"/>
                      <a:pt x="70828" y="57187"/>
                      <a:pt x="81344" y="56201"/>
                    </a:cubicBezTo>
                    <a:cubicBezTo>
                      <a:pt x="85946" y="55543"/>
                      <a:pt x="90630" y="55050"/>
                      <a:pt x="95394" y="54722"/>
                    </a:cubicBezTo>
                    <a:cubicBezTo>
                      <a:pt x="100160" y="54393"/>
                      <a:pt x="104844" y="54229"/>
                      <a:pt x="109445" y="54229"/>
                    </a:cubicBezTo>
                    <a:cubicBezTo>
                      <a:pt x="118319" y="54229"/>
                      <a:pt x="126536" y="55379"/>
                      <a:pt x="134094" y="57680"/>
                    </a:cubicBezTo>
                    <a:cubicBezTo>
                      <a:pt x="141654" y="59980"/>
                      <a:pt x="148228" y="63185"/>
                      <a:pt x="153814" y="67293"/>
                    </a:cubicBezTo>
                    <a:cubicBezTo>
                      <a:pt x="159402" y="71401"/>
                      <a:pt x="163757" y="76413"/>
                      <a:pt x="166878" y="82329"/>
                    </a:cubicBezTo>
                    <a:cubicBezTo>
                      <a:pt x="170001" y="88245"/>
                      <a:pt x="171562" y="94654"/>
                      <a:pt x="171562" y="101556"/>
                    </a:cubicBezTo>
                    <a:cubicBezTo>
                      <a:pt x="171562" y="102213"/>
                      <a:pt x="171644" y="103199"/>
                      <a:pt x="171808" y="104514"/>
                    </a:cubicBezTo>
                    <a:cubicBezTo>
                      <a:pt x="171973" y="105829"/>
                      <a:pt x="171726" y="107308"/>
                      <a:pt x="171069" y="108951"/>
                    </a:cubicBezTo>
                    <a:lnTo>
                      <a:pt x="180929" y="108951"/>
                    </a:lnTo>
                    <a:lnTo>
                      <a:pt x="432412" y="108951"/>
                    </a:lnTo>
                    <a:lnTo>
                      <a:pt x="442122" y="108951"/>
                    </a:lnTo>
                    <a:lnTo>
                      <a:pt x="487134" y="108951"/>
                    </a:lnTo>
                    <a:lnTo>
                      <a:pt x="457554" y="71484"/>
                    </a:lnTo>
                    <a:cubicBezTo>
                      <a:pt x="467086" y="58337"/>
                      <a:pt x="476617" y="47245"/>
                      <a:pt x="486148" y="38206"/>
                    </a:cubicBezTo>
                    <a:cubicBezTo>
                      <a:pt x="495679" y="29168"/>
                      <a:pt x="505621" y="21773"/>
                      <a:pt x="515974" y="16022"/>
                    </a:cubicBezTo>
                    <a:cubicBezTo>
                      <a:pt x="526326" y="10270"/>
                      <a:pt x="537255" y="6162"/>
                      <a:pt x="548758" y="3697"/>
                    </a:cubicBezTo>
                    <a:cubicBezTo>
                      <a:pt x="560261" y="1232"/>
                      <a:pt x="572586" y="0"/>
                      <a:pt x="585732" y="0"/>
                    </a:cubicBezTo>
                    <a:close/>
                    <a:moveTo>
                      <a:pt x="723696" y="181914"/>
                    </a:moveTo>
                    <a:cubicBezTo>
                      <a:pt x="707920" y="190459"/>
                      <a:pt x="692966" y="198758"/>
                      <a:pt x="678834" y="206810"/>
                    </a:cubicBezTo>
                    <a:cubicBezTo>
                      <a:pt x="664701" y="214862"/>
                      <a:pt x="649583" y="223161"/>
                      <a:pt x="633478" y="231706"/>
                    </a:cubicBezTo>
                    <a:cubicBezTo>
                      <a:pt x="654184" y="241566"/>
                      <a:pt x="671521" y="252741"/>
                      <a:pt x="685489" y="265230"/>
                    </a:cubicBezTo>
                    <a:cubicBezTo>
                      <a:pt x="699457" y="277719"/>
                      <a:pt x="712193" y="292180"/>
                      <a:pt x="723696" y="308613"/>
                    </a:cubicBezTo>
                    <a:lnTo>
                      <a:pt x="723696" y="18191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83BBDC9-B4B4-3210-B13F-BBD7D1E9F7D5}"/>
                  </a:ext>
                </a:extLst>
              </p:cNvPr>
              <p:cNvSpPr/>
              <p:nvPr/>
            </p:nvSpPr>
            <p:spPr>
              <a:xfrm>
                <a:off x="4640035" y="1643170"/>
                <a:ext cx="620808" cy="386014"/>
              </a:xfrm>
              <a:custGeom>
                <a:avLst/>
                <a:gdLst/>
                <a:ahLst/>
                <a:cxnLst/>
                <a:rect l="l" t="t" r="r" b="b"/>
                <a:pathLst>
                  <a:path w="620808" h="386014">
                    <a:moveTo>
                      <a:pt x="402413" y="0"/>
                    </a:moveTo>
                    <a:lnTo>
                      <a:pt x="413259" y="5916"/>
                    </a:lnTo>
                    <a:cubicBezTo>
                      <a:pt x="418846" y="4602"/>
                      <a:pt x="424597" y="3616"/>
                      <a:pt x="430513" y="2958"/>
                    </a:cubicBezTo>
                    <a:cubicBezTo>
                      <a:pt x="436429" y="2301"/>
                      <a:pt x="442838" y="1972"/>
                      <a:pt x="449740" y="1972"/>
                    </a:cubicBezTo>
                    <a:cubicBezTo>
                      <a:pt x="462558" y="1972"/>
                      <a:pt x="474636" y="3369"/>
                      <a:pt x="485975" y="6163"/>
                    </a:cubicBezTo>
                    <a:cubicBezTo>
                      <a:pt x="497314" y="8957"/>
                      <a:pt x="508406" y="12983"/>
                      <a:pt x="519252" y="18241"/>
                    </a:cubicBezTo>
                    <a:cubicBezTo>
                      <a:pt x="530098" y="23500"/>
                      <a:pt x="541108" y="29991"/>
                      <a:pt x="552282" y="37714"/>
                    </a:cubicBezTo>
                    <a:cubicBezTo>
                      <a:pt x="563457" y="45438"/>
                      <a:pt x="575453" y="54394"/>
                      <a:pt x="588271" y="64583"/>
                    </a:cubicBezTo>
                    <a:lnTo>
                      <a:pt x="588271" y="83809"/>
                    </a:lnTo>
                    <a:lnTo>
                      <a:pt x="580876" y="79865"/>
                    </a:lnTo>
                    <a:cubicBezTo>
                      <a:pt x="581533" y="81180"/>
                      <a:pt x="582191" y="82659"/>
                      <a:pt x="582848" y="84302"/>
                    </a:cubicBezTo>
                    <a:cubicBezTo>
                      <a:pt x="583505" y="85946"/>
                      <a:pt x="583998" y="87589"/>
                      <a:pt x="584327" y="89232"/>
                    </a:cubicBezTo>
                    <a:cubicBezTo>
                      <a:pt x="583998" y="93176"/>
                      <a:pt x="583752" y="96545"/>
                      <a:pt x="583587" y="99339"/>
                    </a:cubicBezTo>
                    <a:cubicBezTo>
                      <a:pt x="583423" y="102132"/>
                      <a:pt x="583012" y="104515"/>
                      <a:pt x="582355" y="106487"/>
                    </a:cubicBezTo>
                    <a:lnTo>
                      <a:pt x="604540" y="106487"/>
                    </a:lnTo>
                    <a:lnTo>
                      <a:pt x="620808" y="130151"/>
                    </a:lnTo>
                    <a:lnTo>
                      <a:pt x="455656" y="130151"/>
                    </a:lnTo>
                    <a:lnTo>
                      <a:pt x="455656" y="306149"/>
                    </a:lnTo>
                    <a:cubicBezTo>
                      <a:pt x="455656" y="312394"/>
                      <a:pt x="458285" y="317159"/>
                      <a:pt x="463544" y="320446"/>
                    </a:cubicBezTo>
                    <a:cubicBezTo>
                      <a:pt x="468802" y="323733"/>
                      <a:pt x="473732" y="325376"/>
                      <a:pt x="478333" y="325376"/>
                    </a:cubicBezTo>
                    <a:cubicBezTo>
                      <a:pt x="480963" y="325376"/>
                      <a:pt x="486139" y="323815"/>
                      <a:pt x="493863" y="320693"/>
                    </a:cubicBezTo>
                    <a:cubicBezTo>
                      <a:pt x="501586" y="317570"/>
                      <a:pt x="509556" y="312969"/>
                      <a:pt x="517773" y="306889"/>
                    </a:cubicBezTo>
                    <a:cubicBezTo>
                      <a:pt x="525989" y="300808"/>
                      <a:pt x="533385" y="293249"/>
                      <a:pt x="539957" y="284211"/>
                    </a:cubicBezTo>
                    <a:cubicBezTo>
                      <a:pt x="546531" y="275173"/>
                      <a:pt x="549982" y="264738"/>
                      <a:pt x="550310" y="252906"/>
                    </a:cubicBezTo>
                    <a:lnTo>
                      <a:pt x="541436" y="254385"/>
                    </a:lnTo>
                    <a:cubicBezTo>
                      <a:pt x="540780" y="254714"/>
                      <a:pt x="539957" y="254878"/>
                      <a:pt x="538972" y="254878"/>
                    </a:cubicBezTo>
                    <a:lnTo>
                      <a:pt x="537986" y="254878"/>
                    </a:lnTo>
                    <a:cubicBezTo>
                      <a:pt x="528454" y="254878"/>
                      <a:pt x="521553" y="251591"/>
                      <a:pt x="517280" y="245018"/>
                    </a:cubicBezTo>
                    <a:cubicBezTo>
                      <a:pt x="513007" y="238445"/>
                      <a:pt x="510871" y="231707"/>
                      <a:pt x="510871" y="224805"/>
                    </a:cubicBezTo>
                    <a:cubicBezTo>
                      <a:pt x="510871" y="216589"/>
                      <a:pt x="513829" y="209030"/>
                      <a:pt x="519745" y="202128"/>
                    </a:cubicBezTo>
                    <a:cubicBezTo>
                      <a:pt x="525661" y="195226"/>
                      <a:pt x="534206" y="191775"/>
                      <a:pt x="545380" y="191775"/>
                    </a:cubicBezTo>
                    <a:cubicBezTo>
                      <a:pt x="550968" y="191775"/>
                      <a:pt x="556309" y="193089"/>
                      <a:pt x="561403" y="195719"/>
                    </a:cubicBezTo>
                    <a:cubicBezTo>
                      <a:pt x="566497" y="198348"/>
                      <a:pt x="571016" y="202046"/>
                      <a:pt x="574960" y="206811"/>
                    </a:cubicBezTo>
                    <a:cubicBezTo>
                      <a:pt x="578904" y="211577"/>
                      <a:pt x="582026" y="217164"/>
                      <a:pt x="584327" y="223573"/>
                    </a:cubicBezTo>
                    <a:cubicBezTo>
                      <a:pt x="586628" y="229982"/>
                      <a:pt x="587778" y="236802"/>
                      <a:pt x="587778" y="244032"/>
                    </a:cubicBezTo>
                    <a:cubicBezTo>
                      <a:pt x="587778" y="255535"/>
                      <a:pt x="585395" y="266299"/>
                      <a:pt x="580630" y="276323"/>
                    </a:cubicBezTo>
                    <a:cubicBezTo>
                      <a:pt x="575864" y="286347"/>
                      <a:pt x="569784" y="295468"/>
                      <a:pt x="562389" y="303684"/>
                    </a:cubicBezTo>
                    <a:cubicBezTo>
                      <a:pt x="554994" y="311901"/>
                      <a:pt x="546859" y="319131"/>
                      <a:pt x="537986" y="325376"/>
                    </a:cubicBezTo>
                    <a:cubicBezTo>
                      <a:pt x="529112" y="331621"/>
                      <a:pt x="520484" y="336879"/>
                      <a:pt x="512104" y="341152"/>
                    </a:cubicBezTo>
                    <a:cubicBezTo>
                      <a:pt x="503722" y="345424"/>
                      <a:pt x="496163" y="348711"/>
                      <a:pt x="489426" y="351012"/>
                    </a:cubicBezTo>
                    <a:cubicBezTo>
                      <a:pt x="482688" y="353312"/>
                      <a:pt x="477840" y="354463"/>
                      <a:pt x="474882" y="354463"/>
                    </a:cubicBezTo>
                    <a:cubicBezTo>
                      <a:pt x="470282" y="354463"/>
                      <a:pt x="465269" y="353230"/>
                      <a:pt x="459846" y="350765"/>
                    </a:cubicBezTo>
                    <a:cubicBezTo>
                      <a:pt x="454423" y="348300"/>
                      <a:pt x="449411" y="344931"/>
                      <a:pt x="444810" y="340659"/>
                    </a:cubicBezTo>
                    <a:cubicBezTo>
                      <a:pt x="440209" y="336386"/>
                      <a:pt x="436347" y="331292"/>
                      <a:pt x="433224" y="325376"/>
                    </a:cubicBezTo>
                    <a:cubicBezTo>
                      <a:pt x="430102" y="319460"/>
                      <a:pt x="428541" y="313051"/>
                      <a:pt x="428541" y="306149"/>
                    </a:cubicBezTo>
                    <a:lnTo>
                      <a:pt x="428541" y="130151"/>
                    </a:lnTo>
                    <a:lnTo>
                      <a:pt x="376777" y="130151"/>
                    </a:lnTo>
                    <a:lnTo>
                      <a:pt x="376777" y="386014"/>
                    </a:lnTo>
                    <a:lnTo>
                      <a:pt x="351634" y="362843"/>
                    </a:lnTo>
                    <a:lnTo>
                      <a:pt x="351634" y="130151"/>
                    </a:lnTo>
                    <a:lnTo>
                      <a:pt x="324389" y="130151"/>
                    </a:lnTo>
                    <a:lnTo>
                      <a:pt x="321069" y="130151"/>
                    </a:lnTo>
                    <a:lnTo>
                      <a:pt x="192267" y="130151"/>
                    </a:lnTo>
                    <a:lnTo>
                      <a:pt x="192267" y="140997"/>
                    </a:lnTo>
                    <a:cubicBezTo>
                      <a:pt x="208043" y="143626"/>
                      <a:pt x="221847" y="148063"/>
                      <a:pt x="233679" y="154307"/>
                    </a:cubicBezTo>
                    <a:cubicBezTo>
                      <a:pt x="245510" y="160552"/>
                      <a:pt x="255452" y="167865"/>
                      <a:pt x="263505" y="176246"/>
                    </a:cubicBezTo>
                    <a:cubicBezTo>
                      <a:pt x="271557" y="184626"/>
                      <a:pt x="277555" y="193665"/>
                      <a:pt x="281499" y="203360"/>
                    </a:cubicBezTo>
                    <a:cubicBezTo>
                      <a:pt x="285443" y="213056"/>
                      <a:pt x="287415" y="222669"/>
                      <a:pt x="287415" y="232200"/>
                    </a:cubicBezTo>
                    <a:cubicBezTo>
                      <a:pt x="287415" y="237788"/>
                      <a:pt x="286511" y="243950"/>
                      <a:pt x="284703" y="250687"/>
                    </a:cubicBezTo>
                    <a:cubicBezTo>
                      <a:pt x="282896" y="257425"/>
                      <a:pt x="280184" y="263916"/>
                      <a:pt x="276569" y="270161"/>
                    </a:cubicBezTo>
                    <a:cubicBezTo>
                      <a:pt x="272954" y="276405"/>
                      <a:pt x="268435" y="281582"/>
                      <a:pt x="263012" y="285690"/>
                    </a:cubicBezTo>
                    <a:cubicBezTo>
                      <a:pt x="257589" y="289798"/>
                      <a:pt x="251262" y="291852"/>
                      <a:pt x="244032" y="291852"/>
                    </a:cubicBezTo>
                    <a:cubicBezTo>
                      <a:pt x="237129" y="291852"/>
                      <a:pt x="230392" y="289305"/>
                      <a:pt x="223819" y="284211"/>
                    </a:cubicBezTo>
                    <a:cubicBezTo>
                      <a:pt x="217246" y="279117"/>
                      <a:pt x="213959" y="271968"/>
                      <a:pt x="213959" y="262766"/>
                    </a:cubicBezTo>
                    <a:cubicBezTo>
                      <a:pt x="213959" y="259808"/>
                      <a:pt x="214534" y="256521"/>
                      <a:pt x="215684" y="252906"/>
                    </a:cubicBezTo>
                    <a:cubicBezTo>
                      <a:pt x="216834" y="249291"/>
                      <a:pt x="218642" y="245840"/>
                      <a:pt x="221107" y="242553"/>
                    </a:cubicBezTo>
                    <a:cubicBezTo>
                      <a:pt x="223572" y="239266"/>
                      <a:pt x="226694" y="236555"/>
                      <a:pt x="230474" y="234419"/>
                    </a:cubicBezTo>
                    <a:cubicBezTo>
                      <a:pt x="234254" y="232282"/>
                      <a:pt x="238609" y="231214"/>
                      <a:pt x="243538" y="231214"/>
                    </a:cubicBezTo>
                    <a:cubicBezTo>
                      <a:pt x="246168" y="231214"/>
                      <a:pt x="249126" y="231789"/>
                      <a:pt x="252412" y="232940"/>
                    </a:cubicBezTo>
                    <a:cubicBezTo>
                      <a:pt x="255699" y="234090"/>
                      <a:pt x="258657" y="235158"/>
                      <a:pt x="261286" y="236144"/>
                    </a:cubicBezTo>
                    <a:cubicBezTo>
                      <a:pt x="263587" y="231543"/>
                      <a:pt x="264737" y="226613"/>
                      <a:pt x="264737" y="221354"/>
                    </a:cubicBezTo>
                    <a:cubicBezTo>
                      <a:pt x="264737" y="215110"/>
                      <a:pt x="262601" y="209194"/>
                      <a:pt x="258328" y="203607"/>
                    </a:cubicBezTo>
                    <a:cubicBezTo>
                      <a:pt x="254055" y="198019"/>
                      <a:pt x="248468" y="193172"/>
                      <a:pt x="241566" y="189063"/>
                    </a:cubicBezTo>
                    <a:cubicBezTo>
                      <a:pt x="234664" y="184955"/>
                      <a:pt x="226941" y="181751"/>
                      <a:pt x="218396" y="179450"/>
                    </a:cubicBezTo>
                    <a:cubicBezTo>
                      <a:pt x="209851" y="177149"/>
                      <a:pt x="201470" y="175999"/>
                      <a:pt x="193253" y="175999"/>
                    </a:cubicBezTo>
                    <a:lnTo>
                      <a:pt x="192267" y="175999"/>
                    </a:lnTo>
                    <a:lnTo>
                      <a:pt x="192267" y="386014"/>
                    </a:lnTo>
                    <a:lnTo>
                      <a:pt x="176491" y="374675"/>
                    </a:lnTo>
                    <a:cubicBezTo>
                      <a:pt x="164988" y="337865"/>
                      <a:pt x="148391" y="310175"/>
                      <a:pt x="126699" y="291606"/>
                    </a:cubicBezTo>
                    <a:cubicBezTo>
                      <a:pt x="105007" y="273037"/>
                      <a:pt x="80358" y="261944"/>
                      <a:pt x="52750" y="258329"/>
                    </a:cubicBezTo>
                    <a:lnTo>
                      <a:pt x="26621" y="224312"/>
                    </a:lnTo>
                    <a:lnTo>
                      <a:pt x="166138" y="143954"/>
                    </a:lnTo>
                    <a:lnTo>
                      <a:pt x="166138" y="130151"/>
                    </a:lnTo>
                    <a:lnTo>
                      <a:pt x="16269" y="130151"/>
                    </a:lnTo>
                    <a:lnTo>
                      <a:pt x="0" y="106487"/>
                    </a:lnTo>
                    <a:lnTo>
                      <a:pt x="304800" y="106487"/>
                    </a:lnTo>
                    <a:lnTo>
                      <a:pt x="306149" y="106487"/>
                    </a:lnTo>
                    <a:lnTo>
                      <a:pt x="349662" y="106487"/>
                    </a:lnTo>
                    <a:lnTo>
                      <a:pt x="321069" y="73456"/>
                    </a:lnTo>
                    <a:cubicBezTo>
                      <a:pt x="330600" y="60967"/>
                      <a:pt x="340459" y="50039"/>
                      <a:pt x="350648" y="40672"/>
                    </a:cubicBezTo>
                    <a:cubicBezTo>
                      <a:pt x="360837" y="31306"/>
                      <a:pt x="370697" y="23664"/>
                      <a:pt x="380228" y="17748"/>
                    </a:cubicBezTo>
                    <a:cubicBezTo>
                      <a:pt x="384172" y="15776"/>
                      <a:pt x="387869" y="13969"/>
                      <a:pt x="391320" y="12325"/>
                    </a:cubicBezTo>
                    <a:cubicBezTo>
                      <a:pt x="394771" y="10682"/>
                      <a:pt x="397811" y="9367"/>
                      <a:pt x="400441" y="8381"/>
                    </a:cubicBezTo>
                    <a:lnTo>
                      <a:pt x="401919" y="5423"/>
                    </a:lnTo>
                    <a:cubicBezTo>
                      <a:pt x="401919" y="5095"/>
                      <a:pt x="402002" y="4191"/>
                      <a:pt x="402166" y="2712"/>
                    </a:cubicBezTo>
                    <a:cubicBezTo>
                      <a:pt x="402330" y="1233"/>
                      <a:pt x="402413" y="329"/>
                      <a:pt x="402413" y="0"/>
                    </a:cubicBezTo>
                    <a:close/>
                    <a:moveTo>
                      <a:pt x="462558" y="33524"/>
                    </a:moveTo>
                    <a:cubicBezTo>
                      <a:pt x="447111" y="33524"/>
                      <a:pt x="432649" y="35825"/>
                      <a:pt x="419174" y="40426"/>
                    </a:cubicBezTo>
                    <a:cubicBezTo>
                      <a:pt x="420818" y="44699"/>
                      <a:pt x="423447" y="47821"/>
                      <a:pt x="427062" y="49793"/>
                    </a:cubicBezTo>
                    <a:cubicBezTo>
                      <a:pt x="434293" y="54065"/>
                      <a:pt x="444317" y="56202"/>
                      <a:pt x="457135" y="56202"/>
                    </a:cubicBezTo>
                    <a:cubicBezTo>
                      <a:pt x="467652" y="56202"/>
                      <a:pt x="478826" y="55709"/>
                      <a:pt x="490658" y="54723"/>
                    </a:cubicBezTo>
                    <a:cubicBezTo>
                      <a:pt x="496245" y="54394"/>
                      <a:pt x="502079" y="54065"/>
                      <a:pt x="508159" y="53737"/>
                    </a:cubicBezTo>
                    <a:cubicBezTo>
                      <a:pt x="514240" y="53408"/>
                      <a:pt x="520074" y="53244"/>
                      <a:pt x="525661" y="53244"/>
                    </a:cubicBezTo>
                    <a:lnTo>
                      <a:pt x="536507" y="53244"/>
                    </a:lnTo>
                    <a:cubicBezTo>
                      <a:pt x="534863" y="52258"/>
                      <a:pt x="532973" y="51190"/>
                      <a:pt x="530837" y="50039"/>
                    </a:cubicBezTo>
                    <a:cubicBezTo>
                      <a:pt x="528701" y="48889"/>
                      <a:pt x="526811" y="47985"/>
                      <a:pt x="525168" y="47328"/>
                    </a:cubicBezTo>
                    <a:cubicBezTo>
                      <a:pt x="506105" y="38125"/>
                      <a:pt x="485236" y="33524"/>
                      <a:pt x="462558" y="33524"/>
                    </a:cubicBezTo>
                    <a:close/>
                    <a:moveTo>
                      <a:pt x="400441" y="49300"/>
                    </a:moveTo>
                    <a:cubicBezTo>
                      <a:pt x="393210" y="53244"/>
                      <a:pt x="385979" y="58502"/>
                      <a:pt x="378749" y="65076"/>
                    </a:cubicBezTo>
                    <a:cubicBezTo>
                      <a:pt x="371518" y="71649"/>
                      <a:pt x="364288" y="79208"/>
                      <a:pt x="357057" y="87753"/>
                    </a:cubicBezTo>
                    <a:cubicBezTo>
                      <a:pt x="359687" y="91040"/>
                      <a:pt x="362151" y="94162"/>
                      <a:pt x="364452" y="97120"/>
                    </a:cubicBezTo>
                    <a:cubicBezTo>
                      <a:pt x="366753" y="100078"/>
                      <a:pt x="369218" y="103200"/>
                      <a:pt x="371847" y="106487"/>
                    </a:cubicBezTo>
                    <a:lnTo>
                      <a:pt x="559185" y="106487"/>
                    </a:lnTo>
                    <a:cubicBezTo>
                      <a:pt x="563128" y="105501"/>
                      <a:pt x="565100" y="103858"/>
                      <a:pt x="565100" y="101557"/>
                    </a:cubicBezTo>
                    <a:cubicBezTo>
                      <a:pt x="565100" y="97613"/>
                      <a:pt x="563950" y="94409"/>
                      <a:pt x="561649" y="91944"/>
                    </a:cubicBezTo>
                    <a:cubicBezTo>
                      <a:pt x="559349" y="89479"/>
                      <a:pt x="556390" y="87589"/>
                      <a:pt x="552775" y="86274"/>
                    </a:cubicBezTo>
                    <a:cubicBezTo>
                      <a:pt x="549160" y="84960"/>
                      <a:pt x="545216" y="84056"/>
                      <a:pt x="540944" y="83563"/>
                    </a:cubicBezTo>
                    <a:cubicBezTo>
                      <a:pt x="536671" y="83070"/>
                      <a:pt x="532563" y="82823"/>
                      <a:pt x="528619" y="82823"/>
                    </a:cubicBezTo>
                    <a:cubicBezTo>
                      <a:pt x="524346" y="82823"/>
                      <a:pt x="519088" y="82988"/>
                      <a:pt x="512843" y="83316"/>
                    </a:cubicBezTo>
                    <a:cubicBezTo>
                      <a:pt x="506598" y="83645"/>
                      <a:pt x="500189" y="84138"/>
                      <a:pt x="493616" y="84795"/>
                    </a:cubicBezTo>
                    <a:cubicBezTo>
                      <a:pt x="487043" y="85453"/>
                      <a:pt x="480798" y="85946"/>
                      <a:pt x="474882" y="86274"/>
                    </a:cubicBezTo>
                    <a:cubicBezTo>
                      <a:pt x="468967" y="86603"/>
                      <a:pt x="464037" y="86767"/>
                      <a:pt x="460093" y="86767"/>
                    </a:cubicBezTo>
                    <a:cubicBezTo>
                      <a:pt x="449247" y="86767"/>
                      <a:pt x="438730" y="84056"/>
                      <a:pt x="428541" y="78633"/>
                    </a:cubicBezTo>
                    <a:cubicBezTo>
                      <a:pt x="418352" y="73210"/>
                      <a:pt x="410136" y="65569"/>
                      <a:pt x="403891" y="55709"/>
                    </a:cubicBezTo>
                    <a:lnTo>
                      <a:pt x="403891" y="55216"/>
                    </a:lnTo>
                    <a:lnTo>
                      <a:pt x="400441" y="49300"/>
                    </a:lnTo>
                    <a:close/>
                    <a:moveTo>
                      <a:pt x="166138" y="180436"/>
                    </a:moveTo>
                    <a:cubicBezTo>
                      <a:pt x="151349" y="188981"/>
                      <a:pt x="137381" y="197116"/>
                      <a:pt x="124234" y="204839"/>
                    </a:cubicBezTo>
                    <a:cubicBezTo>
                      <a:pt x="111087" y="212563"/>
                      <a:pt x="96955" y="220697"/>
                      <a:pt x="81837" y="229242"/>
                    </a:cubicBezTo>
                    <a:cubicBezTo>
                      <a:pt x="97284" y="235816"/>
                      <a:pt x="112073" y="245182"/>
                      <a:pt x="126206" y="257343"/>
                    </a:cubicBezTo>
                    <a:cubicBezTo>
                      <a:pt x="140339" y="269503"/>
                      <a:pt x="153650" y="285772"/>
                      <a:pt x="166138" y="306149"/>
                    </a:cubicBezTo>
                    <a:lnTo>
                      <a:pt x="166138" y="18043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3FA8FE2-1C01-BC92-5510-31628D9E963D}"/>
                  </a:ext>
                </a:extLst>
              </p:cNvPr>
              <p:cNvSpPr/>
              <p:nvPr/>
            </p:nvSpPr>
            <p:spPr>
              <a:xfrm>
                <a:off x="2867399" y="1701345"/>
                <a:ext cx="541204" cy="328333"/>
              </a:xfrm>
              <a:custGeom>
                <a:avLst/>
                <a:gdLst/>
                <a:ahLst/>
                <a:cxnLst/>
                <a:rect l="l" t="t" r="r" b="b"/>
                <a:pathLst>
                  <a:path w="541204" h="328333">
                    <a:moveTo>
                      <a:pt x="460353" y="0"/>
                    </a:moveTo>
                    <a:cubicBezTo>
                      <a:pt x="466926" y="3944"/>
                      <a:pt x="471938" y="10024"/>
                      <a:pt x="475390" y="18240"/>
                    </a:cubicBezTo>
                    <a:cubicBezTo>
                      <a:pt x="478840" y="26457"/>
                      <a:pt x="481388" y="33852"/>
                      <a:pt x="483031" y="40425"/>
                    </a:cubicBezTo>
                    <a:lnTo>
                      <a:pt x="485496" y="48313"/>
                    </a:lnTo>
                    <a:lnTo>
                      <a:pt x="522470" y="48313"/>
                    </a:lnTo>
                    <a:lnTo>
                      <a:pt x="541204" y="71977"/>
                    </a:lnTo>
                    <a:lnTo>
                      <a:pt x="485989" y="71977"/>
                    </a:lnTo>
                    <a:lnTo>
                      <a:pt x="485989" y="328333"/>
                    </a:lnTo>
                    <a:lnTo>
                      <a:pt x="460353" y="304669"/>
                    </a:lnTo>
                    <a:lnTo>
                      <a:pt x="460353" y="110430"/>
                    </a:lnTo>
                    <a:cubicBezTo>
                      <a:pt x="460353" y="108130"/>
                      <a:pt x="459450" y="105007"/>
                      <a:pt x="457642" y="101063"/>
                    </a:cubicBezTo>
                    <a:cubicBezTo>
                      <a:pt x="455834" y="97119"/>
                      <a:pt x="453616" y="93175"/>
                      <a:pt x="450986" y="89231"/>
                    </a:cubicBezTo>
                    <a:cubicBezTo>
                      <a:pt x="448357" y="85287"/>
                      <a:pt x="445646" y="81672"/>
                      <a:pt x="442852" y="78386"/>
                    </a:cubicBezTo>
                    <a:cubicBezTo>
                      <a:pt x="440058" y="75099"/>
                      <a:pt x="437511" y="72963"/>
                      <a:pt x="435211" y="71977"/>
                    </a:cubicBezTo>
                    <a:lnTo>
                      <a:pt x="413519" y="71977"/>
                    </a:lnTo>
                    <a:lnTo>
                      <a:pt x="394460" y="71977"/>
                    </a:lnTo>
                    <a:lnTo>
                      <a:pt x="394460" y="328333"/>
                    </a:lnTo>
                    <a:lnTo>
                      <a:pt x="368331" y="304669"/>
                    </a:lnTo>
                    <a:lnTo>
                      <a:pt x="368331" y="167124"/>
                    </a:lnTo>
                    <a:cubicBezTo>
                      <a:pt x="368331" y="164824"/>
                      <a:pt x="367509" y="162030"/>
                      <a:pt x="365866" y="158743"/>
                    </a:cubicBezTo>
                    <a:cubicBezTo>
                      <a:pt x="364223" y="155457"/>
                      <a:pt x="362169" y="152170"/>
                      <a:pt x="359704" y="148884"/>
                    </a:cubicBezTo>
                    <a:cubicBezTo>
                      <a:pt x="357239" y="145597"/>
                      <a:pt x="354445" y="142803"/>
                      <a:pt x="351323" y="140503"/>
                    </a:cubicBezTo>
                    <a:cubicBezTo>
                      <a:pt x="348201" y="138202"/>
                      <a:pt x="344996" y="137052"/>
                      <a:pt x="341710" y="137052"/>
                    </a:cubicBezTo>
                    <a:cubicBezTo>
                      <a:pt x="337765" y="137052"/>
                      <a:pt x="333740" y="139188"/>
                      <a:pt x="329631" y="143461"/>
                    </a:cubicBezTo>
                    <a:cubicBezTo>
                      <a:pt x="325523" y="147733"/>
                      <a:pt x="323469" y="156771"/>
                      <a:pt x="323469" y="170575"/>
                    </a:cubicBezTo>
                    <a:lnTo>
                      <a:pt x="323469" y="177970"/>
                    </a:lnTo>
                    <a:cubicBezTo>
                      <a:pt x="323469" y="179614"/>
                      <a:pt x="323551" y="181996"/>
                      <a:pt x="323715" y="185119"/>
                    </a:cubicBezTo>
                    <a:cubicBezTo>
                      <a:pt x="323879" y="188241"/>
                      <a:pt x="323961" y="190952"/>
                      <a:pt x="323961" y="193253"/>
                    </a:cubicBezTo>
                    <a:lnTo>
                      <a:pt x="308186" y="182407"/>
                    </a:lnTo>
                    <a:cubicBezTo>
                      <a:pt x="302927" y="164659"/>
                      <a:pt x="294875" y="151759"/>
                      <a:pt x="284030" y="143707"/>
                    </a:cubicBezTo>
                    <a:cubicBezTo>
                      <a:pt x="273183" y="135655"/>
                      <a:pt x="262666" y="131629"/>
                      <a:pt x="252477" y="131629"/>
                    </a:cubicBezTo>
                    <a:cubicBezTo>
                      <a:pt x="237359" y="131629"/>
                      <a:pt x="225034" y="135819"/>
                      <a:pt x="215503" y="144200"/>
                    </a:cubicBezTo>
                    <a:cubicBezTo>
                      <a:pt x="205972" y="152581"/>
                      <a:pt x="201206" y="163838"/>
                      <a:pt x="201206" y="177970"/>
                    </a:cubicBezTo>
                    <a:cubicBezTo>
                      <a:pt x="201206" y="183886"/>
                      <a:pt x="202850" y="190295"/>
                      <a:pt x="206136" y="197197"/>
                    </a:cubicBezTo>
                    <a:cubicBezTo>
                      <a:pt x="209423" y="204099"/>
                      <a:pt x="215667" y="208536"/>
                      <a:pt x="224870" y="210508"/>
                    </a:cubicBezTo>
                    <a:cubicBezTo>
                      <a:pt x="224870" y="198676"/>
                      <a:pt x="227910" y="190295"/>
                      <a:pt x="233990" y="185365"/>
                    </a:cubicBezTo>
                    <a:cubicBezTo>
                      <a:pt x="240071" y="180435"/>
                      <a:pt x="247383" y="177970"/>
                      <a:pt x="255929" y="177970"/>
                    </a:cubicBezTo>
                    <a:cubicBezTo>
                      <a:pt x="266117" y="177970"/>
                      <a:pt x="273677" y="181421"/>
                      <a:pt x="278606" y="188323"/>
                    </a:cubicBezTo>
                    <a:cubicBezTo>
                      <a:pt x="283537" y="195225"/>
                      <a:pt x="286001" y="202620"/>
                      <a:pt x="286001" y="210508"/>
                    </a:cubicBezTo>
                    <a:cubicBezTo>
                      <a:pt x="286001" y="220039"/>
                      <a:pt x="282304" y="228173"/>
                      <a:pt x="274909" y="234911"/>
                    </a:cubicBezTo>
                    <a:cubicBezTo>
                      <a:pt x="267514" y="241649"/>
                      <a:pt x="257572" y="245017"/>
                      <a:pt x="245083" y="245017"/>
                    </a:cubicBezTo>
                    <a:cubicBezTo>
                      <a:pt x="236538" y="245017"/>
                      <a:pt x="228403" y="243292"/>
                      <a:pt x="220680" y="239841"/>
                    </a:cubicBezTo>
                    <a:cubicBezTo>
                      <a:pt x="212956" y="236390"/>
                      <a:pt x="205972" y="231378"/>
                      <a:pt x="199728" y="224805"/>
                    </a:cubicBezTo>
                    <a:cubicBezTo>
                      <a:pt x="193483" y="218231"/>
                      <a:pt x="188553" y="210097"/>
                      <a:pt x="184938" y="200401"/>
                    </a:cubicBezTo>
                    <a:cubicBezTo>
                      <a:pt x="181322" y="190706"/>
                      <a:pt x="179515" y="179614"/>
                      <a:pt x="179515" y="167124"/>
                    </a:cubicBezTo>
                    <a:cubicBezTo>
                      <a:pt x="179515" y="156607"/>
                      <a:pt x="181322" y="146994"/>
                      <a:pt x="184938" y="138284"/>
                    </a:cubicBezTo>
                    <a:cubicBezTo>
                      <a:pt x="188553" y="129575"/>
                      <a:pt x="193319" y="122098"/>
                      <a:pt x="199234" y="115853"/>
                    </a:cubicBezTo>
                    <a:cubicBezTo>
                      <a:pt x="205150" y="109609"/>
                      <a:pt x="212053" y="104761"/>
                      <a:pt x="219940" y="101310"/>
                    </a:cubicBezTo>
                    <a:cubicBezTo>
                      <a:pt x="227828" y="97859"/>
                      <a:pt x="236209" y="96133"/>
                      <a:pt x="245083" y="96133"/>
                    </a:cubicBezTo>
                    <a:cubicBezTo>
                      <a:pt x="254285" y="96133"/>
                      <a:pt x="263406" y="98105"/>
                      <a:pt x="272444" y="102049"/>
                    </a:cubicBezTo>
                    <a:cubicBezTo>
                      <a:pt x="281482" y="105993"/>
                      <a:pt x="291753" y="114210"/>
                      <a:pt x="303256" y="126699"/>
                    </a:cubicBezTo>
                    <a:cubicBezTo>
                      <a:pt x="304899" y="117168"/>
                      <a:pt x="308186" y="110102"/>
                      <a:pt x="313116" y="105500"/>
                    </a:cubicBezTo>
                    <a:cubicBezTo>
                      <a:pt x="318046" y="100899"/>
                      <a:pt x="323797" y="98598"/>
                      <a:pt x="330370" y="98598"/>
                    </a:cubicBezTo>
                    <a:cubicBezTo>
                      <a:pt x="339245" y="98598"/>
                      <a:pt x="346558" y="101721"/>
                      <a:pt x="352309" y="107965"/>
                    </a:cubicBezTo>
                    <a:cubicBezTo>
                      <a:pt x="358060" y="114210"/>
                      <a:pt x="363237" y="120619"/>
                      <a:pt x="367838" y="127192"/>
                    </a:cubicBezTo>
                    <a:lnTo>
                      <a:pt x="368331" y="128178"/>
                    </a:lnTo>
                    <a:lnTo>
                      <a:pt x="368331" y="71977"/>
                    </a:lnTo>
                    <a:lnTo>
                      <a:pt x="183886" y="71977"/>
                    </a:lnTo>
                    <a:lnTo>
                      <a:pt x="176492" y="71977"/>
                    </a:lnTo>
                    <a:cubicBezTo>
                      <a:pt x="161373" y="74606"/>
                      <a:pt x="146994" y="80604"/>
                      <a:pt x="133354" y="89971"/>
                    </a:cubicBezTo>
                    <a:cubicBezTo>
                      <a:pt x="119715" y="99338"/>
                      <a:pt x="106651" y="112895"/>
                      <a:pt x="94162" y="130643"/>
                    </a:cubicBezTo>
                    <a:cubicBezTo>
                      <a:pt x="90875" y="136230"/>
                      <a:pt x="87753" y="141817"/>
                      <a:pt x="84795" y="147405"/>
                    </a:cubicBezTo>
                    <a:cubicBezTo>
                      <a:pt x="81837" y="152992"/>
                      <a:pt x="79208" y="159072"/>
                      <a:pt x="76907" y="165645"/>
                    </a:cubicBezTo>
                    <a:cubicBezTo>
                      <a:pt x="74607" y="172219"/>
                      <a:pt x="72717" y="179531"/>
                      <a:pt x="71237" y="187584"/>
                    </a:cubicBezTo>
                    <a:cubicBezTo>
                      <a:pt x="69759" y="195636"/>
                      <a:pt x="69019" y="204592"/>
                      <a:pt x="69019" y="214452"/>
                    </a:cubicBezTo>
                    <a:cubicBezTo>
                      <a:pt x="69019" y="221682"/>
                      <a:pt x="70087" y="229570"/>
                      <a:pt x="72223" y="238115"/>
                    </a:cubicBezTo>
                    <a:cubicBezTo>
                      <a:pt x="74360" y="246661"/>
                      <a:pt x="77400" y="255124"/>
                      <a:pt x="81344" y="263505"/>
                    </a:cubicBezTo>
                    <a:cubicBezTo>
                      <a:pt x="85288" y="271885"/>
                      <a:pt x="90136" y="279527"/>
                      <a:pt x="95887" y="286429"/>
                    </a:cubicBezTo>
                    <a:cubicBezTo>
                      <a:pt x="101639" y="293331"/>
                      <a:pt x="108294" y="298754"/>
                      <a:pt x="115854" y="302697"/>
                    </a:cubicBezTo>
                    <a:cubicBezTo>
                      <a:pt x="114539" y="300068"/>
                      <a:pt x="113717" y="297439"/>
                      <a:pt x="113388" y="294810"/>
                    </a:cubicBezTo>
                    <a:cubicBezTo>
                      <a:pt x="113060" y="292180"/>
                      <a:pt x="112895" y="289551"/>
                      <a:pt x="112895" y="286922"/>
                    </a:cubicBezTo>
                    <a:cubicBezTo>
                      <a:pt x="112895" y="279362"/>
                      <a:pt x="114785" y="272954"/>
                      <a:pt x="118565" y="267695"/>
                    </a:cubicBezTo>
                    <a:cubicBezTo>
                      <a:pt x="122344" y="262436"/>
                      <a:pt x="127850" y="259643"/>
                      <a:pt x="135080" y="259314"/>
                    </a:cubicBezTo>
                    <a:cubicBezTo>
                      <a:pt x="140010" y="259314"/>
                      <a:pt x="144529" y="260136"/>
                      <a:pt x="148638" y="261779"/>
                    </a:cubicBezTo>
                    <a:cubicBezTo>
                      <a:pt x="152746" y="263422"/>
                      <a:pt x="156279" y="265723"/>
                      <a:pt x="159236" y="268681"/>
                    </a:cubicBezTo>
                    <a:cubicBezTo>
                      <a:pt x="162195" y="271639"/>
                      <a:pt x="164578" y="275090"/>
                      <a:pt x="166385" y="279034"/>
                    </a:cubicBezTo>
                    <a:cubicBezTo>
                      <a:pt x="168193" y="282978"/>
                      <a:pt x="169097" y="286922"/>
                      <a:pt x="169097" y="290866"/>
                    </a:cubicBezTo>
                    <a:cubicBezTo>
                      <a:pt x="169097" y="294481"/>
                      <a:pt x="168357" y="298178"/>
                      <a:pt x="166879" y="301958"/>
                    </a:cubicBezTo>
                    <a:cubicBezTo>
                      <a:pt x="165399" y="305738"/>
                      <a:pt x="163099" y="309271"/>
                      <a:pt x="159977" y="312557"/>
                    </a:cubicBezTo>
                    <a:cubicBezTo>
                      <a:pt x="156854" y="315844"/>
                      <a:pt x="152746" y="318473"/>
                      <a:pt x="147651" y="320445"/>
                    </a:cubicBezTo>
                    <a:cubicBezTo>
                      <a:pt x="142557" y="322417"/>
                      <a:pt x="136395" y="323403"/>
                      <a:pt x="129164" y="323403"/>
                    </a:cubicBezTo>
                    <a:cubicBezTo>
                      <a:pt x="119305" y="323403"/>
                      <a:pt x="109363" y="321020"/>
                      <a:pt x="99338" y="316255"/>
                    </a:cubicBezTo>
                    <a:cubicBezTo>
                      <a:pt x="89314" y="311489"/>
                      <a:pt x="80276" y="304259"/>
                      <a:pt x="72223" y="294563"/>
                    </a:cubicBezTo>
                    <a:cubicBezTo>
                      <a:pt x="64171" y="284868"/>
                      <a:pt x="57434" y="272625"/>
                      <a:pt x="52011" y="257835"/>
                    </a:cubicBezTo>
                    <a:cubicBezTo>
                      <a:pt x="46588" y="243045"/>
                      <a:pt x="43712" y="225462"/>
                      <a:pt x="43383" y="205085"/>
                    </a:cubicBezTo>
                    <a:cubicBezTo>
                      <a:pt x="42726" y="174848"/>
                      <a:pt x="47656" y="148719"/>
                      <a:pt x="58173" y="126699"/>
                    </a:cubicBezTo>
                    <a:cubicBezTo>
                      <a:pt x="68690" y="104679"/>
                      <a:pt x="82330" y="86438"/>
                      <a:pt x="99092" y="71977"/>
                    </a:cubicBezTo>
                    <a:lnTo>
                      <a:pt x="16762" y="71977"/>
                    </a:lnTo>
                    <a:lnTo>
                      <a:pt x="0" y="48313"/>
                    </a:lnTo>
                    <a:lnTo>
                      <a:pt x="153386" y="48313"/>
                    </a:lnTo>
                    <a:lnTo>
                      <a:pt x="165646" y="48313"/>
                    </a:lnTo>
                    <a:lnTo>
                      <a:pt x="394786" y="48313"/>
                    </a:lnTo>
                    <a:lnTo>
                      <a:pt x="418616" y="48313"/>
                    </a:lnTo>
                    <a:lnTo>
                      <a:pt x="439154" y="48313"/>
                    </a:lnTo>
                    <a:cubicBezTo>
                      <a:pt x="445399" y="52914"/>
                      <a:pt x="450083" y="56530"/>
                      <a:pt x="453205" y="59159"/>
                    </a:cubicBezTo>
                    <a:cubicBezTo>
                      <a:pt x="456327" y="61788"/>
                      <a:pt x="458710" y="64910"/>
                      <a:pt x="460353" y="68526"/>
                    </a:cubicBezTo>
                    <a:lnTo>
                      <a:pt x="460353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2A10727-A557-3E07-47AA-728D05878C99}"/>
                  </a:ext>
                </a:extLst>
              </p:cNvPr>
              <p:cNvSpPr/>
              <p:nvPr/>
            </p:nvSpPr>
            <p:spPr>
              <a:xfrm>
                <a:off x="6240236" y="1701345"/>
                <a:ext cx="580085" cy="338193"/>
              </a:xfrm>
              <a:custGeom>
                <a:avLst/>
                <a:gdLst/>
                <a:ahLst/>
                <a:cxnLst/>
                <a:rect l="l" t="t" r="r" b="b"/>
                <a:pathLst>
                  <a:path w="580085" h="338193">
                    <a:moveTo>
                      <a:pt x="213466" y="0"/>
                    </a:moveTo>
                    <a:cubicBezTo>
                      <a:pt x="217081" y="2629"/>
                      <a:pt x="220286" y="6080"/>
                      <a:pt x="223079" y="10353"/>
                    </a:cubicBezTo>
                    <a:cubicBezTo>
                      <a:pt x="225873" y="14625"/>
                      <a:pt x="228255" y="18980"/>
                      <a:pt x="230227" y="23417"/>
                    </a:cubicBezTo>
                    <a:cubicBezTo>
                      <a:pt x="232199" y="27854"/>
                      <a:pt x="233842" y="32209"/>
                      <a:pt x="235157" y="36481"/>
                    </a:cubicBezTo>
                    <a:cubicBezTo>
                      <a:pt x="236472" y="40754"/>
                      <a:pt x="237458" y="44040"/>
                      <a:pt x="238115" y="46341"/>
                    </a:cubicBezTo>
                    <a:cubicBezTo>
                      <a:pt x="238444" y="47656"/>
                      <a:pt x="238608" y="48313"/>
                      <a:pt x="238608" y="48313"/>
                    </a:cubicBezTo>
                    <a:lnTo>
                      <a:pt x="257175" y="48313"/>
                    </a:lnTo>
                    <a:lnTo>
                      <a:pt x="262272" y="48313"/>
                    </a:lnTo>
                    <a:lnTo>
                      <a:pt x="561844" y="48313"/>
                    </a:lnTo>
                    <a:lnTo>
                      <a:pt x="580085" y="71977"/>
                    </a:lnTo>
                    <a:lnTo>
                      <a:pt x="405566" y="71977"/>
                    </a:lnTo>
                    <a:lnTo>
                      <a:pt x="405566" y="186844"/>
                    </a:lnTo>
                    <a:lnTo>
                      <a:pt x="407538" y="184872"/>
                    </a:lnTo>
                    <a:lnTo>
                      <a:pt x="407538" y="185365"/>
                    </a:lnTo>
                    <a:cubicBezTo>
                      <a:pt x="423642" y="167617"/>
                      <a:pt x="439336" y="151102"/>
                      <a:pt x="454618" y="135819"/>
                    </a:cubicBezTo>
                    <a:cubicBezTo>
                      <a:pt x="469901" y="120537"/>
                      <a:pt x="486581" y="107965"/>
                      <a:pt x="504657" y="98105"/>
                    </a:cubicBezTo>
                    <a:lnTo>
                      <a:pt x="551984" y="123741"/>
                    </a:lnTo>
                    <a:cubicBezTo>
                      <a:pt x="538509" y="139845"/>
                      <a:pt x="529471" y="156936"/>
                      <a:pt x="524870" y="175012"/>
                    </a:cubicBezTo>
                    <a:cubicBezTo>
                      <a:pt x="520268" y="193089"/>
                      <a:pt x="517968" y="211001"/>
                      <a:pt x="517968" y="228748"/>
                    </a:cubicBezTo>
                    <a:cubicBezTo>
                      <a:pt x="517968" y="246168"/>
                      <a:pt x="519693" y="263258"/>
                      <a:pt x="523144" y="280020"/>
                    </a:cubicBezTo>
                    <a:cubicBezTo>
                      <a:pt x="526595" y="296782"/>
                      <a:pt x="531936" y="316173"/>
                      <a:pt x="539167" y="338193"/>
                    </a:cubicBezTo>
                    <a:lnTo>
                      <a:pt x="519940" y="329319"/>
                    </a:lnTo>
                    <a:cubicBezTo>
                      <a:pt x="510409" y="307627"/>
                      <a:pt x="502685" y="286100"/>
                      <a:pt x="496769" y="264737"/>
                    </a:cubicBezTo>
                    <a:cubicBezTo>
                      <a:pt x="490853" y="243374"/>
                      <a:pt x="487895" y="221847"/>
                      <a:pt x="487895" y="200155"/>
                    </a:cubicBezTo>
                    <a:cubicBezTo>
                      <a:pt x="487895" y="191610"/>
                      <a:pt x="488553" y="183064"/>
                      <a:pt x="489867" y="174519"/>
                    </a:cubicBezTo>
                    <a:cubicBezTo>
                      <a:pt x="491182" y="165974"/>
                      <a:pt x="493154" y="157757"/>
                      <a:pt x="495783" y="149870"/>
                    </a:cubicBezTo>
                    <a:cubicBezTo>
                      <a:pt x="484280" y="158415"/>
                      <a:pt x="474338" y="167453"/>
                      <a:pt x="465957" y="176984"/>
                    </a:cubicBezTo>
                    <a:cubicBezTo>
                      <a:pt x="457576" y="186515"/>
                      <a:pt x="449113" y="196211"/>
                      <a:pt x="440568" y="206071"/>
                    </a:cubicBezTo>
                    <a:lnTo>
                      <a:pt x="412467" y="238115"/>
                    </a:lnTo>
                    <a:lnTo>
                      <a:pt x="379437" y="201634"/>
                    </a:lnTo>
                    <a:lnTo>
                      <a:pt x="379437" y="202127"/>
                    </a:lnTo>
                    <a:cubicBezTo>
                      <a:pt x="378451" y="201798"/>
                      <a:pt x="377958" y="200977"/>
                      <a:pt x="377958" y="199662"/>
                    </a:cubicBezTo>
                    <a:cubicBezTo>
                      <a:pt x="370398" y="188816"/>
                      <a:pt x="361443" y="180107"/>
                      <a:pt x="351090" y="173533"/>
                    </a:cubicBezTo>
                    <a:cubicBezTo>
                      <a:pt x="340737" y="166960"/>
                      <a:pt x="328659" y="163673"/>
                      <a:pt x="314855" y="163673"/>
                    </a:cubicBezTo>
                    <a:cubicBezTo>
                      <a:pt x="313869" y="163673"/>
                      <a:pt x="312965" y="163756"/>
                      <a:pt x="312143" y="163920"/>
                    </a:cubicBezTo>
                    <a:cubicBezTo>
                      <a:pt x="311322" y="164084"/>
                      <a:pt x="310582" y="164166"/>
                      <a:pt x="309925" y="164166"/>
                    </a:cubicBezTo>
                    <a:lnTo>
                      <a:pt x="300065" y="164166"/>
                    </a:lnTo>
                    <a:lnTo>
                      <a:pt x="274922" y="127192"/>
                    </a:lnTo>
                    <a:lnTo>
                      <a:pt x="378944" y="76414"/>
                    </a:lnTo>
                    <a:lnTo>
                      <a:pt x="378944" y="71977"/>
                    </a:lnTo>
                    <a:lnTo>
                      <a:pt x="281006" y="71977"/>
                    </a:lnTo>
                    <a:lnTo>
                      <a:pt x="273443" y="71977"/>
                    </a:lnTo>
                    <a:lnTo>
                      <a:pt x="239594" y="71977"/>
                    </a:lnTo>
                    <a:lnTo>
                      <a:pt x="239594" y="328333"/>
                    </a:lnTo>
                    <a:lnTo>
                      <a:pt x="213466" y="304176"/>
                    </a:lnTo>
                    <a:lnTo>
                      <a:pt x="213466" y="143461"/>
                    </a:lnTo>
                    <a:cubicBezTo>
                      <a:pt x="213466" y="140831"/>
                      <a:pt x="211823" y="136312"/>
                      <a:pt x="208536" y="129903"/>
                    </a:cubicBezTo>
                    <a:cubicBezTo>
                      <a:pt x="205249" y="123494"/>
                      <a:pt x="201059" y="117003"/>
                      <a:pt x="195964" y="110430"/>
                    </a:cubicBezTo>
                    <a:cubicBezTo>
                      <a:pt x="190870" y="103857"/>
                      <a:pt x="185201" y="97777"/>
                      <a:pt x="178956" y="92189"/>
                    </a:cubicBezTo>
                    <a:cubicBezTo>
                      <a:pt x="172712" y="86602"/>
                      <a:pt x="166467" y="83316"/>
                      <a:pt x="160222" y="82330"/>
                    </a:cubicBezTo>
                    <a:cubicBezTo>
                      <a:pt x="154306" y="82987"/>
                      <a:pt x="149377" y="85123"/>
                      <a:pt x="145433" y="88738"/>
                    </a:cubicBezTo>
                    <a:cubicBezTo>
                      <a:pt x="141489" y="92354"/>
                      <a:pt x="137874" y="96626"/>
                      <a:pt x="134587" y="101556"/>
                    </a:cubicBezTo>
                    <a:lnTo>
                      <a:pt x="134587" y="101063"/>
                    </a:lnTo>
                    <a:cubicBezTo>
                      <a:pt x="133930" y="102049"/>
                      <a:pt x="133601" y="102707"/>
                      <a:pt x="133601" y="103035"/>
                    </a:cubicBezTo>
                    <a:cubicBezTo>
                      <a:pt x="133601" y="103364"/>
                      <a:pt x="133272" y="104021"/>
                      <a:pt x="132615" y="105007"/>
                    </a:cubicBezTo>
                    <a:cubicBezTo>
                      <a:pt x="163838" y="126699"/>
                      <a:pt x="179449" y="147076"/>
                      <a:pt x="179449" y="166138"/>
                    </a:cubicBezTo>
                    <a:cubicBezTo>
                      <a:pt x="179449" y="173698"/>
                      <a:pt x="176656" y="180107"/>
                      <a:pt x="171068" y="185365"/>
                    </a:cubicBezTo>
                    <a:cubicBezTo>
                      <a:pt x="165481" y="190624"/>
                      <a:pt x="158908" y="193253"/>
                      <a:pt x="151348" y="193253"/>
                    </a:cubicBezTo>
                    <a:cubicBezTo>
                      <a:pt x="142475" y="193253"/>
                      <a:pt x="134258" y="190459"/>
                      <a:pt x="126699" y="184872"/>
                    </a:cubicBezTo>
                    <a:cubicBezTo>
                      <a:pt x="119140" y="179285"/>
                      <a:pt x="113717" y="172876"/>
                      <a:pt x="110430" y="165645"/>
                    </a:cubicBezTo>
                    <a:cubicBezTo>
                      <a:pt x="105172" y="172876"/>
                      <a:pt x="98763" y="179531"/>
                      <a:pt x="91203" y="185612"/>
                    </a:cubicBezTo>
                    <a:cubicBezTo>
                      <a:pt x="83644" y="191692"/>
                      <a:pt x="75921" y="194732"/>
                      <a:pt x="68033" y="194732"/>
                    </a:cubicBezTo>
                    <a:cubicBezTo>
                      <a:pt x="57516" y="194732"/>
                      <a:pt x="49463" y="192431"/>
                      <a:pt x="43876" y="187830"/>
                    </a:cubicBezTo>
                    <a:cubicBezTo>
                      <a:pt x="38289" y="183229"/>
                      <a:pt x="35495" y="175670"/>
                      <a:pt x="35495" y="165152"/>
                    </a:cubicBezTo>
                    <a:cubicBezTo>
                      <a:pt x="35495" y="159236"/>
                      <a:pt x="37139" y="153238"/>
                      <a:pt x="40425" y="147158"/>
                    </a:cubicBezTo>
                    <a:cubicBezTo>
                      <a:pt x="43712" y="141078"/>
                      <a:pt x="47656" y="135326"/>
                      <a:pt x="52257" y="129903"/>
                    </a:cubicBezTo>
                    <a:cubicBezTo>
                      <a:pt x="56858" y="124480"/>
                      <a:pt x="61870" y="119715"/>
                      <a:pt x="67293" y="115607"/>
                    </a:cubicBezTo>
                    <a:cubicBezTo>
                      <a:pt x="72716" y="111498"/>
                      <a:pt x="77729" y="108458"/>
                      <a:pt x="82329" y="106486"/>
                    </a:cubicBezTo>
                    <a:cubicBezTo>
                      <a:pt x="79701" y="96955"/>
                      <a:pt x="74935" y="88821"/>
                      <a:pt x="68033" y="82083"/>
                    </a:cubicBezTo>
                    <a:cubicBezTo>
                      <a:pt x="61131" y="75345"/>
                      <a:pt x="52586" y="71977"/>
                      <a:pt x="42397" y="71977"/>
                    </a:cubicBezTo>
                    <a:lnTo>
                      <a:pt x="16269" y="71977"/>
                    </a:lnTo>
                    <a:lnTo>
                      <a:pt x="0" y="48313"/>
                    </a:lnTo>
                    <a:lnTo>
                      <a:pt x="46834" y="48313"/>
                    </a:lnTo>
                    <a:cubicBezTo>
                      <a:pt x="52093" y="48313"/>
                      <a:pt x="57269" y="49545"/>
                      <a:pt x="62363" y="52010"/>
                    </a:cubicBezTo>
                    <a:cubicBezTo>
                      <a:pt x="67458" y="54475"/>
                      <a:pt x="72223" y="57680"/>
                      <a:pt x="76660" y="61624"/>
                    </a:cubicBezTo>
                    <a:cubicBezTo>
                      <a:pt x="81097" y="65568"/>
                      <a:pt x="85041" y="70005"/>
                      <a:pt x="88492" y="74935"/>
                    </a:cubicBezTo>
                    <a:cubicBezTo>
                      <a:pt x="91943" y="79865"/>
                      <a:pt x="94654" y="84794"/>
                      <a:pt x="96626" y="89724"/>
                    </a:cubicBezTo>
                    <a:cubicBezTo>
                      <a:pt x="107801" y="74277"/>
                      <a:pt x="117825" y="63514"/>
                      <a:pt x="126699" y="57433"/>
                    </a:cubicBezTo>
                    <a:cubicBezTo>
                      <a:pt x="135573" y="51353"/>
                      <a:pt x="142804" y="48313"/>
                      <a:pt x="148391" y="48313"/>
                    </a:cubicBezTo>
                    <a:cubicBezTo>
                      <a:pt x="155292" y="48313"/>
                      <a:pt x="161866" y="49874"/>
                      <a:pt x="168110" y="52996"/>
                    </a:cubicBezTo>
                    <a:cubicBezTo>
                      <a:pt x="174355" y="56119"/>
                      <a:pt x="180189" y="60145"/>
                      <a:pt x="185612" y="65075"/>
                    </a:cubicBezTo>
                    <a:cubicBezTo>
                      <a:pt x="191034" y="70005"/>
                      <a:pt x="196047" y="75428"/>
                      <a:pt x="200648" y="81344"/>
                    </a:cubicBezTo>
                    <a:cubicBezTo>
                      <a:pt x="205249" y="87259"/>
                      <a:pt x="209522" y="93011"/>
                      <a:pt x="213466" y="98598"/>
                    </a:cubicBezTo>
                    <a:lnTo>
                      <a:pt x="213466" y="0"/>
                    </a:lnTo>
                    <a:close/>
                    <a:moveTo>
                      <a:pt x="378944" y="107472"/>
                    </a:moveTo>
                    <a:lnTo>
                      <a:pt x="320278" y="135573"/>
                    </a:lnTo>
                    <a:cubicBezTo>
                      <a:pt x="331781" y="139188"/>
                      <a:pt x="342134" y="144118"/>
                      <a:pt x="351336" y="150363"/>
                    </a:cubicBezTo>
                    <a:cubicBezTo>
                      <a:pt x="360539" y="156607"/>
                      <a:pt x="369742" y="165152"/>
                      <a:pt x="378944" y="175998"/>
                    </a:cubicBezTo>
                    <a:lnTo>
                      <a:pt x="378944" y="107472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665037-5B68-FE3F-4047-748CAFBA800E}"/>
                  </a:ext>
                </a:extLst>
              </p:cNvPr>
              <p:cNvSpPr/>
              <p:nvPr/>
            </p:nvSpPr>
            <p:spPr>
              <a:xfrm>
                <a:off x="8106642" y="1701345"/>
                <a:ext cx="785086" cy="338193"/>
              </a:xfrm>
              <a:custGeom>
                <a:avLst/>
                <a:gdLst/>
                <a:ahLst/>
                <a:cxnLst/>
                <a:rect l="l" t="t" r="r" b="b"/>
                <a:pathLst>
                  <a:path w="785086" h="338193">
                    <a:moveTo>
                      <a:pt x="278885" y="0"/>
                    </a:moveTo>
                    <a:cubicBezTo>
                      <a:pt x="285458" y="3944"/>
                      <a:pt x="290470" y="10024"/>
                      <a:pt x="293921" y="18240"/>
                    </a:cubicBezTo>
                    <a:cubicBezTo>
                      <a:pt x="297372" y="26457"/>
                      <a:pt x="299919" y="33852"/>
                      <a:pt x="301562" y="40425"/>
                    </a:cubicBezTo>
                    <a:lnTo>
                      <a:pt x="304028" y="48313"/>
                    </a:lnTo>
                    <a:lnTo>
                      <a:pt x="333868" y="48313"/>
                    </a:lnTo>
                    <a:lnTo>
                      <a:pt x="341002" y="48313"/>
                    </a:lnTo>
                    <a:lnTo>
                      <a:pt x="637682" y="48313"/>
                    </a:lnTo>
                    <a:lnTo>
                      <a:pt x="640016" y="48313"/>
                    </a:lnTo>
                    <a:lnTo>
                      <a:pt x="766352" y="48313"/>
                    </a:lnTo>
                    <a:lnTo>
                      <a:pt x="785086" y="71977"/>
                    </a:lnTo>
                    <a:lnTo>
                      <a:pt x="752549" y="71977"/>
                    </a:lnTo>
                    <a:cubicBezTo>
                      <a:pt x="745318" y="72305"/>
                      <a:pt x="739238" y="74442"/>
                      <a:pt x="734308" y="78386"/>
                    </a:cubicBezTo>
                    <a:cubicBezTo>
                      <a:pt x="729378" y="82330"/>
                      <a:pt x="725352" y="87095"/>
                      <a:pt x="722230" y="92682"/>
                    </a:cubicBezTo>
                    <a:cubicBezTo>
                      <a:pt x="719108" y="98270"/>
                      <a:pt x="716807" y="104432"/>
                      <a:pt x="715328" y="111170"/>
                    </a:cubicBezTo>
                    <a:cubicBezTo>
                      <a:pt x="713849" y="117907"/>
                      <a:pt x="713110" y="124398"/>
                      <a:pt x="713110" y="130643"/>
                    </a:cubicBezTo>
                    <a:cubicBezTo>
                      <a:pt x="713110" y="136887"/>
                      <a:pt x="713932" y="143954"/>
                      <a:pt x="715574" y="151842"/>
                    </a:cubicBezTo>
                    <a:cubicBezTo>
                      <a:pt x="717217" y="159729"/>
                      <a:pt x="719189" y="168439"/>
                      <a:pt x="721490" y="177970"/>
                    </a:cubicBezTo>
                    <a:cubicBezTo>
                      <a:pt x="724119" y="188816"/>
                      <a:pt x="726502" y="200155"/>
                      <a:pt x="728638" y="211987"/>
                    </a:cubicBezTo>
                    <a:cubicBezTo>
                      <a:pt x="730774" y="223819"/>
                      <a:pt x="731843" y="235650"/>
                      <a:pt x="731843" y="247482"/>
                    </a:cubicBezTo>
                    <a:cubicBezTo>
                      <a:pt x="731843" y="262929"/>
                      <a:pt x="728885" y="276322"/>
                      <a:pt x="722969" y="287661"/>
                    </a:cubicBezTo>
                    <a:cubicBezTo>
                      <a:pt x="717053" y="299000"/>
                      <a:pt x="710316" y="308449"/>
                      <a:pt x="702756" y="316008"/>
                    </a:cubicBezTo>
                    <a:cubicBezTo>
                      <a:pt x="695198" y="323568"/>
                      <a:pt x="687884" y="329155"/>
                      <a:pt x="680818" y="332770"/>
                    </a:cubicBezTo>
                    <a:cubicBezTo>
                      <a:pt x="673752" y="336385"/>
                      <a:pt x="669069" y="338193"/>
                      <a:pt x="666768" y="338193"/>
                    </a:cubicBezTo>
                    <a:lnTo>
                      <a:pt x="649020" y="323896"/>
                    </a:lnTo>
                    <a:cubicBezTo>
                      <a:pt x="664796" y="321924"/>
                      <a:pt x="677450" y="315269"/>
                      <a:pt x="686980" y="303930"/>
                    </a:cubicBezTo>
                    <a:cubicBezTo>
                      <a:pt x="696512" y="292591"/>
                      <a:pt x="701278" y="278541"/>
                      <a:pt x="701278" y="261779"/>
                    </a:cubicBezTo>
                    <a:cubicBezTo>
                      <a:pt x="701278" y="254548"/>
                      <a:pt x="700292" y="245099"/>
                      <a:pt x="698320" y="233432"/>
                    </a:cubicBezTo>
                    <a:cubicBezTo>
                      <a:pt x="696348" y="221764"/>
                      <a:pt x="694046" y="210015"/>
                      <a:pt x="691418" y="198183"/>
                    </a:cubicBezTo>
                    <a:cubicBezTo>
                      <a:pt x="689446" y="187994"/>
                      <a:pt x="687720" y="178299"/>
                      <a:pt x="686241" y="169096"/>
                    </a:cubicBezTo>
                    <a:cubicBezTo>
                      <a:pt x="684762" y="159894"/>
                      <a:pt x="684022" y="152663"/>
                      <a:pt x="684022" y="147405"/>
                    </a:cubicBezTo>
                    <a:cubicBezTo>
                      <a:pt x="684022" y="133272"/>
                      <a:pt x="686570" y="119633"/>
                      <a:pt x="691664" y="106486"/>
                    </a:cubicBezTo>
                    <a:cubicBezTo>
                      <a:pt x="696758" y="93340"/>
                      <a:pt x="704564" y="81837"/>
                      <a:pt x="715082" y="71977"/>
                    </a:cubicBezTo>
                    <a:lnTo>
                      <a:pt x="658257" y="71977"/>
                    </a:lnTo>
                    <a:lnTo>
                      <a:pt x="653950" y="71977"/>
                    </a:lnTo>
                    <a:lnTo>
                      <a:pt x="526134" y="71977"/>
                    </a:lnTo>
                    <a:lnTo>
                      <a:pt x="526134" y="82823"/>
                    </a:lnTo>
                    <a:cubicBezTo>
                      <a:pt x="541910" y="85452"/>
                      <a:pt x="555714" y="89889"/>
                      <a:pt x="567546" y="96133"/>
                    </a:cubicBezTo>
                    <a:cubicBezTo>
                      <a:pt x="579378" y="102378"/>
                      <a:pt x="589320" y="109691"/>
                      <a:pt x="597372" y="118072"/>
                    </a:cubicBezTo>
                    <a:cubicBezTo>
                      <a:pt x="605424" y="126452"/>
                      <a:pt x="611422" y="135491"/>
                      <a:pt x="615366" y="145186"/>
                    </a:cubicBezTo>
                    <a:cubicBezTo>
                      <a:pt x="619310" y="154882"/>
                      <a:pt x="621282" y="164495"/>
                      <a:pt x="621282" y="174026"/>
                    </a:cubicBezTo>
                    <a:cubicBezTo>
                      <a:pt x="621282" y="179614"/>
                      <a:pt x="620378" y="185776"/>
                      <a:pt x="618571" y="192513"/>
                    </a:cubicBezTo>
                    <a:cubicBezTo>
                      <a:pt x="616764" y="199251"/>
                      <a:pt x="614052" y="205742"/>
                      <a:pt x="610436" y="211987"/>
                    </a:cubicBezTo>
                    <a:cubicBezTo>
                      <a:pt x="606821" y="218231"/>
                      <a:pt x="602302" y="223408"/>
                      <a:pt x="596879" y="227516"/>
                    </a:cubicBezTo>
                    <a:cubicBezTo>
                      <a:pt x="591456" y="231624"/>
                      <a:pt x="585130" y="233678"/>
                      <a:pt x="577899" y="233678"/>
                    </a:cubicBezTo>
                    <a:cubicBezTo>
                      <a:pt x="570997" y="233678"/>
                      <a:pt x="564260" y="231131"/>
                      <a:pt x="557686" y="226037"/>
                    </a:cubicBezTo>
                    <a:cubicBezTo>
                      <a:pt x="551113" y="220943"/>
                      <a:pt x="547826" y="213794"/>
                      <a:pt x="547826" y="204592"/>
                    </a:cubicBezTo>
                    <a:cubicBezTo>
                      <a:pt x="547826" y="201634"/>
                      <a:pt x="548402" y="198347"/>
                      <a:pt x="549552" y="194732"/>
                    </a:cubicBezTo>
                    <a:cubicBezTo>
                      <a:pt x="550702" y="191117"/>
                      <a:pt x="552510" y="187666"/>
                      <a:pt x="554975" y="184379"/>
                    </a:cubicBezTo>
                    <a:cubicBezTo>
                      <a:pt x="557440" y="181092"/>
                      <a:pt x="560562" y="178381"/>
                      <a:pt x="564342" y="176245"/>
                    </a:cubicBezTo>
                    <a:cubicBezTo>
                      <a:pt x="568121" y="174108"/>
                      <a:pt x="572476" y="173040"/>
                      <a:pt x="577406" y="173040"/>
                    </a:cubicBezTo>
                    <a:cubicBezTo>
                      <a:pt x="580036" y="173040"/>
                      <a:pt x="582994" y="173615"/>
                      <a:pt x="586280" y="174766"/>
                    </a:cubicBezTo>
                    <a:cubicBezTo>
                      <a:pt x="589566" y="175916"/>
                      <a:pt x="592524" y="176984"/>
                      <a:pt x="595154" y="177970"/>
                    </a:cubicBezTo>
                    <a:cubicBezTo>
                      <a:pt x="597454" y="173369"/>
                      <a:pt x="598604" y="168439"/>
                      <a:pt x="598604" y="163180"/>
                    </a:cubicBezTo>
                    <a:cubicBezTo>
                      <a:pt x="598604" y="156936"/>
                      <a:pt x="596468" y="151020"/>
                      <a:pt x="592196" y="145433"/>
                    </a:cubicBezTo>
                    <a:cubicBezTo>
                      <a:pt x="587924" y="139845"/>
                      <a:pt x="582336" y="134998"/>
                      <a:pt x="575434" y="130889"/>
                    </a:cubicBezTo>
                    <a:cubicBezTo>
                      <a:pt x="568532" y="126781"/>
                      <a:pt x="560808" y="123577"/>
                      <a:pt x="552264" y="121276"/>
                    </a:cubicBezTo>
                    <a:cubicBezTo>
                      <a:pt x="543718" y="118975"/>
                      <a:pt x="535337" y="117825"/>
                      <a:pt x="527120" y="117825"/>
                    </a:cubicBezTo>
                    <a:lnTo>
                      <a:pt x="526134" y="117825"/>
                    </a:lnTo>
                    <a:lnTo>
                      <a:pt x="526134" y="327840"/>
                    </a:lnTo>
                    <a:lnTo>
                      <a:pt x="510359" y="316501"/>
                    </a:lnTo>
                    <a:cubicBezTo>
                      <a:pt x="498856" y="279691"/>
                      <a:pt x="482258" y="252001"/>
                      <a:pt x="460566" y="233432"/>
                    </a:cubicBezTo>
                    <a:cubicBezTo>
                      <a:pt x="438875" y="214863"/>
                      <a:pt x="414225" y="203770"/>
                      <a:pt x="386618" y="200155"/>
                    </a:cubicBezTo>
                    <a:lnTo>
                      <a:pt x="360489" y="166138"/>
                    </a:lnTo>
                    <a:lnTo>
                      <a:pt x="500006" y="85780"/>
                    </a:lnTo>
                    <a:lnTo>
                      <a:pt x="500006" y="71977"/>
                    </a:lnTo>
                    <a:lnTo>
                      <a:pt x="359736" y="71977"/>
                    </a:lnTo>
                    <a:lnTo>
                      <a:pt x="350136" y="71977"/>
                    </a:lnTo>
                    <a:lnTo>
                      <a:pt x="304520" y="71977"/>
                    </a:lnTo>
                    <a:lnTo>
                      <a:pt x="304520" y="328333"/>
                    </a:lnTo>
                    <a:lnTo>
                      <a:pt x="278885" y="304669"/>
                    </a:lnTo>
                    <a:lnTo>
                      <a:pt x="278885" y="110430"/>
                    </a:lnTo>
                    <a:cubicBezTo>
                      <a:pt x="278885" y="108130"/>
                      <a:pt x="277981" y="105007"/>
                      <a:pt x="276173" y="101063"/>
                    </a:cubicBezTo>
                    <a:cubicBezTo>
                      <a:pt x="274366" y="97119"/>
                      <a:pt x="272148" y="93175"/>
                      <a:pt x="269518" y="89231"/>
                    </a:cubicBezTo>
                    <a:cubicBezTo>
                      <a:pt x="266889" y="85287"/>
                      <a:pt x="264177" y="81672"/>
                      <a:pt x="261384" y="78386"/>
                    </a:cubicBezTo>
                    <a:cubicBezTo>
                      <a:pt x="258590" y="75099"/>
                      <a:pt x="256043" y="72963"/>
                      <a:pt x="253742" y="71977"/>
                    </a:cubicBezTo>
                    <a:lnTo>
                      <a:pt x="245510" y="71977"/>
                    </a:lnTo>
                    <a:lnTo>
                      <a:pt x="232051" y="71977"/>
                    </a:lnTo>
                    <a:lnTo>
                      <a:pt x="203113" y="71977"/>
                    </a:lnTo>
                    <a:lnTo>
                      <a:pt x="203113" y="327840"/>
                    </a:lnTo>
                    <a:lnTo>
                      <a:pt x="187830" y="316501"/>
                    </a:lnTo>
                    <a:cubicBezTo>
                      <a:pt x="182572" y="298754"/>
                      <a:pt x="175341" y="283060"/>
                      <a:pt x="166138" y="269420"/>
                    </a:cubicBezTo>
                    <a:cubicBezTo>
                      <a:pt x="156936" y="255781"/>
                      <a:pt x="146583" y="244278"/>
                      <a:pt x="135080" y="234911"/>
                    </a:cubicBezTo>
                    <a:cubicBezTo>
                      <a:pt x="123576" y="225544"/>
                      <a:pt x="111005" y="218067"/>
                      <a:pt x="97366" y="212480"/>
                    </a:cubicBezTo>
                    <a:cubicBezTo>
                      <a:pt x="83726" y="206892"/>
                      <a:pt x="69840" y="203113"/>
                      <a:pt x="55708" y="201141"/>
                    </a:cubicBezTo>
                    <a:lnTo>
                      <a:pt x="27607" y="166631"/>
                    </a:lnTo>
                    <a:lnTo>
                      <a:pt x="176984" y="85287"/>
                    </a:lnTo>
                    <a:lnTo>
                      <a:pt x="176984" y="71977"/>
                    </a:lnTo>
                    <a:lnTo>
                      <a:pt x="16268" y="71977"/>
                    </a:lnTo>
                    <a:lnTo>
                      <a:pt x="0" y="48313"/>
                    </a:lnTo>
                    <a:lnTo>
                      <a:pt x="213317" y="48313"/>
                    </a:lnTo>
                    <a:lnTo>
                      <a:pt x="226283" y="48313"/>
                    </a:lnTo>
                    <a:lnTo>
                      <a:pt x="257686" y="48313"/>
                    </a:lnTo>
                    <a:cubicBezTo>
                      <a:pt x="263931" y="52914"/>
                      <a:pt x="268614" y="56530"/>
                      <a:pt x="271736" y="59159"/>
                    </a:cubicBezTo>
                    <a:cubicBezTo>
                      <a:pt x="274859" y="61788"/>
                      <a:pt x="277241" y="64910"/>
                      <a:pt x="278885" y="68526"/>
                    </a:cubicBezTo>
                    <a:lnTo>
                      <a:pt x="278885" y="0"/>
                    </a:lnTo>
                    <a:close/>
                    <a:moveTo>
                      <a:pt x="176984" y="123248"/>
                    </a:moveTo>
                    <a:lnTo>
                      <a:pt x="86273" y="172054"/>
                    </a:lnTo>
                    <a:cubicBezTo>
                      <a:pt x="102707" y="179285"/>
                      <a:pt x="118236" y="188816"/>
                      <a:pt x="132861" y="200648"/>
                    </a:cubicBezTo>
                    <a:cubicBezTo>
                      <a:pt x="147487" y="212480"/>
                      <a:pt x="162194" y="229077"/>
                      <a:pt x="176984" y="250440"/>
                    </a:cubicBezTo>
                    <a:lnTo>
                      <a:pt x="176984" y="123248"/>
                    </a:lnTo>
                    <a:close/>
                    <a:moveTo>
                      <a:pt x="500006" y="122262"/>
                    </a:moveTo>
                    <a:cubicBezTo>
                      <a:pt x="485216" y="130807"/>
                      <a:pt x="471248" y="138942"/>
                      <a:pt x="458102" y="146665"/>
                    </a:cubicBezTo>
                    <a:cubicBezTo>
                      <a:pt x="444956" y="154389"/>
                      <a:pt x="430822" y="162523"/>
                      <a:pt x="415704" y="171068"/>
                    </a:cubicBezTo>
                    <a:cubicBezTo>
                      <a:pt x="431152" y="177642"/>
                      <a:pt x="445942" y="187008"/>
                      <a:pt x="460074" y="199169"/>
                    </a:cubicBezTo>
                    <a:cubicBezTo>
                      <a:pt x="474206" y="211329"/>
                      <a:pt x="487516" y="227598"/>
                      <a:pt x="500006" y="247975"/>
                    </a:cubicBezTo>
                    <a:lnTo>
                      <a:pt x="500006" y="122262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5B3436-9134-1206-3B8A-FE009B8A4830}"/>
                  </a:ext>
                </a:extLst>
              </p:cNvPr>
              <p:cNvSpPr/>
              <p:nvPr/>
            </p:nvSpPr>
            <p:spPr>
              <a:xfrm>
                <a:off x="9878785" y="1701345"/>
                <a:ext cx="806919" cy="329319"/>
              </a:xfrm>
              <a:custGeom>
                <a:avLst/>
                <a:gdLst/>
                <a:ahLst/>
                <a:cxnLst/>
                <a:rect l="l" t="t" r="r" b="b"/>
                <a:pathLst>
                  <a:path w="806919" h="329319">
                    <a:moveTo>
                      <a:pt x="726068" y="0"/>
                    </a:moveTo>
                    <a:cubicBezTo>
                      <a:pt x="732641" y="3944"/>
                      <a:pt x="737653" y="10024"/>
                      <a:pt x="741104" y="18240"/>
                    </a:cubicBezTo>
                    <a:cubicBezTo>
                      <a:pt x="744555" y="26457"/>
                      <a:pt x="747102" y="33852"/>
                      <a:pt x="748745" y="40425"/>
                    </a:cubicBezTo>
                    <a:lnTo>
                      <a:pt x="751210" y="48313"/>
                    </a:lnTo>
                    <a:lnTo>
                      <a:pt x="788185" y="48313"/>
                    </a:lnTo>
                    <a:lnTo>
                      <a:pt x="806919" y="71977"/>
                    </a:lnTo>
                    <a:lnTo>
                      <a:pt x="751703" y="71977"/>
                    </a:lnTo>
                    <a:lnTo>
                      <a:pt x="751703" y="328333"/>
                    </a:lnTo>
                    <a:lnTo>
                      <a:pt x="726068" y="304669"/>
                    </a:lnTo>
                    <a:lnTo>
                      <a:pt x="726068" y="110430"/>
                    </a:lnTo>
                    <a:cubicBezTo>
                      <a:pt x="726068" y="108130"/>
                      <a:pt x="725164" y="105007"/>
                      <a:pt x="723356" y="101063"/>
                    </a:cubicBezTo>
                    <a:cubicBezTo>
                      <a:pt x="721549" y="97119"/>
                      <a:pt x="719330" y="93175"/>
                      <a:pt x="716701" y="89231"/>
                    </a:cubicBezTo>
                    <a:cubicBezTo>
                      <a:pt x="714072" y="85287"/>
                      <a:pt x="711360" y="81672"/>
                      <a:pt x="708566" y="78386"/>
                    </a:cubicBezTo>
                    <a:cubicBezTo>
                      <a:pt x="705773" y="75099"/>
                      <a:pt x="703226" y="72963"/>
                      <a:pt x="700925" y="71977"/>
                    </a:cubicBezTo>
                    <a:lnTo>
                      <a:pt x="679233" y="71977"/>
                    </a:lnTo>
                    <a:lnTo>
                      <a:pt x="660314" y="71977"/>
                    </a:lnTo>
                    <a:lnTo>
                      <a:pt x="660314" y="329319"/>
                    </a:lnTo>
                    <a:lnTo>
                      <a:pt x="646017" y="316008"/>
                    </a:lnTo>
                    <a:cubicBezTo>
                      <a:pt x="634514" y="279527"/>
                      <a:pt x="617259" y="252412"/>
                      <a:pt x="594252" y="234664"/>
                    </a:cubicBezTo>
                    <a:cubicBezTo>
                      <a:pt x="571246" y="216917"/>
                      <a:pt x="544789" y="205742"/>
                      <a:pt x="514881" y="201141"/>
                    </a:cubicBezTo>
                    <a:lnTo>
                      <a:pt x="486780" y="166631"/>
                    </a:lnTo>
                    <a:lnTo>
                      <a:pt x="634185" y="85780"/>
                    </a:lnTo>
                    <a:lnTo>
                      <a:pt x="634185" y="71977"/>
                    </a:lnTo>
                    <a:lnTo>
                      <a:pt x="487701" y="71977"/>
                    </a:lnTo>
                    <a:lnTo>
                      <a:pt x="480306" y="71977"/>
                    </a:lnTo>
                    <a:cubicBezTo>
                      <a:pt x="465188" y="74606"/>
                      <a:pt x="450809" y="80604"/>
                      <a:pt x="437169" y="89971"/>
                    </a:cubicBezTo>
                    <a:cubicBezTo>
                      <a:pt x="423530" y="99338"/>
                      <a:pt x="410465" y="112895"/>
                      <a:pt x="397976" y="130643"/>
                    </a:cubicBezTo>
                    <a:cubicBezTo>
                      <a:pt x="394690" y="136230"/>
                      <a:pt x="391567" y="141817"/>
                      <a:pt x="388609" y="147405"/>
                    </a:cubicBezTo>
                    <a:cubicBezTo>
                      <a:pt x="385651" y="152992"/>
                      <a:pt x="383022" y="159072"/>
                      <a:pt x="380721" y="165645"/>
                    </a:cubicBezTo>
                    <a:cubicBezTo>
                      <a:pt x="378421" y="172219"/>
                      <a:pt x="376531" y="179531"/>
                      <a:pt x="375052" y="187584"/>
                    </a:cubicBezTo>
                    <a:cubicBezTo>
                      <a:pt x="373573" y="195636"/>
                      <a:pt x="372833" y="204592"/>
                      <a:pt x="372833" y="214452"/>
                    </a:cubicBezTo>
                    <a:cubicBezTo>
                      <a:pt x="372833" y="221682"/>
                      <a:pt x="373902" y="229570"/>
                      <a:pt x="376038" y="238115"/>
                    </a:cubicBezTo>
                    <a:cubicBezTo>
                      <a:pt x="378174" y="246661"/>
                      <a:pt x="381214" y="255124"/>
                      <a:pt x="385158" y="263505"/>
                    </a:cubicBezTo>
                    <a:cubicBezTo>
                      <a:pt x="389102" y="271885"/>
                      <a:pt x="393950" y="279527"/>
                      <a:pt x="399702" y="286429"/>
                    </a:cubicBezTo>
                    <a:cubicBezTo>
                      <a:pt x="405453" y="293331"/>
                      <a:pt x="412109" y="298754"/>
                      <a:pt x="419668" y="302697"/>
                    </a:cubicBezTo>
                    <a:cubicBezTo>
                      <a:pt x="418353" y="300068"/>
                      <a:pt x="417532" y="297439"/>
                      <a:pt x="417203" y="294810"/>
                    </a:cubicBezTo>
                    <a:cubicBezTo>
                      <a:pt x="416874" y="292180"/>
                      <a:pt x="416710" y="289551"/>
                      <a:pt x="416710" y="286922"/>
                    </a:cubicBezTo>
                    <a:cubicBezTo>
                      <a:pt x="416710" y="279362"/>
                      <a:pt x="418600" y="272954"/>
                      <a:pt x="422379" y="267695"/>
                    </a:cubicBezTo>
                    <a:cubicBezTo>
                      <a:pt x="426159" y="262436"/>
                      <a:pt x="431664" y="259643"/>
                      <a:pt x="438894" y="259314"/>
                    </a:cubicBezTo>
                    <a:cubicBezTo>
                      <a:pt x="443824" y="259314"/>
                      <a:pt x="448344" y="260136"/>
                      <a:pt x="452452" y="261779"/>
                    </a:cubicBezTo>
                    <a:cubicBezTo>
                      <a:pt x="456560" y="263422"/>
                      <a:pt x="460093" y="265723"/>
                      <a:pt x="463051" y="268681"/>
                    </a:cubicBezTo>
                    <a:cubicBezTo>
                      <a:pt x="466009" y="271639"/>
                      <a:pt x="468392" y="275090"/>
                      <a:pt x="470200" y="279034"/>
                    </a:cubicBezTo>
                    <a:cubicBezTo>
                      <a:pt x="472008" y="282978"/>
                      <a:pt x="472911" y="286922"/>
                      <a:pt x="472911" y="290866"/>
                    </a:cubicBezTo>
                    <a:cubicBezTo>
                      <a:pt x="472911" y="294481"/>
                      <a:pt x="472172" y="298178"/>
                      <a:pt x="470693" y="301958"/>
                    </a:cubicBezTo>
                    <a:cubicBezTo>
                      <a:pt x="469214" y="305738"/>
                      <a:pt x="466913" y="309271"/>
                      <a:pt x="463791" y="312557"/>
                    </a:cubicBezTo>
                    <a:cubicBezTo>
                      <a:pt x="460669" y="315844"/>
                      <a:pt x="456560" y="318473"/>
                      <a:pt x="451466" y="320445"/>
                    </a:cubicBezTo>
                    <a:cubicBezTo>
                      <a:pt x="446372" y="322417"/>
                      <a:pt x="440210" y="323403"/>
                      <a:pt x="432979" y="323403"/>
                    </a:cubicBezTo>
                    <a:cubicBezTo>
                      <a:pt x="423119" y="323403"/>
                      <a:pt x="413177" y="321020"/>
                      <a:pt x="403152" y="316255"/>
                    </a:cubicBezTo>
                    <a:cubicBezTo>
                      <a:pt x="393129" y="311489"/>
                      <a:pt x="384090" y="304259"/>
                      <a:pt x="376038" y="294563"/>
                    </a:cubicBezTo>
                    <a:cubicBezTo>
                      <a:pt x="367986" y="284868"/>
                      <a:pt x="361248" y="272625"/>
                      <a:pt x="355825" y="257835"/>
                    </a:cubicBezTo>
                    <a:cubicBezTo>
                      <a:pt x="350402" y="243045"/>
                      <a:pt x="347527" y="225462"/>
                      <a:pt x="347198" y="205085"/>
                    </a:cubicBezTo>
                    <a:cubicBezTo>
                      <a:pt x="346541" y="174848"/>
                      <a:pt x="351471" y="148719"/>
                      <a:pt x="361988" y="126699"/>
                    </a:cubicBezTo>
                    <a:cubicBezTo>
                      <a:pt x="372505" y="104679"/>
                      <a:pt x="386144" y="86438"/>
                      <a:pt x="402906" y="71977"/>
                    </a:cubicBezTo>
                    <a:lnTo>
                      <a:pt x="324390" y="71977"/>
                    </a:lnTo>
                    <a:lnTo>
                      <a:pt x="320576" y="71977"/>
                    </a:lnTo>
                    <a:lnTo>
                      <a:pt x="192268" y="71977"/>
                    </a:lnTo>
                    <a:lnTo>
                      <a:pt x="192268" y="82823"/>
                    </a:lnTo>
                    <a:cubicBezTo>
                      <a:pt x="208043" y="85452"/>
                      <a:pt x="221847" y="89889"/>
                      <a:pt x="233679" y="96133"/>
                    </a:cubicBezTo>
                    <a:cubicBezTo>
                      <a:pt x="245511" y="102378"/>
                      <a:pt x="255453" y="109691"/>
                      <a:pt x="263505" y="118072"/>
                    </a:cubicBezTo>
                    <a:cubicBezTo>
                      <a:pt x="271558" y="126452"/>
                      <a:pt x="277555" y="135491"/>
                      <a:pt x="281499" y="145186"/>
                    </a:cubicBezTo>
                    <a:cubicBezTo>
                      <a:pt x="285443" y="154882"/>
                      <a:pt x="287415" y="164495"/>
                      <a:pt x="287415" y="174026"/>
                    </a:cubicBezTo>
                    <a:cubicBezTo>
                      <a:pt x="287415" y="179614"/>
                      <a:pt x="286512" y="185776"/>
                      <a:pt x="284704" y="192513"/>
                    </a:cubicBezTo>
                    <a:cubicBezTo>
                      <a:pt x="282896" y="199251"/>
                      <a:pt x="280185" y="205742"/>
                      <a:pt x="276570" y="211987"/>
                    </a:cubicBezTo>
                    <a:cubicBezTo>
                      <a:pt x="272955" y="218231"/>
                      <a:pt x="268435" y="223408"/>
                      <a:pt x="263012" y="227516"/>
                    </a:cubicBezTo>
                    <a:cubicBezTo>
                      <a:pt x="257589" y="231624"/>
                      <a:pt x="251263" y="233678"/>
                      <a:pt x="244032" y="233678"/>
                    </a:cubicBezTo>
                    <a:cubicBezTo>
                      <a:pt x="237130" y="233678"/>
                      <a:pt x="230393" y="231131"/>
                      <a:pt x="223819" y="226037"/>
                    </a:cubicBezTo>
                    <a:cubicBezTo>
                      <a:pt x="217246" y="220943"/>
                      <a:pt x="213959" y="213794"/>
                      <a:pt x="213959" y="204592"/>
                    </a:cubicBezTo>
                    <a:cubicBezTo>
                      <a:pt x="213959" y="201634"/>
                      <a:pt x="214535" y="198347"/>
                      <a:pt x="215685" y="194732"/>
                    </a:cubicBezTo>
                    <a:cubicBezTo>
                      <a:pt x="216835" y="191117"/>
                      <a:pt x="218643" y="187666"/>
                      <a:pt x="221108" y="184379"/>
                    </a:cubicBezTo>
                    <a:cubicBezTo>
                      <a:pt x="223573" y="181092"/>
                      <a:pt x="226695" y="178381"/>
                      <a:pt x="230475" y="176245"/>
                    </a:cubicBezTo>
                    <a:cubicBezTo>
                      <a:pt x="234255" y="174108"/>
                      <a:pt x="238609" y="173040"/>
                      <a:pt x="243539" y="173040"/>
                    </a:cubicBezTo>
                    <a:cubicBezTo>
                      <a:pt x="246168" y="173040"/>
                      <a:pt x="249126" y="173615"/>
                      <a:pt x="252413" y="174766"/>
                    </a:cubicBezTo>
                    <a:cubicBezTo>
                      <a:pt x="255700" y="175916"/>
                      <a:pt x="258658" y="176984"/>
                      <a:pt x="261287" y="177970"/>
                    </a:cubicBezTo>
                    <a:cubicBezTo>
                      <a:pt x="263588" y="173369"/>
                      <a:pt x="264738" y="168439"/>
                      <a:pt x="264738" y="163180"/>
                    </a:cubicBezTo>
                    <a:cubicBezTo>
                      <a:pt x="264738" y="156936"/>
                      <a:pt x="262602" y="151020"/>
                      <a:pt x="258329" y="145433"/>
                    </a:cubicBezTo>
                    <a:cubicBezTo>
                      <a:pt x="254056" y="139845"/>
                      <a:pt x="248469" y="134998"/>
                      <a:pt x="241567" y="130889"/>
                    </a:cubicBezTo>
                    <a:cubicBezTo>
                      <a:pt x="234665" y="126781"/>
                      <a:pt x="226942" y="123577"/>
                      <a:pt x="218396" y="121276"/>
                    </a:cubicBezTo>
                    <a:cubicBezTo>
                      <a:pt x="209851" y="118975"/>
                      <a:pt x="201471" y="117825"/>
                      <a:pt x="193254" y="117825"/>
                    </a:cubicBezTo>
                    <a:lnTo>
                      <a:pt x="192268" y="117825"/>
                    </a:lnTo>
                    <a:lnTo>
                      <a:pt x="192268" y="327840"/>
                    </a:lnTo>
                    <a:lnTo>
                      <a:pt x="176492" y="316501"/>
                    </a:lnTo>
                    <a:cubicBezTo>
                      <a:pt x="164989" y="279691"/>
                      <a:pt x="148391" y="252001"/>
                      <a:pt x="126700" y="233432"/>
                    </a:cubicBezTo>
                    <a:cubicBezTo>
                      <a:pt x="105008" y="214863"/>
                      <a:pt x="80358" y="203770"/>
                      <a:pt x="52751" y="200155"/>
                    </a:cubicBezTo>
                    <a:lnTo>
                      <a:pt x="26622" y="166138"/>
                    </a:lnTo>
                    <a:lnTo>
                      <a:pt x="166139" y="85780"/>
                    </a:lnTo>
                    <a:lnTo>
                      <a:pt x="166139" y="71977"/>
                    </a:lnTo>
                    <a:lnTo>
                      <a:pt x="16269" y="71977"/>
                    </a:lnTo>
                    <a:lnTo>
                      <a:pt x="0" y="48313"/>
                    </a:lnTo>
                    <a:lnTo>
                      <a:pt x="303814" y="48313"/>
                    </a:lnTo>
                    <a:lnTo>
                      <a:pt x="306149" y="48313"/>
                    </a:lnTo>
                    <a:lnTo>
                      <a:pt x="456707" y="48313"/>
                    </a:lnTo>
                    <a:lnTo>
                      <a:pt x="469460" y="48313"/>
                    </a:lnTo>
                    <a:lnTo>
                      <a:pt x="660500" y="48313"/>
                    </a:lnTo>
                    <a:lnTo>
                      <a:pt x="683977" y="48313"/>
                    </a:lnTo>
                    <a:lnTo>
                      <a:pt x="704869" y="48313"/>
                    </a:lnTo>
                    <a:cubicBezTo>
                      <a:pt x="711114" y="52914"/>
                      <a:pt x="715797" y="56530"/>
                      <a:pt x="718919" y="59159"/>
                    </a:cubicBezTo>
                    <a:cubicBezTo>
                      <a:pt x="722042" y="61788"/>
                      <a:pt x="724425" y="64910"/>
                      <a:pt x="726068" y="68526"/>
                    </a:cubicBezTo>
                    <a:lnTo>
                      <a:pt x="726068" y="0"/>
                    </a:lnTo>
                    <a:close/>
                    <a:moveTo>
                      <a:pt x="166139" y="122262"/>
                    </a:moveTo>
                    <a:cubicBezTo>
                      <a:pt x="151349" y="130807"/>
                      <a:pt x="137381" y="138942"/>
                      <a:pt x="124235" y="146665"/>
                    </a:cubicBezTo>
                    <a:cubicBezTo>
                      <a:pt x="111088" y="154389"/>
                      <a:pt x="96956" y="162523"/>
                      <a:pt x="81837" y="171068"/>
                    </a:cubicBezTo>
                    <a:cubicBezTo>
                      <a:pt x="97285" y="177642"/>
                      <a:pt x="112074" y="187008"/>
                      <a:pt x="126207" y="199169"/>
                    </a:cubicBezTo>
                    <a:cubicBezTo>
                      <a:pt x="140339" y="211329"/>
                      <a:pt x="153650" y="227598"/>
                      <a:pt x="166139" y="247975"/>
                    </a:cubicBezTo>
                    <a:lnTo>
                      <a:pt x="166139" y="122262"/>
                    </a:lnTo>
                    <a:close/>
                    <a:moveTo>
                      <a:pt x="634185" y="121276"/>
                    </a:moveTo>
                    <a:cubicBezTo>
                      <a:pt x="618409" y="129821"/>
                      <a:pt x="603455" y="138120"/>
                      <a:pt x="589323" y="146172"/>
                    </a:cubicBezTo>
                    <a:cubicBezTo>
                      <a:pt x="575190" y="154224"/>
                      <a:pt x="560072" y="162523"/>
                      <a:pt x="543967" y="171068"/>
                    </a:cubicBezTo>
                    <a:cubicBezTo>
                      <a:pt x="564673" y="180928"/>
                      <a:pt x="582010" y="192103"/>
                      <a:pt x="595978" y="204592"/>
                    </a:cubicBezTo>
                    <a:cubicBezTo>
                      <a:pt x="609946" y="217081"/>
                      <a:pt x="622682" y="231542"/>
                      <a:pt x="634185" y="247975"/>
                    </a:cubicBezTo>
                    <a:lnTo>
                      <a:pt x="634185" y="12127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0E298E2-D7F4-F32B-91AE-556B45248334}"/>
                  </a:ext>
                </a:extLst>
              </p:cNvPr>
              <p:cNvSpPr/>
              <p:nvPr/>
            </p:nvSpPr>
            <p:spPr>
              <a:xfrm>
                <a:off x="2648837" y="1701838"/>
                <a:ext cx="259807" cy="425453"/>
              </a:xfrm>
              <a:custGeom>
                <a:avLst/>
                <a:gdLst/>
                <a:ahLst/>
                <a:cxnLst/>
                <a:rect l="l" t="t" r="r" b="b"/>
                <a:pathLst>
                  <a:path w="259807" h="425453">
                    <a:moveTo>
                      <a:pt x="164167" y="0"/>
                    </a:moveTo>
                    <a:cubicBezTo>
                      <a:pt x="168110" y="1643"/>
                      <a:pt x="171397" y="4026"/>
                      <a:pt x="174027" y="7148"/>
                    </a:cubicBezTo>
                    <a:cubicBezTo>
                      <a:pt x="176655" y="10270"/>
                      <a:pt x="178792" y="13721"/>
                      <a:pt x="180435" y="17501"/>
                    </a:cubicBezTo>
                    <a:cubicBezTo>
                      <a:pt x="182079" y="21281"/>
                      <a:pt x="183475" y="25224"/>
                      <a:pt x="184626" y="29333"/>
                    </a:cubicBezTo>
                    <a:cubicBezTo>
                      <a:pt x="185776" y="33441"/>
                      <a:pt x="186680" y="37138"/>
                      <a:pt x="187337" y="40425"/>
                    </a:cubicBezTo>
                    <a:cubicBezTo>
                      <a:pt x="187995" y="42068"/>
                      <a:pt x="188323" y="43383"/>
                      <a:pt x="188323" y="44369"/>
                    </a:cubicBezTo>
                    <a:cubicBezTo>
                      <a:pt x="188323" y="45355"/>
                      <a:pt x="188652" y="46505"/>
                      <a:pt x="189309" y="47820"/>
                    </a:cubicBezTo>
                    <a:lnTo>
                      <a:pt x="215930" y="47820"/>
                    </a:lnTo>
                    <a:lnTo>
                      <a:pt x="234664" y="71484"/>
                    </a:lnTo>
                    <a:lnTo>
                      <a:pt x="189802" y="71484"/>
                    </a:lnTo>
                    <a:lnTo>
                      <a:pt x="189802" y="351011"/>
                    </a:lnTo>
                    <a:lnTo>
                      <a:pt x="190788" y="351504"/>
                    </a:lnTo>
                    <a:lnTo>
                      <a:pt x="189802" y="351504"/>
                    </a:lnTo>
                    <a:cubicBezTo>
                      <a:pt x="193088" y="353147"/>
                      <a:pt x="198594" y="356023"/>
                      <a:pt x="206318" y="360131"/>
                    </a:cubicBezTo>
                    <a:cubicBezTo>
                      <a:pt x="214041" y="364239"/>
                      <a:pt x="221847" y="369169"/>
                      <a:pt x="229734" y="374921"/>
                    </a:cubicBezTo>
                    <a:cubicBezTo>
                      <a:pt x="237622" y="380673"/>
                      <a:pt x="244607" y="387246"/>
                      <a:pt x="250686" y="394641"/>
                    </a:cubicBezTo>
                    <a:cubicBezTo>
                      <a:pt x="256767" y="402036"/>
                      <a:pt x="259807" y="409677"/>
                      <a:pt x="259807" y="417565"/>
                    </a:cubicBezTo>
                    <a:lnTo>
                      <a:pt x="259807" y="425453"/>
                    </a:lnTo>
                    <a:cubicBezTo>
                      <a:pt x="242059" y="411649"/>
                      <a:pt x="227516" y="400721"/>
                      <a:pt x="216177" y="392669"/>
                    </a:cubicBezTo>
                    <a:cubicBezTo>
                      <a:pt x="204838" y="384616"/>
                      <a:pt x="195060" y="378290"/>
                      <a:pt x="186844" y="373688"/>
                    </a:cubicBezTo>
                    <a:cubicBezTo>
                      <a:pt x="185858" y="379276"/>
                      <a:pt x="184050" y="384945"/>
                      <a:pt x="181421" y="390697"/>
                    </a:cubicBezTo>
                    <a:cubicBezTo>
                      <a:pt x="178792" y="396448"/>
                      <a:pt x="175177" y="401707"/>
                      <a:pt x="170575" y="406473"/>
                    </a:cubicBezTo>
                    <a:cubicBezTo>
                      <a:pt x="165974" y="411238"/>
                      <a:pt x="160223" y="415264"/>
                      <a:pt x="153320" y="418551"/>
                    </a:cubicBezTo>
                    <a:cubicBezTo>
                      <a:pt x="146419" y="421838"/>
                      <a:pt x="138202" y="423810"/>
                      <a:pt x="128671" y="424467"/>
                    </a:cubicBezTo>
                    <a:lnTo>
                      <a:pt x="126699" y="424467"/>
                    </a:lnTo>
                    <a:cubicBezTo>
                      <a:pt x="122097" y="424467"/>
                      <a:pt x="117085" y="423810"/>
                      <a:pt x="111663" y="422495"/>
                    </a:cubicBezTo>
                    <a:cubicBezTo>
                      <a:pt x="106240" y="421180"/>
                      <a:pt x="101063" y="418880"/>
                      <a:pt x="96133" y="415593"/>
                    </a:cubicBezTo>
                    <a:cubicBezTo>
                      <a:pt x="91203" y="412306"/>
                      <a:pt x="87095" y="408116"/>
                      <a:pt x="83809" y="403022"/>
                    </a:cubicBezTo>
                    <a:cubicBezTo>
                      <a:pt x="80522" y="397927"/>
                      <a:pt x="78879" y="391436"/>
                      <a:pt x="78879" y="383548"/>
                    </a:cubicBezTo>
                    <a:cubicBezTo>
                      <a:pt x="78879" y="378618"/>
                      <a:pt x="80358" y="373606"/>
                      <a:pt x="83316" y="368512"/>
                    </a:cubicBezTo>
                    <a:cubicBezTo>
                      <a:pt x="86274" y="363418"/>
                      <a:pt x="90546" y="358734"/>
                      <a:pt x="96133" y="354462"/>
                    </a:cubicBezTo>
                    <a:cubicBezTo>
                      <a:pt x="101720" y="350189"/>
                      <a:pt x="108541" y="346656"/>
                      <a:pt x="116593" y="343862"/>
                    </a:cubicBezTo>
                    <a:cubicBezTo>
                      <a:pt x="124645" y="341069"/>
                      <a:pt x="133765" y="339672"/>
                      <a:pt x="143954" y="339672"/>
                    </a:cubicBezTo>
                    <a:cubicBezTo>
                      <a:pt x="146912" y="339672"/>
                      <a:pt x="149705" y="339754"/>
                      <a:pt x="152335" y="339918"/>
                    </a:cubicBezTo>
                    <a:cubicBezTo>
                      <a:pt x="154964" y="340083"/>
                      <a:pt x="157265" y="340329"/>
                      <a:pt x="159236" y="340658"/>
                    </a:cubicBezTo>
                    <a:cubicBezTo>
                      <a:pt x="159565" y="340658"/>
                      <a:pt x="159894" y="340740"/>
                      <a:pt x="160223" y="340904"/>
                    </a:cubicBezTo>
                    <a:cubicBezTo>
                      <a:pt x="160551" y="341069"/>
                      <a:pt x="160879" y="341151"/>
                      <a:pt x="161208" y="341151"/>
                    </a:cubicBezTo>
                    <a:lnTo>
                      <a:pt x="164167" y="342137"/>
                    </a:lnTo>
                    <a:lnTo>
                      <a:pt x="164167" y="163180"/>
                    </a:lnTo>
                    <a:cubicBezTo>
                      <a:pt x="164167" y="160880"/>
                      <a:pt x="162605" y="155457"/>
                      <a:pt x="159483" y="146912"/>
                    </a:cubicBezTo>
                    <a:cubicBezTo>
                      <a:pt x="156360" y="138366"/>
                      <a:pt x="151595" y="129410"/>
                      <a:pt x="145186" y="120044"/>
                    </a:cubicBezTo>
                    <a:cubicBezTo>
                      <a:pt x="138777" y="110677"/>
                      <a:pt x="130643" y="102296"/>
                      <a:pt x="120783" y="94901"/>
                    </a:cubicBezTo>
                    <a:cubicBezTo>
                      <a:pt x="110923" y="87506"/>
                      <a:pt x="99420" y="83808"/>
                      <a:pt x="86274" y="83808"/>
                    </a:cubicBezTo>
                    <a:cubicBezTo>
                      <a:pt x="77071" y="83808"/>
                      <a:pt x="68443" y="86109"/>
                      <a:pt x="60392" y="90710"/>
                    </a:cubicBezTo>
                    <a:cubicBezTo>
                      <a:pt x="52339" y="95312"/>
                      <a:pt x="46177" y="102871"/>
                      <a:pt x="41904" y="113388"/>
                    </a:cubicBezTo>
                    <a:cubicBezTo>
                      <a:pt x="44534" y="112731"/>
                      <a:pt x="47327" y="112156"/>
                      <a:pt x="50285" y="111663"/>
                    </a:cubicBezTo>
                    <a:cubicBezTo>
                      <a:pt x="53243" y="111170"/>
                      <a:pt x="56694" y="110923"/>
                      <a:pt x="60638" y="110923"/>
                    </a:cubicBezTo>
                    <a:cubicBezTo>
                      <a:pt x="80358" y="110923"/>
                      <a:pt x="94161" y="114456"/>
                      <a:pt x="102050" y="121522"/>
                    </a:cubicBezTo>
                    <a:cubicBezTo>
                      <a:pt x="109937" y="128589"/>
                      <a:pt x="113881" y="138695"/>
                      <a:pt x="113881" y="151842"/>
                    </a:cubicBezTo>
                    <a:cubicBezTo>
                      <a:pt x="113881" y="158743"/>
                      <a:pt x="110183" y="169836"/>
                      <a:pt x="102789" y="185119"/>
                    </a:cubicBezTo>
                    <a:cubicBezTo>
                      <a:pt x="95394" y="200401"/>
                      <a:pt x="83480" y="216917"/>
                      <a:pt x="67047" y="234664"/>
                    </a:cubicBezTo>
                    <a:lnTo>
                      <a:pt x="34016" y="197690"/>
                    </a:lnTo>
                    <a:lnTo>
                      <a:pt x="39932" y="197197"/>
                    </a:lnTo>
                    <a:cubicBezTo>
                      <a:pt x="41904" y="195554"/>
                      <a:pt x="45108" y="192924"/>
                      <a:pt x="49546" y="189309"/>
                    </a:cubicBezTo>
                    <a:cubicBezTo>
                      <a:pt x="53983" y="185694"/>
                      <a:pt x="59323" y="180599"/>
                      <a:pt x="65568" y="174026"/>
                    </a:cubicBezTo>
                    <a:cubicBezTo>
                      <a:pt x="73127" y="166138"/>
                      <a:pt x="78550" y="159319"/>
                      <a:pt x="81837" y="153567"/>
                    </a:cubicBezTo>
                    <a:cubicBezTo>
                      <a:pt x="85123" y="147815"/>
                      <a:pt x="86766" y="143625"/>
                      <a:pt x="86766" y="140996"/>
                    </a:cubicBezTo>
                    <a:cubicBezTo>
                      <a:pt x="86766" y="135737"/>
                      <a:pt x="83316" y="133108"/>
                      <a:pt x="76414" y="133108"/>
                    </a:cubicBezTo>
                    <a:cubicBezTo>
                      <a:pt x="75756" y="133108"/>
                      <a:pt x="73538" y="133929"/>
                      <a:pt x="69759" y="135573"/>
                    </a:cubicBezTo>
                    <a:cubicBezTo>
                      <a:pt x="65978" y="137216"/>
                      <a:pt x="61788" y="139188"/>
                      <a:pt x="57187" y="141489"/>
                    </a:cubicBezTo>
                    <a:cubicBezTo>
                      <a:pt x="52585" y="143789"/>
                      <a:pt x="47655" y="146090"/>
                      <a:pt x="42397" y="148391"/>
                    </a:cubicBezTo>
                    <a:cubicBezTo>
                      <a:pt x="37138" y="150691"/>
                      <a:pt x="33195" y="151842"/>
                      <a:pt x="30566" y="151842"/>
                    </a:cubicBezTo>
                    <a:cubicBezTo>
                      <a:pt x="24320" y="151842"/>
                      <a:pt x="19226" y="150691"/>
                      <a:pt x="15282" y="148391"/>
                    </a:cubicBezTo>
                    <a:cubicBezTo>
                      <a:pt x="11339" y="146090"/>
                      <a:pt x="8216" y="143214"/>
                      <a:pt x="5915" y="139763"/>
                    </a:cubicBezTo>
                    <a:cubicBezTo>
                      <a:pt x="3615" y="136312"/>
                      <a:pt x="2054" y="132533"/>
                      <a:pt x="1233" y="128424"/>
                    </a:cubicBezTo>
                    <a:cubicBezTo>
                      <a:pt x="411" y="124316"/>
                      <a:pt x="0" y="120619"/>
                      <a:pt x="0" y="117332"/>
                    </a:cubicBezTo>
                    <a:cubicBezTo>
                      <a:pt x="0" y="112402"/>
                      <a:pt x="822" y="107144"/>
                      <a:pt x="2465" y="101556"/>
                    </a:cubicBezTo>
                    <a:cubicBezTo>
                      <a:pt x="4108" y="95969"/>
                      <a:pt x="7066" y="90382"/>
                      <a:pt x="11339" y="84794"/>
                    </a:cubicBezTo>
                    <a:cubicBezTo>
                      <a:pt x="17255" y="76907"/>
                      <a:pt x="23664" y="70744"/>
                      <a:pt x="30566" y="66307"/>
                    </a:cubicBezTo>
                    <a:cubicBezTo>
                      <a:pt x="37468" y="61870"/>
                      <a:pt x="44123" y="58584"/>
                      <a:pt x="50531" y="56447"/>
                    </a:cubicBezTo>
                    <a:cubicBezTo>
                      <a:pt x="56940" y="54311"/>
                      <a:pt x="62774" y="52914"/>
                      <a:pt x="68033" y="52257"/>
                    </a:cubicBezTo>
                    <a:cubicBezTo>
                      <a:pt x="73291" y="51600"/>
                      <a:pt x="77235" y="51271"/>
                      <a:pt x="79864" y="51271"/>
                    </a:cubicBezTo>
                    <a:lnTo>
                      <a:pt x="82823" y="51271"/>
                    </a:lnTo>
                    <a:cubicBezTo>
                      <a:pt x="92683" y="51600"/>
                      <a:pt x="101556" y="53736"/>
                      <a:pt x="109445" y="57680"/>
                    </a:cubicBezTo>
                    <a:cubicBezTo>
                      <a:pt x="117332" y="61624"/>
                      <a:pt x="124563" y="66636"/>
                      <a:pt x="131136" y="72716"/>
                    </a:cubicBezTo>
                    <a:cubicBezTo>
                      <a:pt x="137709" y="78796"/>
                      <a:pt x="143708" y="85780"/>
                      <a:pt x="149130" y="93668"/>
                    </a:cubicBezTo>
                    <a:cubicBezTo>
                      <a:pt x="154553" y="101556"/>
                      <a:pt x="159565" y="109773"/>
                      <a:pt x="164167" y="118318"/>
                    </a:cubicBezTo>
                    <a:lnTo>
                      <a:pt x="164167" y="0"/>
                    </a:lnTo>
                    <a:close/>
                    <a:moveTo>
                      <a:pt x="143954" y="360378"/>
                    </a:moveTo>
                    <a:cubicBezTo>
                      <a:pt x="138038" y="360378"/>
                      <a:pt x="132779" y="361281"/>
                      <a:pt x="128178" y="363089"/>
                    </a:cubicBezTo>
                    <a:cubicBezTo>
                      <a:pt x="123576" y="364897"/>
                      <a:pt x="119632" y="366951"/>
                      <a:pt x="116346" y="369252"/>
                    </a:cubicBezTo>
                    <a:cubicBezTo>
                      <a:pt x="113060" y="371552"/>
                      <a:pt x="110512" y="374017"/>
                      <a:pt x="108705" y="376646"/>
                    </a:cubicBezTo>
                    <a:cubicBezTo>
                      <a:pt x="106897" y="379276"/>
                      <a:pt x="105664" y="381248"/>
                      <a:pt x="105007" y="382562"/>
                    </a:cubicBezTo>
                    <a:lnTo>
                      <a:pt x="105007" y="384534"/>
                    </a:lnTo>
                    <a:cubicBezTo>
                      <a:pt x="105007" y="389136"/>
                      <a:pt x="106897" y="392915"/>
                      <a:pt x="110677" y="395873"/>
                    </a:cubicBezTo>
                    <a:cubicBezTo>
                      <a:pt x="114456" y="398831"/>
                      <a:pt x="118647" y="400310"/>
                      <a:pt x="123248" y="400310"/>
                    </a:cubicBezTo>
                    <a:lnTo>
                      <a:pt x="124727" y="400310"/>
                    </a:lnTo>
                    <a:cubicBezTo>
                      <a:pt x="129657" y="400310"/>
                      <a:pt x="134505" y="399160"/>
                      <a:pt x="139270" y="396859"/>
                    </a:cubicBezTo>
                    <a:cubicBezTo>
                      <a:pt x="144036" y="394559"/>
                      <a:pt x="148391" y="391683"/>
                      <a:pt x="152335" y="388232"/>
                    </a:cubicBezTo>
                    <a:cubicBezTo>
                      <a:pt x="156278" y="384781"/>
                      <a:pt x="159483" y="380837"/>
                      <a:pt x="161948" y="376400"/>
                    </a:cubicBezTo>
                    <a:cubicBezTo>
                      <a:pt x="164413" y="371963"/>
                      <a:pt x="165810" y="367773"/>
                      <a:pt x="166138" y="363829"/>
                    </a:cubicBezTo>
                    <a:cubicBezTo>
                      <a:pt x="163509" y="362514"/>
                      <a:pt x="160304" y="361610"/>
                      <a:pt x="156525" y="361117"/>
                    </a:cubicBezTo>
                    <a:cubicBezTo>
                      <a:pt x="152746" y="360624"/>
                      <a:pt x="148555" y="360378"/>
                      <a:pt x="143954" y="360378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871EEC8-16FD-5F10-FA13-4D98B631FD77}"/>
                  </a:ext>
                </a:extLst>
              </p:cNvPr>
              <p:cNvSpPr/>
              <p:nvPr/>
            </p:nvSpPr>
            <p:spPr>
              <a:xfrm>
                <a:off x="7332177" y="1701838"/>
                <a:ext cx="243046" cy="327347"/>
              </a:xfrm>
              <a:custGeom>
                <a:avLst/>
                <a:gdLst/>
                <a:ahLst/>
                <a:cxnLst/>
                <a:rect l="l" t="t" r="r" b="b"/>
                <a:pathLst>
                  <a:path w="243046" h="327347">
                    <a:moveTo>
                      <a:pt x="176985" y="0"/>
                    </a:moveTo>
                    <a:cubicBezTo>
                      <a:pt x="183229" y="3615"/>
                      <a:pt x="188242" y="9613"/>
                      <a:pt x="192021" y="17994"/>
                    </a:cubicBezTo>
                    <a:cubicBezTo>
                      <a:pt x="195800" y="26375"/>
                      <a:pt x="198676" y="34016"/>
                      <a:pt x="200648" y="40918"/>
                    </a:cubicBezTo>
                    <a:cubicBezTo>
                      <a:pt x="200977" y="41904"/>
                      <a:pt x="201223" y="43137"/>
                      <a:pt x="201388" y="44616"/>
                    </a:cubicBezTo>
                    <a:cubicBezTo>
                      <a:pt x="201552" y="46095"/>
                      <a:pt x="201634" y="47163"/>
                      <a:pt x="201634" y="47820"/>
                    </a:cubicBezTo>
                    <a:lnTo>
                      <a:pt x="225791" y="47820"/>
                    </a:lnTo>
                    <a:lnTo>
                      <a:pt x="243046" y="71484"/>
                    </a:lnTo>
                    <a:lnTo>
                      <a:pt x="202620" y="71484"/>
                    </a:lnTo>
                    <a:lnTo>
                      <a:pt x="202620" y="327347"/>
                    </a:lnTo>
                    <a:lnTo>
                      <a:pt x="186845" y="316008"/>
                    </a:lnTo>
                    <a:cubicBezTo>
                      <a:pt x="177642" y="294645"/>
                      <a:pt x="167700" y="277062"/>
                      <a:pt x="157019" y="263258"/>
                    </a:cubicBezTo>
                    <a:cubicBezTo>
                      <a:pt x="146337" y="249454"/>
                      <a:pt x="135162" y="238608"/>
                      <a:pt x="123495" y="230720"/>
                    </a:cubicBezTo>
                    <a:cubicBezTo>
                      <a:pt x="111828" y="222833"/>
                      <a:pt x="99913" y="217410"/>
                      <a:pt x="87753" y="214452"/>
                    </a:cubicBezTo>
                    <a:cubicBezTo>
                      <a:pt x="75593" y="211494"/>
                      <a:pt x="63432" y="210015"/>
                      <a:pt x="51272" y="210015"/>
                    </a:cubicBezTo>
                    <a:lnTo>
                      <a:pt x="40919" y="210015"/>
                    </a:lnTo>
                    <a:lnTo>
                      <a:pt x="7888" y="162687"/>
                    </a:lnTo>
                    <a:cubicBezTo>
                      <a:pt x="14790" y="164002"/>
                      <a:pt x="20706" y="164824"/>
                      <a:pt x="25636" y="165152"/>
                    </a:cubicBezTo>
                    <a:cubicBezTo>
                      <a:pt x="30566" y="165481"/>
                      <a:pt x="35003" y="165645"/>
                      <a:pt x="38947" y="165645"/>
                    </a:cubicBezTo>
                    <a:cubicBezTo>
                      <a:pt x="48478" y="165645"/>
                      <a:pt x="57023" y="164742"/>
                      <a:pt x="64582" y="162934"/>
                    </a:cubicBezTo>
                    <a:cubicBezTo>
                      <a:pt x="72142" y="161126"/>
                      <a:pt x="78879" y="158908"/>
                      <a:pt x="84795" y="156278"/>
                    </a:cubicBezTo>
                    <a:cubicBezTo>
                      <a:pt x="90711" y="153649"/>
                      <a:pt x="95723" y="150773"/>
                      <a:pt x="99831" y="147651"/>
                    </a:cubicBezTo>
                    <a:cubicBezTo>
                      <a:pt x="103940" y="144529"/>
                      <a:pt x="107308" y="141653"/>
                      <a:pt x="109938" y="139024"/>
                    </a:cubicBezTo>
                    <a:cubicBezTo>
                      <a:pt x="115525" y="133765"/>
                      <a:pt x="120044" y="128178"/>
                      <a:pt x="123495" y="122262"/>
                    </a:cubicBezTo>
                    <a:cubicBezTo>
                      <a:pt x="126946" y="116346"/>
                      <a:pt x="128671" y="110101"/>
                      <a:pt x="128671" y="103528"/>
                    </a:cubicBezTo>
                    <a:cubicBezTo>
                      <a:pt x="128671" y="100570"/>
                      <a:pt x="128178" y="98105"/>
                      <a:pt x="127192" y="96133"/>
                    </a:cubicBezTo>
                    <a:cubicBezTo>
                      <a:pt x="126206" y="94161"/>
                      <a:pt x="124399" y="91861"/>
                      <a:pt x="121770" y="89231"/>
                    </a:cubicBezTo>
                    <a:cubicBezTo>
                      <a:pt x="108294" y="104350"/>
                      <a:pt x="95805" y="114538"/>
                      <a:pt x="84302" y="119797"/>
                    </a:cubicBezTo>
                    <a:cubicBezTo>
                      <a:pt x="72799" y="125056"/>
                      <a:pt x="61131" y="127685"/>
                      <a:pt x="49300" y="127685"/>
                    </a:cubicBezTo>
                    <a:cubicBezTo>
                      <a:pt x="40426" y="127685"/>
                      <a:pt x="32866" y="126452"/>
                      <a:pt x="26622" y="123987"/>
                    </a:cubicBezTo>
                    <a:cubicBezTo>
                      <a:pt x="20377" y="121522"/>
                      <a:pt x="15283" y="118236"/>
                      <a:pt x="11339" y="114128"/>
                    </a:cubicBezTo>
                    <a:cubicBezTo>
                      <a:pt x="7395" y="110019"/>
                      <a:pt x="4519" y="105254"/>
                      <a:pt x="2712" y="99831"/>
                    </a:cubicBezTo>
                    <a:cubicBezTo>
                      <a:pt x="904" y="94408"/>
                      <a:pt x="0" y="88574"/>
                      <a:pt x="0" y="82330"/>
                    </a:cubicBezTo>
                    <a:cubicBezTo>
                      <a:pt x="0" y="77400"/>
                      <a:pt x="1068" y="72880"/>
                      <a:pt x="3205" y="68772"/>
                    </a:cubicBezTo>
                    <a:cubicBezTo>
                      <a:pt x="5341" y="64664"/>
                      <a:pt x="8053" y="61049"/>
                      <a:pt x="11339" y="57926"/>
                    </a:cubicBezTo>
                    <a:cubicBezTo>
                      <a:pt x="14626" y="54804"/>
                      <a:pt x="18323" y="52339"/>
                      <a:pt x="22431" y="50531"/>
                    </a:cubicBezTo>
                    <a:cubicBezTo>
                      <a:pt x="26540" y="48724"/>
                      <a:pt x="30730" y="47820"/>
                      <a:pt x="35003" y="47820"/>
                    </a:cubicBezTo>
                    <a:cubicBezTo>
                      <a:pt x="43219" y="47820"/>
                      <a:pt x="49628" y="50614"/>
                      <a:pt x="54229" y="56201"/>
                    </a:cubicBezTo>
                    <a:cubicBezTo>
                      <a:pt x="58831" y="61788"/>
                      <a:pt x="61131" y="68690"/>
                      <a:pt x="61131" y="76907"/>
                    </a:cubicBezTo>
                    <a:cubicBezTo>
                      <a:pt x="61131" y="82165"/>
                      <a:pt x="60474" y="86602"/>
                      <a:pt x="59159" y="90217"/>
                    </a:cubicBezTo>
                    <a:cubicBezTo>
                      <a:pt x="59817" y="90217"/>
                      <a:pt x="60227" y="90300"/>
                      <a:pt x="60392" y="90464"/>
                    </a:cubicBezTo>
                    <a:cubicBezTo>
                      <a:pt x="60556" y="90628"/>
                      <a:pt x="60967" y="90710"/>
                      <a:pt x="61624" y="90710"/>
                    </a:cubicBezTo>
                    <a:cubicBezTo>
                      <a:pt x="77072" y="90710"/>
                      <a:pt x="89890" y="76578"/>
                      <a:pt x="100078" y="48313"/>
                    </a:cubicBezTo>
                    <a:cubicBezTo>
                      <a:pt x="110924" y="51928"/>
                      <a:pt x="119716" y="56530"/>
                      <a:pt x="126453" y="62117"/>
                    </a:cubicBezTo>
                    <a:cubicBezTo>
                      <a:pt x="133190" y="67704"/>
                      <a:pt x="138531" y="73702"/>
                      <a:pt x="142475" y="80111"/>
                    </a:cubicBezTo>
                    <a:cubicBezTo>
                      <a:pt x="146419" y="86520"/>
                      <a:pt x="149049" y="93093"/>
                      <a:pt x="150363" y="99831"/>
                    </a:cubicBezTo>
                    <a:cubicBezTo>
                      <a:pt x="151678" y="106568"/>
                      <a:pt x="152335" y="112566"/>
                      <a:pt x="152335" y="117825"/>
                    </a:cubicBezTo>
                    <a:cubicBezTo>
                      <a:pt x="152335" y="127356"/>
                      <a:pt x="150528" y="136723"/>
                      <a:pt x="146912" y="145926"/>
                    </a:cubicBezTo>
                    <a:cubicBezTo>
                      <a:pt x="143297" y="155128"/>
                      <a:pt x="137052" y="163838"/>
                      <a:pt x="128178" y="172054"/>
                    </a:cubicBezTo>
                    <a:cubicBezTo>
                      <a:pt x="125549" y="174026"/>
                      <a:pt x="121605" y="176245"/>
                      <a:pt x="116347" y="178710"/>
                    </a:cubicBezTo>
                    <a:cubicBezTo>
                      <a:pt x="111088" y="181175"/>
                      <a:pt x="104186" y="183722"/>
                      <a:pt x="95641" y="186351"/>
                    </a:cubicBezTo>
                    <a:cubicBezTo>
                      <a:pt x="107144" y="190624"/>
                      <a:pt x="117086" y="195225"/>
                      <a:pt x="125467" y="200155"/>
                    </a:cubicBezTo>
                    <a:cubicBezTo>
                      <a:pt x="133848" y="205085"/>
                      <a:pt x="141161" y="210426"/>
                      <a:pt x="147405" y="216177"/>
                    </a:cubicBezTo>
                    <a:cubicBezTo>
                      <a:pt x="153650" y="221929"/>
                      <a:pt x="159155" y="227927"/>
                      <a:pt x="163920" y="234171"/>
                    </a:cubicBezTo>
                    <a:cubicBezTo>
                      <a:pt x="168686" y="240416"/>
                      <a:pt x="173041" y="246825"/>
                      <a:pt x="176985" y="253398"/>
                    </a:cubicBezTo>
                    <a:lnTo>
                      <a:pt x="176985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3BE7D15-C681-240B-0EF3-07F13419CAD3}"/>
                  </a:ext>
                </a:extLst>
              </p:cNvPr>
              <p:cNvSpPr/>
              <p:nvPr/>
            </p:nvSpPr>
            <p:spPr>
              <a:xfrm>
                <a:off x="1592036" y="1749658"/>
                <a:ext cx="826043" cy="377633"/>
              </a:xfrm>
              <a:custGeom>
                <a:avLst/>
                <a:gdLst/>
                <a:ahLst/>
                <a:cxnLst/>
                <a:rect l="l" t="t" r="r" b="b"/>
                <a:pathLst>
                  <a:path w="826043" h="377633">
                    <a:moveTo>
                      <a:pt x="0" y="0"/>
                    </a:moveTo>
                    <a:lnTo>
                      <a:pt x="229093" y="0"/>
                    </a:lnTo>
                    <a:lnTo>
                      <a:pt x="237130" y="0"/>
                    </a:lnTo>
                    <a:lnTo>
                      <a:pt x="580532" y="0"/>
                    </a:lnTo>
                    <a:lnTo>
                      <a:pt x="588485" y="0"/>
                    </a:lnTo>
                    <a:lnTo>
                      <a:pt x="806816" y="0"/>
                    </a:lnTo>
                    <a:lnTo>
                      <a:pt x="826043" y="23664"/>
                    </a:lnTo>
                    <a:lnTo>
                      <a:pt x="783645" y="23664"/>
                    </a:lnTo>
                    <a:lnTo>
                      <a:pt x="783645" y="279527"/>
                    </a:lnTo>
                    <a:lnTo>
                      <a:pt x="768362" y="268188"/>
                    </a:lnTo>
                    <a:cubicBezTo>
                      <a:pt x="763104" y="250441"/>
                      <a:pt x="755873" y="234747"/>
                      <a:pt x="746671" y="221107"/>
                    </a:cubicBezTo>
                    <a:cubicBezTo>
                      <a:pt x="737468" y="207468"/>
                      <a:pt x="727115" y="195965"/>
                      <a:pt x="715612" y="186598"/>
                    </a:cubicBezTo>
                    <a:cubicBezTo>
                      <a:pt x="704109" y="177231"/>
                      <a:pt x="691538" y="169754"/>
                      <a:pt x="677898" y="164167"/>
                    </a:cubicBezTo>
                    <a:cubicBezTo>
                      <a:pt x="664259" y="158579"/>
                      <a:pt x="650373" y="154800"/>
                      <a:pt x="636240" y="152828"/>
                    </a:cubicBezTo>
                    <a:lnTo>
                      <a:pt x="608140" y="118318"/>
                    </a:lnTo>
                    <a:lnTo>
                      <a:pt x="757517" y="36974"/>
                    </a:lnTo>
                    <a:lnTo>
                      <a:pt x="757517" y="23664"/>
                    </a:lnTo>
                    <a:lnTo>
                      <a:pt x="607219" y="23664"/>
                    </a:lnTo>
                    <a:lnTo>
                      <a:pt x="596801" y="23664"/>
                    </a:lnTo>
                    <a:lnTo>
                      <a:pt x="255863" y="23664"/>
                    </a:lnTo>
                    <a:lnTo>
                      <a:pt x="245362" y="23664"/>
                    </a:lnTo>
                    <a:lnTo>
                      <a:pt x="213959" y="23664"/>
                    </a:lnTo>
                    <a:lnTo>
                      <a:pt x="213959" y="302698"/>
                    </a:lnTo>
                    <a:cubicBezTo>
                      <a:pt x="221518" y="306313"/>
                      <a:pt x="230639" y="311490"/>
                      <a:pt x="241320" y="318227"/>
                    </a:cubicBezTo>
                    <a:cubicBezTo>
                      <a:pt x="252002" y="324965"/>
                      <a:pt x="263751" y="335235"/>
                      <a:pt x="276569" y="349039"/>
                    </a:cubicBezTo>
                    <a:cubicBezTo>
                      <a:pt x="279856" y="353312"/>
                      <a:pt x="281910" y="356845"/>
                      <a:pt x="282732" y="359639"/>
                    </a:cubicBezTo>
                    <a:cubicBezTo>
                      <a:pt x="283553" y="362432"/>
                      <a:pt x="283964" y="365801"/>
                      <a:pt x="283964" y="369745"/>
                    </a:cubicBezTo>
                    <a:lnTo>
                      <a:pt x="283964" y="377633"/>
                    </a:lnTo>
                    <a:cubicBezTo>
                      <a:pt x="265888" y="363829"/>
                      <a:pt x="251180" y="352901"/>
                      <a:pt x="239841" y="344849"/>
                    </a:cubicBezTo>
                    <a:cubicBezTo>
                      <a:pt x="228502" y="336796"/>
                      <a:pt x="218889" y="330470"/>
                      <a:pt x="211001" y="325868"/>
                    </a:cubicBezTo>
                    <a:cubicBezTo>
                      <a:pt x="210015" y="331456"/>
                      <a:pt x="208207" y="337125"/>
                      <a:pt x="205578" y="342877"/>
                    </a:cubicBezTo>
                    <a:cubicBezTo>
                      <a:pt x="202949" y="348628"/>
                      <a:pt x="199334" y="353887"/>
                      <a:pt x="194732" y="358653"/>
                    </a:cubicBezTo>
                    <a:cubicBezTo>
                      <a:pt x="190131" y="363418"/>
                      <a:pt x="184379" y="367444"/>
                      <a:pt x="177478" y="370731"/>
                    </a:cubicBezTo>
                    <a:cubicBezTo>
                      <a:pt x="170576" y="374018"/>
                      <a:pt x="162359" y="375990"/>
                      <a:pt x="152828" y="376647"/>
                    </a:cubicBezTo>
                    <a:lnTo>
                      <a:pt x="150856" y="376647"/>
                    </a:lnTo>
                    <a:cubicBezTo>
                      <a:pt x="146255" y="376647"/>
                      <a:pt x="141243" y="375990"/>
                      <a:pt x="135820" y="374675"/>
                    </a:cubicBezTo>
                    <a:cubicBezTo>
                      <a:pt x="130397" y="373360"/>
                      <a:pt x="125220" y="371060"/>
                      <a:pt x="120290" y="367773"/>
                    </a:cubicBezTo>
                    <a:cubicBezTo>
                      <a:pt x="115360" y="364486"/>
                      <a:pt x="111252" y="360296"/>
                      <a:pt x="107965" y="355202"/>
                    </a:cubicBezTo>
                    <a:cubicBezTo>
                      <a:pt x="104679" y="350107"/>
                      <a:pt x="103036" y="343616"/>
                      <a:pt x="103036" y="335728"/>
                    </a:cubicBezTo>
                    <a:cubicBezTo>
                      <a:pt x="103036" y="330798"/>
                      <a:pt x="104514" y="325786"/>
                      <a:pt x="107472" y="320692"/>
                    </a:cubicBezTo>
                    <a:cubicBezTo>
                      <a:pt x="110430" y="315598"/>
                      <a:pt x="114703" y="310914"/>
                      <a:pt x="120290" y="306642"/>
                    </a:cubicBezTo>
                    <a:cubicBezTo>
                      <a:pt x="125878" y="302369"/>
                      <a:pt x="132697" y="298836"/>
                      <a:pt x="140750" y="296042"/>
                    </a:cubicBezTo>
                    <a:cubicBezTo>
                      <a:pt x="148802" y="293249"/>
                      <a:pt x="157758" y="291852"/>
                      <a:pt x="167618" y="291852"/>
                    </a:cubicBezTo>
                    <a:cubicBezTo>
                      <a:pt x="170576" y="291852"/>
                      <a:pt x="173451" y="291934"/>
                      <a:pt x="176245" y="292098"/>
                    </a:cubicBezTo>
                    <a:cubicBezTo>
                      <a:pt x="179039" y="292263"/>
                      <a:pt x="181421" y="292509"/>
                      <a:pt x="183393" y="292838"/>
                    </a:cubicBezTo>
                    <a:cubicBezTo>
                      <a:pt x="183722" y="292838"/>
                      <a:pt x="183969" y="292920"/>
                      <a:pt x="184133" y="293084"/>
                    </a:cubicBezTo>
                    <a:cubicBezTo>
                      <a:pt x="184297" y="293249"/>
                      <a:pt x="184544" y="293331"/>
                      <a:pt x="184872" y="293331"/>
                    </a:cubicBezTo>
                    <a:lnTo>
                      <a:pt x="188323" y="293824"/>
                    </a:lnTo>
                    <a:lnTo>
                      <a:pt x="188323" y="247976"/>
                    </a:lnTo>
                    <a:cubicBezTo>
                      <a:pt x="187995" y="246990"/>
                      <a:pt x="187502" y="245675"/>
                      <a:pt x="186844" y="244032"/>
                    </a:cubicBezTo>
                    <a:cubicBezTo>
                      <a:pt x="186187" y="242388"/>
                      <a:pt x="185694" y="241238"/>
                      <a:pt x="185365" y="240581"/>
                    </a:cubicBezTo>
                    <a:cubicBezTo>
                      <a:pt x="182407" y="235322"/>
                      <a:pt x="178710" y="229899"/>
                      <a:pt x="174273" y="224312"/>
                    </a:cubicBezTo>
                    <a:cubicBezTo>
                      <a:pt x="169836" y="218725"/>
                      <a:pt x="164331" y="213137"/>
                      <a:pt x="157758" y="207550"/>
                    </a:cubicBezTo>
                    <a:cubicBezTo>
                      <a:pt x="155128" y="204592"/>
                      <a:pt x="150938" y="201059"/>
                      <a:pt x="145187" y="196951"/>
                    </a:cubicBezTo>
                    <a:cubicBezTo>
                      <a:pt x="139435" y="192843"/>
                      <a:pt x="132862" y="188899"/>
                      <a:pt x="125467" y="185119"/>
                    </a:cubicBezTo>
                    <a:cubicBezTo>
                      <a:pt x="118072" y="181339"/>
                      <a:pt x="110184" y="178135"/>
                      <a:pt x="101803" y="175506"/>
                    </a:cubicBezTo>
                    <a:cubicBezTo>
                      <a:pt x="93422" y="172876"/>
                      <a:pt x="85288" y="171562"/>
                      <a:pt x="77400" y="171562"/>
                    </a:cubicBezTo>
                    <a:cubicBezTo>
                      <a:pt x="76743" y="171562"/>
                      <a:pt x="76085" y="171644"/>
                      <a:pt x="75428" y="171808"/>
                    </a:cubicBezTo>
                    <a:cubicBezTo>
                      <a:pt x="74771" y="171972"/>
                      <a:pt x="74113" y="172055"/>
                      <a:pt x="73456" y="172055"/>
                    </a:cubicBezTo>
                    <a:lnTo>
                      <a:pt x="69512" y="172055"/>
                    </a:lnTo>
                    <a:lnTo>
                      <a:pt x="42397" y="138038"/>
                    </a:lnTo>
                    <a:lnTo>
                      <a:pt x="115853" y="78879"/>
                    </a:lnTo>
                    <a:cubicBezTo>
                      <a:pt x="104350" y="68033"/>
                      <a:pt x="92272" y="60392"/>
                      <a:pt x="79618" y="55955"/>
                    </a:cubicBezTo>
                    <a:cubicBezTo>
                      <a:pt x="66965" y="51518"/>
                      <a:pt x="56365" y="48313"/>
                      <a:pt x="47821" y="46341"/>
                    </a:cubicBezTo>
                    <a:cubicBezTo>
                      <a:pt x="39604" y="44369"/>
                      <a:pt x="33688" y="42233"/>
                      <a:pt x="30073" y="39932"/>
                    </a:cubicBezTo>
                    <a:lnTo>
                      <a:pt x="23171" y="23664"/>
                    </a:lnTo>
                    <a:lnTo>
                      <a:pt x="16269" y="23664"/>
                    </a:lnTo>
                    <a:lnTo>
                      <a:pt x="0" y="0"/>
                    </a:lnTo>
                    <a:close/>
                    <a:moveTo>
                      <a:pt x="72470" y="23664"/>
                    </a:moveTo>
                    <a:cubicBezTo>
                      <a:pt x="81015" y="28265"/>
                      <a:pt x="88739" y="32702"/>
                      <a:pt x="95641" y="36974"/>
                    </a:cubicBezTo>
                    <a:cubicBezTo>
                      <a:pt x="102543" y="41247"/>
                      <a:pt x="109198" y="46013"/>
                      <a:pt x="115607" y="51271"/>
                    </a:cubicBezTo>
                    <a:cubicBezTo>
                      <a:pt x="122016" y="56530"/>
                      <a:pt x="128343" y="62364"/>
                      <a:pt x="134587" y="68773"/>
                    </a:cubicBezTo>
                    <a:cubicBezTo>
                      <a:pt x="140832" y="75181"/>
                      <a:pt x="147569" y="82987"/>
                      <a:pt x="154800" y="92190"/>
                    </a:cubicBezTo>
                    <a:lnTo>
                      <a:pt x="93669" y="141489"/>
                    </a:lnTo>
                    <a:cubicBezTo>
                      <a:pt x="103857" y="145433"/>
                      <a:pt x="113060" y="149459"/>
                      <a:pt x="121276" y="153567"/>
                    </a:cubicBezTo>
                    <a:cubicBezTo>
                      <a:pt x="129493" y="157676"/>
                      <a:pt x="137299" y="162359"/>
                      <a:pt x="144694" y="167618"/>
                    </a:cubicBezTo>
                    <a:cubicBezTo>
                      <a:pt x="152088" y="172876"/>
                      <a:pt x="159319" y="178957"/>
                      <a:pt x="166385" y="185858"/>
                    </a:cubicBezTo>
                    <a:cubicBezTo>
                      <a:pt x="173451" y="192760"/>
                      <a:pt x="180764" y="200977"/>
                      <a:pt x="188323" y="210508"/>
                    </a:cubicBezTo>
                    <a:lnTo>
                      <a:pt x="188323" y="23664"/>
                    </a:lnTo>
                    <a:lnTo>
                      <a:pt x="72470" y="23664"/>
                    </a:lnTo>
                    <a:close/>
                    <a:moveTo>
                      <a:pt x="167618" y="312558"/>
                    </a:moveTo>
                    <a:cubicBezTo>
                      <a:pt x="161702" y="312558"/>
                      <a:pt x="156525" y="313461"/>
                      <a:pt x="152088" y="315269"/>
                    </a:cubicBezTo>
                    <a:cubicBezTo>
                      <a:pt x="147651" y="317077"/>
                      <a:pt x="143790" y="319131"/>
                      <a:pt x="140503" y="321432"/>
                    </a:cubicBezTo>
                    <a:cubicBezTo>
                      <a:pt x="137216" y="323732"/>
                      <a:pt x="134669" y="326197"/>
                      <a:pt x="132862" y="328826"/>
                    </a:cubicBezTo>
                    <a:cubicBezTo>
                      <a:pt x="131054" y="331456"/>
                      <a:pt x="129821" y="333428"/>
                      <a:pt x="129164" y="334742"/>
                    </a:cubicBezTo>
                    <a:lnTo>
                      <a:pt x="129164" y="336714"/>
                    </a:lnTo>
                    <a:cubicBezTo>
                      <a:pt x="129164" y="341316"/>
                      <a:pt x="131054" y="345095"/>
                      <a:pt x="134834" y="348053"/>
                    </a:cubicBezTo>
                    <a:cubicBezTo>
                      <a:pt x="138613" y="351011"/>
                      <a:pt x="142639" y="352490"/>
                      <a:pt x="146912" y="352490"/>
                    </a:cubicBezTo>
                    <a:lnTo>
                      <a:pt x="148884" y="352490"/>
                    </a:lnTo>
                    <a:cubicBezTo>
                      <a:pt x="153485" y="352490"/>
                      <a:pt x="158086" y="351422"/>
                      <a:pt x="162688" y="349286"/>
                    </a:cubicBezTo>
                    <a:cubicBezTo>
                      <a:pt x="167289" y="347149"/>
                      <a:pt x="171397" y="344356"/>
                      <a:pt x="175013" y="340905"/>
                    </a:cubicBezTo>
                    <a:cubicBezTo>
                      <a:pt x="178628" y="337454"/>
                      <a:pt x="181668" y="333592"/>
                      <a:pt x="184133" y="329319"/>
                    </a:cubicBezTo>
                    <a:cubicBezTo>
                      <a:pt x="186598" y="325047"/>
                      <a:pt x="187995" y="320939"/>
                      <a:pt x="188323" y="316995"/>
                    </a:cubicBezTo>
                    <a:cubicBezTo>
                      <a:pt x="183722" y="315351"/>
                      <a:pt x="179860" y="314201"/>
                      <a:pt x="176738" y="313544"/>
                    </a:cubicBezTo>
                    <a:cubicBezTo>
                      <a:pt x="173616" y="312886"/>
                      <a:pt x="170576" y="312558"/>
                      <a:pt x="167618" y="312558"/>
                    </a:cubicBezTo>
                    <a:close/>
                    <a:moveTo>
                      <a:pt x="757517" y="74935"/>
                    </a:moveTo>
                    <a:lnTo>
                      <a:pt x="666806" y="123741"/>
                    </a:lnTo>
                    <a:cubicBezTo>
                      <a:pt x="683239" y="130972"/>
                      <a:pt x="698768" y="140503"/>
                      <a:pt x="713394" y="152335"/>
                    </a:cubicBezTo>
                    <a:cubicBezTo>
                      <a:pt x="728019" y="164167"/>
                      <a:pt x="742727" y="180764"/>
                      <a:pt x="757517" y="202127"/>
                    </a:cubicBezTo>
                    <a:lnTo>
                      <a:pt x="757517" y="7493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7AFFBFD-8EF6-F240-A1F3-A6020F1F52C4}"/>
                  </a:ext>
                </a:extLst>
              </p:cNvPr>
              <p:cNvSpPr/>
              <p:nvPr/>
            </p:nvSpPr>
            <p:spPr>
              <a:xfrm>
                <a:off x="5372967" y="1749657"/>
                <a:ext cx="751814" cy="280020"/>
              </a:xfrm>
              <a:custGeom>
                <a:avLst/>
                <a:gdLst/>
                <a:ahLst/>
                <a:cxnLst/>
                <a:rect l="l" t="t" r="r" b="b"/>
                <a:pathLst>
                  <a:path w="751814" h="280020">
                    <a:moveTo>
                      <a:pt x="0" y="0"/>
                    </a:moveTo>
                    <a:lnTo>
                      <a:pt x="229093" y="0"/>
                    </a:lnTo>
                    <a:lnTo>
                      <a:pt x="229735" y="0"/>
                    </a:lnTo>
                    <a:lnTo>
                      <a:pt x="504825" y="0"/>
                    </a:lnTo>
                    <a:lnTo>
                      <a:pt x="515029" y="0"/>
                    </a:lnTo>
                    <a:lnTo>
                      <a:pt x="734560" y="0"/>
                    </a:lnTo>
                    <a:lnTo>
                      <a:pt x="751814" y="23664"/>
                    </a:lnTo>
                    <a:lnTo>
                      <a:pt x="710896" y="23664"/>
                    </a:lnTo>
                    <a:lnTo>
                      <a:pt x="710896" y="280020"/>
                    </a:lnTo>
                    <a:lnTo>
                      <a:pt x="695613" y="266216"/>
                    </a:lnTo>
                    <a:cubicBezTo>
                      <a:pt x="695613" y="250441"/>
                      <a:pt x="693066" y="234993"/>
                      <a:pt x="687972" y="219875"/>
                    </a:cubicBezTo>
                    <a:cubicBezTo>
                      <a:pt x="682877" y="204757"/>
                      <a:pt x="676140" y="191117"/>
                      <a:pt x="667759" y="178957"/>
                    </a:cubicBezTo>
                    <a:cubicBezTo>
                      <a:pt x="659378" y="166796"/>
                      <a:pt x="650011" y="156772"/>
                      <a:pt x="639659" y="148884"/>
                    </a:cubicBezTo>
                    <a:cubicBezTo>
                      <a:pt x="629306" y="140996"/>
                      <a:pt x="618871" y="136395"/>
                      <a:pt x="608353" y="135080"/>
                    </a:cubicBezTo>
                    <a:cubicBezTo>
                      <a:pt x="610654" y="139353"/>
                      <a:pt x="612215" y="143215"/>
                      <a:pt x="613037" y="146665"/>
                    </a:cubicBezTo>
                    <a:cubicBezTo>
                      <a:pt x="613858" y="150116"/>
                      <a:pt x="614269" y="153485"/>
                      <a:pt x="614269" y="156772"/>
                    </a:cubicBezTo>
                    <a:cubicBezTo>
                      <a:pt x="614269" y="162359"/>
                      <a:pt x="613037" y="167536"/>
                      <a:pt x="610572" y="172301"/>
                    </a:cubicBezTo>
                    <a:cubicBezTo>
                      <a:pt x="608107" y="177067"/>
                      <a:pt x="604902" y="181175"/>
                      <a:pt x="600959" y="184626"/>
                    </a:cubicBezTo>
                    <a:cubicBezTo>
                      <a:pt x="597015" y="188077"/>
                      <a:pt x="592742" y="190706"/>
                      <a:pt x="588141" y="192514"/>
                    </a:cubicBezTo>
                    <a:cubicBezTo>
                      <a:pt x="583539" y="194321"/>
                      <a:pt x="579102" y="195225"/>
                      <a:pt x="574830" y="195225"/>
                    </a:cubicBezTo>
                    <a:cubicBezTo>
                      <a:pt x="568256" y="195225"/>
                      <a:pt x="562259" y="193993"/>
                      <a:pt x="556836" y="191528"/>
                    </a:cubicBezTo>
                    <a:cubicBezTo>
                      <a:pt x="551413" y="189063"/>
                      <a:pt x="546811" y="185694"/>
                      <a:pt x="543032" y="181421"/>
                    </a:cubicBezTo>
                    <a:cubicBezTo>
                      <a:pt x="539252" y="177149"/>
                      <a:pt x="536376" y="172383"/>
                      <a:pt x="534404" y="167125"/>
                    </a:cubicBezTo>
                    <a:cubicBezTo>
                      <a:pt x="532433" y="161866"/>
                      <a:pt x="531447" y="156279"/>
                      <a:pt x="531447" y="150363"/>
                    </a:cubicBezTo>
                    <a:cubicBezTo>
                      <a:pt x="531447" y="142146"/>
                      <a:pt x="533090" y="134834"/>
                      <a:pt x="536376" y="128425"/>
                    </a:cubicBezTo>
                    <a:cubicBezTo>
                      <a:pt x="539663" y="122016"/>
                      <a:pt x="544100" y="116675"/>
                      <a:pt x="549687" y="112402"/>
                    </a:cubicBezTo>
                    <a:cubicBezTo>
                      <a:pt x="555274" y="108130"/>
                      <a:pt x="561683" y="104925"/>
                      <a:pt x="568914" y="102789"/>
                    </a:cubicBezTo>
                    <a:cubicBezTo>
                      <a:pt x="576144" y="100653"/>
                      <a:pt x="583868" y="99585"/>
                      <a:pt x="592085" y="99585"/>
                    </a:cubicBezTo>
                    <a:cubicBezTo>
                      <a:pt x="598658" y="99585"/>
                      <a:pt x="605970" y="100735"/>
                      <a:pt x="614023" y="103036"/>
                    </a:cubicBezTo>
                    <a:cubicBezTo>
                      <a:pt x="622075" y="105336"/>
                      <a:pt x="630292" y="109034"/>
                      <a:pt x="638673" y="114128"/>
                    </a:cubicBezTo>
                    <a:cubicBezTo>
                      <a:pt x="647053" y="119222"/>
                      <a:pt x="655270" y="125960"/>
                      <a:pt x="663322" y="134341"/>
                    </a:cubicBezTo>
                    <a:cubicBezTo>
                      <a:pt x="671374" y="142722"/>
                      <a:pt x="678523" y="152992"/>
                      <a:pt x="684767" y="165153"/>
                    </a:cubicBezTo>
                    <a:lnTo>
                      <a:pt x="684767" y="23664"/>
                    </a:lnTo>
                    <a:lnTo>
                      <a:pt x="532284" y="23664"/>
                    </a:lnTo>
                    <a:lnTo>
                      <a:pt x="521094" y="23664"/>
                    </a:lnTo>
                    <a:lnTo>
                      <a:pt x="246989" y="23664"/>
                    </a:lnTo>
                    <a:lnTo>
                      <a:pt x="245362" y="23664"/>
                    </a:lnTo>
                    <a:lnTo>
                      <a:pt x="206071" y="23664"/>
                    </a:lnTo>
                    <a:lnTo>
                      <a:pt x="206071" y="280020"/>
                    </a:lnTo>
                    <a:lnTo>
                      <a:pt x="190788" y="266216"/>
                    </a:lnTo>
                    <a:cubicBezTo>
                      <a:pt x="190788" y="250441"/>
                      <a:pt x="188241" y="234993"/>
                      <a:pt x="183147" y="219875"/>
                    </a:cubicBezTo>
                    <a:cubicBezTo>
                      <a:pt x="178053" y="204757"/>
                      <a:pt x="171315" y="191117"/>
                      <a:pt x="162934" y="178957"/>
                    </a:cubicBezTo>
                    <a:cubicBezTo>
                      <a:pt x="154553" y="166796"/>
                      <a:pt x="145186" y="156772"/>
                      <a:pt x="134833" y="148884"/>
                    </a:cubicBezTo>
                    <a:cubicBezTo>
                      <a:pt x="124481" y="140996"/>
                      <a:pt x="114045" y="136395"/>
                      <a:pt x="103528" y="135080"/>
                    </a:cubicBezTo>
                    <a:cubicBezTo>
                      <a:pt x="105829" y="139353"/>
                      <a:pt x="107390" y="143215"/>
                      <a:pt x="108212" y="146665"/>
                    </a:cubicBezTo>
                    <a:cubicBezTo>
                      <a:pt x="109034" y="150116"/>
                      <a:pt x="109444" y="153485"/>
                      <a:pt x="109444" y="156772"/>
                    </a:cubicBezTo>
                    <a:cubicBezTo>
                      <a:pt x="109444" y="162359"/>
                      <a:pt x="108212" y="167536"/>
                      <a:pt x="105747" y="172301"/>
                    </a:cubicBezTo>
                    <a:cubicBezTo>
                      <a:pt x="103282" y="177067"/>
                      <a:pt x="100077" y="181175"/>
                      <a:pt x="96133" y="184626"/>
                    </a:cubicBezTo>
                    <a:cubicBezTo>
                      <a:pt x="92189" y="188077"/>
                      <a:pt x="87917" y="190706"/>
                      <a:pt x="83316" y="192514"/>
                    </a:cubicBezTo>
                    <a:cubicBezTo>
                      <a:pt x="78714" y="194321"/>
                      <a:pt x="74277" y="195225"/>
                      <a:pt x="70005" y="195225"/>
                    </a:cubicBezTo>
                    <a:cubicBezTo>
                      <a:pt x="63432" y="195225"/>
                      <a:pt x="57433" y="193993"/>
                      <a:pt x="52011" y="191528"/>
                    </a:cubicBezTo>
                    <a:cubicBezTo>
                      <a:pt x="46588" y="189063"/>
                      <a:pt x="41986" y="185694"/>
                      <a:pt x="38207" y="181421"/>
                    </a:cubicBezTo>
                    <a:cubicBezTo>
                      <a:pt x="34427" y="177149"/>
                      <a:pt x="31551" y="172383"/>
                      <a:pt x="29579" y="167125"/>
                    </a:cubicBezTo>
                    <a:cubicBezTo>
                      <a:pt x="27607" y="161866"/>
                      <a:pt x="26621" y="156279"/>
                      <a:pt x="26621" y="150363"/>
                    </a:cubicBezTo>
                    <a:cubicBezTo>
                      <a:pt x="26621" y="142146"/>
                      <a:pt x="28265" y="134834"/>
                      <a:pt x="31551" y="128425"/>
                    </a:cubicBezTo>
                    <a:cubicBezTo>
                      <a:pt x="34838" y="122016"/>
                      <a:pt x="39275" y="116675"/>
                      <a:pt x="44862" y="112402"/>
                    </a:cubicBezTo>
                    <a:cubicBezTo>
                      <a:pt x="50449" y="108130"/>
                      <a:pt x="56858" y="104925"/>
                      <a:pt x="64089" y="102789"/>
                    </a:cubicBezTo>
                    <a:cubicBezTo>
                      <a:pt x="71320" y="100653"/>
                      <a:pt x="79043" y="99585"/>
                      <a:pt x="87260" y="99585"/>
                    </a:cubicBezTo>
                    <a:cubicBezTo>
                      <a:pt x="93833" y="99585"/>
                      <a:pt x="101146" y="100735"/>
                      <a:pt x="109198" y="103036"/>
                    </a:cubicBezTo>
                    <a:cubicBezTo>
                      <a:pt x="117250" y="105336"/>
                      <a:pt x="125467" y="109034"/>
                      <a:pt x="133847" y="114128"/>
                    </a:cubicBezTo>
                    <a:cubicBezTo>
                      <a:pt x="142228" y="119222"/>
                      <a:pt x="150445" y="125960"/>
                      <a:pt x="158497" y="134341"/>
                    </a:cubicBezTo>
                    <a:cubicBezTo>
                      <a:pt x="166549" y="142722"/>
                      <a:pt x="173698" y="152992"/>
                      <a:pt x="179942" y="165153"/>
                    </a:cubicBezTo>
                    <a:lnTo>
                      <a:pt x="179942" y="23664"/>
                    </a:lnTo>
                    <a:lnTo>
                      <a:pt x="16269" y="236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0E209F4-66F5-82B5-677F-CE6D0E3B9BE8}"/>
                  </a:ext>
                </a:extLst>
              </p:cNvPr>
              <p:cNvSpPr/>
              <p:nvPr/>
            </p:nvSpPr>
            <p:spPr>
              <a:xfrm>
                <a:off x="6950149" y="1749657"/>
                <a:ext cx="382197" cy="280020"/>
              </a:xfrm>
              <a:custGeom>
                <a:avLst/>
                <a:gdLst/>
                <a:ahLst/>
                <a:cxnLst/>
                <a:rect l="l" t="t" r="r" b="b"/>
                <a:pathLst>
                  <a:path w="382197" h="280020">
                    <a:moveTo>
                      <a:pt x="99712" y="0"/>
                    </a:moveTo>
                    <a:lnTo>
                      <a:pt x="120827" y="0"/>
                    </a:lnTo>
                    <a:lnTo>
                      <a:pt x="364942" y="0"/>
                    </a:lnTo>
                    <a:lnTo>
                      <a:pt x="382197" y="23664"/>
                    </a:lnTo>
                    <a:lnTo>
                      <a:pt x="340785" y="23664"/>
                    </a:lnTo>
                    <a:lnTo>
                      <a:pt x="340785" y="280020"/>
                    </a:lnTo>
                    <a:lnTo>
                      <a:pt x="314657" y="256356"/>
                    </a:lnTo>
                    <a:lnTo>
                      <a:pt x="314657" y="118811"/>
                    </a:lnTo>
                    <a:cubicBezTo>
                      <a:pt x="314657" y="116511"/>
                      <a:pt x="313835" y="113717"/>
                      <a:pt x="312192" y="110430"/>
                    </a:cubicBezTo>
                    <a:cubicBezTo>
                      <a:pt x="310548" y="107144"/>
                      <a:pt x="308494" y="103857"/>
                      <a:pt x="306029" y="100571"/>
                    </a:cubicBezTo>
                    <a:cubicBezTo>
                      <a:pt x="303564" y="97284"/>
                      <a:pt x="300771" y="94490"/>
                      <a:pt x="297648" y="92190"/>
                    </a:cubicBezTo>
                    <a:cubicBezTo>
                      <a:pt x="294526" y="89889"/>
                      <a:pt x="291321" y="88739"/>
                      <a:pt x="288035" y="88739"/>
                    </a:cubicBezTo>
                    <a:cubicBezTo>
                      <a:pt x="284091" y="88739"/>
                      <a:pt x="280065" y="90875"/>
                      <a:pt x="275957" y="95148"/>
                    </a:cubicBezTo>
                    <a:cubicBezTo>
                      <a:pt x="271848" y="99420"/>
                      <a:pt x="269794" y="108458"/>
                      <a:pt x="269794" y="122262"/>
                    </a:cubicBezTo>
                    <a:lnTo>
                      <a:pt x="269794" y="129657"/>
                    </a:lnTo>
                    <a:cubicBezTo>
                      <a:pt x="269794" y="131301"/>
                      <a:pt x="269876" y="133683"/>
                      <a:pt x="270041" y="136806"/>
                    </a:cubicBezTo>
                    <a:cubicBezTo>
                      <a:pt x="270205" y="139928"/>
                      <a:pt x="270287" y="142639"/>
                      <a:pt x="270287" y="144940"/>
                    </a:cubicBezTo>
                    <a:lnTo>
                      <a:pt x="254511" y="134094"/>
                    </a:lnTo>
                    <a:cubicBezTo>
                      <a:pt x="249253" y="116346"/>
                      <a:pt x="241201" y="103446"/>
                      <a:pt x="230355" y="95394"/>
                    </a:cubicBezTo>
                    <a:cubicBezTo>
                      <a:pt x="219509" y="87342"/>
                      <a:pt x="208992" y="83316"/>
                      <a:pt x="198803" y="83316"/>
                    </a:cubicBezTo>
                    <a:cubicBezTo>
                      <a:pt x="183685" y="83316"/>
                      <a:pt x="171360" y="87506"/>
                      <a:pt x="161829" y="95887"/>
                    </a:cubicBezTo>
                    <a:cubicBezTo>
                      <a:pt x="152297" y="104268"/>
                      <a:pt x="147532" y="115525"/>
                      <a:pt x="147532" y="129657"/>
                    </a:cubicBezTo>
                    <a:cubicBezTo>
                      <a:pt x="147532" y="135573"/>
                      <a:pt x="149175" y="141982"/>
                      <a:pt x="152462" y="148884"/>
                    </a:cubicBezTo>
                    <a:cubicBezTo>
                      <a:pt x="155748" y="155786"/>
                      <a:pt x="161993" y="160223"/>
                      <a:pt x="171196" y="162195"/>
                    </a:cubicBezTo>
                    <a:cubicBezTo>
                      <a:pt x="171196" y="150363"/>
                      <a:pt x="174236" y="141982"/>
                      <a:pt x="180316" y="137052"/>
                    </a:cubicBezTo>
                    <a:cubicBezTo>
                      <a:pt x="186396" y="132122"/>
                      <a:pt x="193709" y="129657"/>
                      <a:pt x="202254" y="129657"/>
                    </a:cubicBezTo>
                    <a:cubicBezTo>
                      <a:pt x="212442" y="129657"/>
                      <a:pt x="220002" y="133108"/>
                      <a:pt x="224932" y="140010"/>
                    </a:cubicBezTo>
                    <a:cubicBezTo>
                      <a:pt x="229862" y="146912"/>
                      <a:pt x="232327" y="154307"/>
                      <a:pt x="232327" y="162195"/>
                    </a:cubicBezTo>
                    <a:cubicBezTo>
                      <a:pt x="232327" y="171726"/>
                      <a:pt x="228629" y="179860"/>
                      <a:pt x="221234" y="186598"/>
                    </a:cubicBezTo>
                    <a:cubicBezTo>
                      <a:pt x="213840" y="193336"/>
                      <a:pt x="203898" y="196704"/>
                      <a:pt x="191408" y="196704"/>
                    </a:cubicBezTo>
                    <a:cubicBezTo>
                      <a:pt x="182863" y="196704"/>
                      <a:pt x="174729" y="194979"/>
                      <a:pt x="167005" y="191528"/>
                    </a:cubicBezTo>
                    <a:cubicBezTo>
                      <a:pt x="159282" y="188077"/>
                      <a:pt x="152297" y="183065"/>
                      <a:pt x="146053" y="176492"/>
                    </a:cubicBezTo>
                    <a:cubicBezTo>
                      <a:pt x="139809" y="169918"/>
                      <a:pt x="134879" y="161784"/>
                      <a:pt x="131263" y="152088"/>
                    </a:cubicBezTo>
                    <a:cubicBezTo>
                      <a:pt x="127648" y="142393"/>
                      <a:pt x="125840" y="131301"/>
                      <a:pt x="125840" y="118811"/>
                    </a:cubicBezTo>
                    <a:cubicBezTo>
                      <a:pt x="125840" y="108294"/>
                      <a:pt x="127648" y="98681"/>
                      <a:pt x="131263" y="89971"/>
                    </a:cubicBezTo>
                    <a:cubicBezTo>
                      <a:pt x="134879" y="81262"/>
                      <a:pt x="139644" y="73785"/>
                      <a:pt x="145560" y="67540"/>
                    </a:cubicBezTo>
                    <a:cubicBezTo>
                      <a:pt x="151476" y="61296"/>
                      <a:pt x="158378" y="56448"/>
                      <a:pt x="166266" y="52997"/>
                    </a:cubicBezTo>
                    <a:cubicBezTo>
                      <a:pt x="174154" y="49546"/>
                      <a:pt x="182534" y="47820"/>
                      <a:pt x="191408" y="47820"/>
                    </a:cubicBezTo>
                    <a:cubicBezTo>
                      <a:pt x="200611" y="47820"/>
                      <a:pt x="209731" y="49792"/>
                      <a:pt x="218769" y="53736"/>
                    </a:cubicBezTo>
                    <a:cubicBezTo>
                      <a:pt x="227808" y="57680"/>
                      <a:pt x="238078" y="65897"/>
                      <a:pt x="249582" y="78386"/>
                    </a:cubicBezTo>
                    <a:cubicBezTo>
                      <a:pt x="251225" y="68855"/>
                      <a:pt x="254511" y="61789"/>
                      <a:pt x="259441" y="57187"/>
                    </a:cubicBezTo>
                    <a:cubicBezTo>
                      <a:pt x="264371" y="52586"/>
                      <a:pt x="270123" y="50285"/>
                      <a:pt x="276696" y="50285"/>
                    </a:cubicBezTo>
                    <a:cubicBezTo>
                      <a:pt x="285570" y="50285"/>
                      <a:pt x="292883" y="53408"/>
                      <a:pt x="298634" y="59652"/>
                    </a:cubicBezTo>
                    <a:cubicBezTo>
                      <a:pt x="304386" y="65897"/>
                      <a:pt x="309562" y="72306"/>
                      <a:pt x="314164" y="78879"/>
                    </a:cubicBezTo>
                    <a:lnTo>
                      <a:pt x="314657" y="79865"/>
                    </a:lnTo>
                    <a:lnTo>
                      <a:pt x="314657" y="23664"/>
                    </a:lnTo>
                    <a:lnTo>
                      <a:pt x="134784" y="23664"/>
                    </a:lnTo>
                    <a:lnTo>
                      <a:pt x="112507" y="29703"/>
                    </a:lnTo>
                    <a:cubicBezTo>
                      <a:pt x="104825" y="32743"/>
                      <a:pt x="97491" y="36646"/>
                      <a:pt x="90507" y="41411"/>
                    </a:cubicBezTo>
                    <a:cubicBezTo>
                      <a:pt x="76539" y="50943"/>
                      <a:pt x="63311" y="64582"/>
                      <a:pt x="50822" y="82330"/>
                    </a:cubicBezTo>
                    <a:cubicBezTo>
                      <a:pt x="47535" y="87917"/>
                      <a:pt x="44413" y="93504"/>
                      <a:pt x="41455" y="99092"/>
                    </a:cubicBezTo>
                    <a:cubicBezTo>
                      <a:pt x="38497" y="104679"/>
                      <a:pt x="35867" y="110759"/>
                      <a:pt x="33567" y="117332"/>
                    </a:cubicBezTo>
                    <a:cubicBezTo>
                      <a:pt x="31266" y="123906"/>
                      <a:pt x="29376" y="131218"/>
                      <a:pt x="27897" y="139271"/>
                    </a:cubicBezTo>
                    <a:cubicBezTo>
                      <a:pt x="26418" y="147323"/>
                      <a:pt x="25679" y="156279"/>
                      <a:pt x="25679" y="166139"/>
                    </a:cubicBezTo>
                    <a:cubicBezTo>
                      <a:pt x="25679" y="173369"/>
                      <a:pt x="26747" y="181257"/>
                      <a:pt x="28883" y="189802"/>
                    </a:cubicBezTo>
                    <a:cubicBezTo>
                      <a:pt x="31020" y="198348"/>
                      <a:pt x="34060" y="206811"/>
                      <a:pt x="38004" y="215192"/>
                    </a:cubicBezTo>
                    <a:cubicBezTo>
                      <a:pt x="41948" y="223572"/>
                      <a:pt x="46796" y="231214"/>
                      <a:pt x="52547" y="238116"/>
                    </a:cubicBezTo>
                    <a:cubicBezTo>
                      <a:pt x="58298" y="245018"/>
                      <a:pt x="64954" y="250441"/>
                      <a:pt x="72513" y="254384"/>
                    </a:cubicBezTo>
                    <a:cubicBezTo>
                      <a:pt x="71199" y="251755"/>
                      <a:pt x="70377" y="249126"/>
                      <a:pt x="70048" y="246497"/>
                    </a:cubicBezTo>
                    <a:cubicBezTo>
                      <a:pt x="69720" y="243867"/>
                      <a:pt x="69555" y="241238"/>
                      <a:pt x="69555" y="238609"/>
                    </a:cubicBezTo>
                    <a:cubicBezTo>
                      <a:pt x="69555" y="231049"/>
                      <a:pt x="71445" y="224641"/>
                      <a:pt x="75225" y="219382"/>
                    </a:cubicBezTo>
                    <a:cubicBezTo>
                      <a:pt x="79004" y="214123"/>
                      <a:pt x="84510" y="211330"/>
                      <a:pt x="91740" y="211001"/>
                    </a:cubicBezTo>
                    <a:cubicBezTo>
                      <a:pt x="96670" y="211001"/>
                      <a:pt x="101189" y="211823"/>
                      <a:pt x="105297" y="213466"/>
                    </a:cubicBezTo>
                    <a:cubicBezTo>
                      <a:pt x="109406" y="215109"/>
                      <a:pt x="112939" y="217410"/>
                      <a:pt x="115897" y="220368"/>
                    </a:cubicBezTo>
                    <a:cubicBezTo>
                      <a:pt x="118855" y="223326"/>
                      <a:pt x="121238" y="226777"/>
                      <a:pt x="123045" y="230721"/>
                    </a:cubicBezTo>
                    <a:cubicBezTo>
                      <a:pt x="124852" y="234665"/>
                      <a:pt x="125757" y="238609"/>
                      <a:pt x="125757" y="242553"/>
                    </a:cubicBezTo>
                    <a:cubicBezTo>
                      <a:pt x="125757" y="246168"/>
                      <a:pt x="125017" y="249865"/>
                      <a:pt x="123538" y="253645"/>
                    </a:cubicBezTo>
                    <a:cubicBezTo>
                      <a:pt x="122059" y="257425"/>
                      <a:pt x="119759" y="260958"/>
                      <a:pt x="116636" y="264244"/>
                    </a:cubicBezTo>
                    <a:cubicBezTo>
                      <a:pt x="113514" y="267531"/>
                      <a:pt x="109406" y="270160"/>
                      <a:pt x="104311" y="272132"/>
                    </a:cubicBezTo>
                    <a:cubicBezTo>
                      <a:pt x="99217" y="274104"/>
                      <a:pt x="93054" y="275090"/>
                      <a:pt x="85824" y="275090"/>
                    </a:cubicBezTo>
                    <a:cubicBezTo>
                      <a:pt x="75964" y="275090"/>
                      <a:pt x="66022" y="272707"/>
                      <a:pt x="55998" y="267942"/>
                    </a:cubicBezTo>
                    <a:cubicBezTo>
                      <a:pt x="45974" y="263176"/>
                      <a:pt x="36936" y="255946"/>
                      <a:pt x="28883" y="246250"/>
                    </a:cubicBezTo>
                    <a:cubicBezTo>
                      <a:pt x="20831" y="236555"/>
                      <a:pt x="14094" y="224312"/>
                      <a:pt x="8671" y="209522"/>
                    </a:cubicBezTo>
                    <a:cubicBezTo>
                      <a:pt x="3248" y="194732"/>
                      <a:pt x="372" y="177149"/>
                      <a:pt x="43" y="156772"/>
                    </a:cubicBezTo>
                    <a:cubicBezTo>
                      <a:pt x="-285" y="140667"/>
                      <a:pt x="1276" y="125467"/>
                      <a:pt x="4727" y="111170"/>
                    </a:cubicBezTo>
                    <a:cubicBezTo>
                      <a:pt x="8178" y="96873"/>
                      <a:pt x="12943" y="83809"/>
                      <a:pt x="19023" y="71977"/>
                    </a:cubicBezTo>
                    <a:cubicBezTo>
                      <a:pt x="25104" y="60145"/>
                      <a:pt x="32252" y="49464"/>
                      <a:pt x="40469" y="39932"/>
                    </a:cubicBezTo>
                    <a:cubicBezTo>
                      <a:pt x="48685" y="30401"/>
                      <a:pt x="57559" y="22020"/>
                      <a:pt x="67090" y="14790"/>
                    </a:cubicBezTo>
                    <a:cubicBezTo>
                      <a:pt x="71034" y="12489"/>
                      <a:pt x="74650" y="10353"/>
                      <a:pt x="77936" y="8381"/>
                    </a:cubicBezTo>
                    <a:cubicBezTo>
                      <a:pt x="81223" y="6409"/>
                      <a:pt x="84838" y="4848"/>
                      <a:pt x="88782" y="3697"/>
                    </a:cubicBezTo>
                    <a:lnTo>
                      <a:pt x="100625" y="1329"/>
                    </a:lnTo>
                    <a:lnTo>
                      <a:pt x="9971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D0FB2CD-4FC7-ECF1-47C6-EA25A25849B0}"/>
                  </a:ext>
                </a:extLst>
              </p:cNvPr>
              <p:cNvSpPr/>
              <p:nvPr/>
            </p:nvSpPr>
            <p:spPr>
              <a:xfrm>
                <a:off x="4401594" y="1750150"/>
                <a:ext cx="221847" cy="279034"/>
              </a:xfrm>
              <a:custGeom>
                <a:avLst/>
                <a:gdLst/>
                <a:ahLst/>
                <a:cxnLst/>
                <a:rect l="l" t="t" r="r" b="b"/>
                <a:pathLst>
                  <a:path w="221847" h="279034">
                    <a:moveTo>
                      <a:pt x="178957" y="0"/>
                    </a:moveTo>
                    <a:cubicBezTo>
                      <a:pt x="184544" y="0"/>
                      <a:pt x="189967" y="1561"/>
                      <a:pt x="195226" y="4683"/>
                    </a:cubicBezTo>
                    <a:cubicBezTo>
                      <a:pt x="200484" y="7806"/>
                      <a:pt x="205086" y="11503"/>
                      <a:pt x="209030" y="15776"/>
                    </a:cubicBezTo>
                    <a:cubicBezTo>
                      <a:pt x="212974" y="20048"/>
                      <a:pt x="216096" y="24485"/>
                      <a:pt x="218396" y="29087"/>
                    </a:cubicBezTo>
                    <a:cubicBezTo>
                      <a:pt x="220697" y="33688"/>
                      <a:pt x="221847" y="37467"/>
                      <a:pt x="221847" y="40425"/>
                    </a:cubicBezTo>
                    <a:lnTo>
                      <a:pt x="221847" y="279034"/>
                    </a:lnTo>
                    <a:lnTo>
                      <a:pt x="205579" y="266709"/>
                    </a:lnTo>
                    <a:cubicBezTo>
                      <a:pt x="205579" y="257835"/>
                      <a:pt x="204264" y="250851"/>
                      <a:pt x="201635" y="245757"/>
                    </a:cubicBezTo>
                    <a:cubicBezTo>
                      <a:pt x="199006" y="240663"/>
                      <a:pt x="195472" y="236801"/>
                      <a:pt x="191035" y="234172"/>
                    </a:cubicBezTo>
                    <a:cubicBezTo>
                      <a:pt x="186598" y="231542"/>
                      <a:pt x="181504" y="229817"/>
                      <a:pt x="175753" y="228995"/>
                    </a:cubicBezTo>
                    <a:cubicBezTo>
                      <a:pt x="170001" y="228174"/>
                      <a:pt x="164003" y="227763"/>
                      <a:pt x="157758" y="227763"/>
                    </a:cubicBezTo>
                    <a:cubicBezTo>
                      <a:pt x="153157" y="227763"/>
                      <a:pt x="148556" y="228009"/>
                      <a:pt x="143954" y="228502"/>
                    </a:cubicBezTo>
                    <a:cubicBezTo>
                      <a:pt x="139353" y="228995"/>
                      <a:pt x="134752" y="229570"/>
                      <a:pt x="130151" y="230228"/>
                    </a:cubicBezTo>
                    <a:cubicBezTo>
                      <a:pt x="124892" y="230885"/>
                      <a:pt x="119716" y="231460"/>
                      <a:pt x="114621" y="231953"/>
                    </a:cubicBezTo>
                    <a:cubicBezTo>
                      <a:pt x="109527" y="232446"/>
                      <a:pt x="104186" y="232693"/>
                      <a:pt x="98599" y="232693"/>
                    </a:cubicBezTo>
                    <a:cubicBezTo>
                      <a:pt x="84795" y="232693"/>
                      <a:pt x="71896" y="230721"/>
                      <a:pt x="59899" y="226777"/>
                    </a:cubicBezTo>
                    <a:cubicBezTo>
                      <a:pt x="47903" y="222833"/>
                      <a:pt x="37468" y="216670"/>
                      <a:pt x="28594" y="208290"/>
                    </a:cubicBezTo>
                    <a:cubicBezTo>
                      <a:pt x="19720" y="199909"/>
                      <a:pt x="12736" y="189227"/>
                      <a:pt x="7642" y="176245"/>
                    </a:cubicBezTo>
                    <a:cubicBezTo>
                      <a:pt x="2548" y="163263"/>
                      <a:pt x="0" y="147569"/>
                      <a:pt x="0" y="129164"/>
                    </a:cubicBezTo>
                    <a:cubicBezTo>
                      <a:pt x="0" y="123248"/>
                      <a:pt x="493" y="117086"/>
                      <a:pt x="1480" y="110677"/>
                    </a:cubicBezTo>
                    <a:cubicBezTo>
                      <a:pt x="2465" y="104268"/>
                      <a:pt x="4602" y="97777"/>
                      <a:pt x="7888" y="91204"/>
                    </a:cubicBezTo>
                    <a:lnTo>
                      <a:pt x="28101" y="100078"/>
                    </a:lnTo>
                    <a:cubicBezTo>
                      <a:pt x="23500" y="109937"/>
                      <a:pt x="21199" y="120455"/>
                      <a:pt x="21199" y="131629"/>
                    </a:cubicBezTo>
                    <a:cubicBezTo>
                      <a:pt x="21199" y="140503"/>
                      <a:pt x="22349" y="148884"/>
                      <a:pt x="24650" y="156772"/>
                    </a:cubicBezTo>
                    <a:cubicBezTo>
                      <a:pt x="26951" y="164660"/>
                      <a:pt x="30402" y="171479"/>
                      <a:pt x="35003" y="177231"/>
                    </a:cubicBezTo>
                    <a:cubicBezTo>
                      <a:pt x="39604" y="182983"/>
                      <a:pt x="45438" y="187584"/>
                      <a:pt x="52504" y="191035"/>
                    </a:cubicBezTo>
                    <a:cubicBezTo>
                      <a:pt x="59570" y="194486"/>
                      <a:pt x="67869" y="196211"/>
                      <a:pt x="77400" y="196211"/>
                    </a:cubicBezTo>
                    <a:cubicBezTo>
                      <a:pt x="86603" y="196211"/>
                      <a:pt x="96134" y="195965"/>
                      <a:pt x="105994" y="195472"/>
                    </a:cubicBezTo>
                    <a:cubicBezTo>
                      <a:pt x="115854" y="194979"/>
                      <a:pt x="126536" y="193911"/>
                      <a:pt x="138039" y="192267"/>
                    </a:cubicBezTo>
                    <a:cubicBezTo>
                      <a:pt x="150528" y="192267"/>
                      <a:pt x="161209" y="194404"/>
                      <a:pt x="170083" y="198676"/>
                    </a:cubicBezTo>
                    <a:cubicBezTo>
                      <a:pt x="178957" y="202949"/>
                      <a:pt x="187667" y="208372"/>
                      <a:pt x="196212" y="214945"/>
                    </a:cubicBezTo>
                    <a:lnTo>
                      <a:pt x="196212" y="42397"/>
                    </a:lnTo>
                    <a:cubicBezTo>
                      <a:pt x="196212" y="37467"/>
                      <a:pt x="195144" y="33195"/>
                      <a:pt x="193007" y="29580"/>
                    </a:cubicBezTo>
                    <a:cubicBezTo>
                      <a:pt x="190871" y="25964"/>
                      <a:pt x="187009" y="24157"/>
                      <a:pt x="181422" y="24157"/>
                    </a:cubicBezTo>
                    <a:cubicBezTo>
                      <a:pt x="175177" y="24157"/>
                      <a:pt x="168111" y="26046"/>
                      <a:pt x="160223" y="29826"/>
                    </a:cubicBezTo>
                    <a:cubicBezTo>
                      <a:pt x="152335" y="33606"/>
                      <a:pt x="144858" y="38536"/>
                      <a:pt x="137792" y="44616"/>
                    </a:cubicBezTo>
                    <a:cubicBezTo>
                      <a:pt x="130726" y="50696"/>
                      <a:pt x="124728" y="57762"/>
                      <a:pt x="119798" y="65815"/>
                    </a:cubicBezTo>
                    <a:cubicBezTo>
                      <a:pt x="114868" y="73867"/>
                      <a:pt x="112403" y="82166"/>
                      <a:pt x="112403" y="90711"/>
                    </a:cubicBezTo>
                    <a:cubicBezTo>
                      <a:pt x="112403" y="93340"/>
                      <a:pt x="112321" y="94737"/>
                      <a:pt x="112156" y="94901"/>
                    </a:cubicBezTo>
                    <a:cubicBezTo>
                      <a:pt x="111992" y="95066"/>
                      <a:pt x="112074" y="95312"/>
                      <a:pt x="112403" y="95641"/>
                    </a:cubicBezTo>
                    <a:cubicBezTo>
                      <a:pt x="116676" y="93997"/>
                      <a:pt x="121277" y="93176"/>
                      <a:pt x="126207" y="93176"/>
                    </a:cubicBezTo>
                    <a:cubicBezTo>
                      <a:pt x="136724" y="93176"/>
                      <a:pt x="144940" y="96627"/>
                      <a:pt x="150857" y="103529"/>
                    </a:cubicBezTo>
                    <a:cubicBezTo>
                      <a:pt x="156772" y="110430"/>
                      <a:pt x="159731" y="117497"/>
                      <a:pt x="159731" y="124727"/>
                    </a:cubicBezTo>
                    <a:cubicBezTo>
                      <a:pt x="159731" y="128343"/>
                      <a:pt x="158744" y="132122"/>
                      <a:pt x="156772" y="136066"/>
                    </a:cubicBezTo>
                    <a:cubicBezTo>
                      <a:pt x="154800" y="140010"/>
                      <a:pt x="152171" y="143625"/>
                      <a:pt x="148884" y="146912"/>
                    </a:cubicBezTo>
                    <a:cubicBezTo>
                      <a:pt x="145598" y="150199"/>
                      <a:pt x="141983" y="152828"/>
                      <a:pt x="138039" y="154800"/>
                    </a:cubicBezTo>
                    <a:cubicBezTo>
                      <a:pt x="134095" y="156772"/>
                      <a:pt x="130151" y="157758"/>
                      <a:pt x="126207" y="157758"/>
                    </a:cubicBezTo>
                    <a:cubicBezTo>
                      <a:pt x="121606" y="157758"/>
                      <a:pt x="116511" y="156936"/>
                      <a:pt x="110924" y="155293"/>
                    </a:cubicBezTo>
                    <a:cubicBezTo>
                      <a:pt x="105337" y="153650"/>
                      <a:pt x="100078" y="150856"/>
                      <a:pt x="95148" y="146912"/>
                    </a:cubicBezTo>
                    <a:cubicBezTo>
                      <a:pt x="90218" y="142968"/>
                      <a:pt x="86028" y="137627"/>
                      <a:pt x="82577" y="130890"/>
                    </a:cubicBezTo>
                    <a:cubicBezTo>
                      <a:pt x="79126" y="124152"/>
                      <a:pt x="77400" y="115525"/>
                      <a:pt x="77400" y="105008"/>
                    </a:cubicBezTo>
                    <a:cubicBezTo>
                      <a:pt x="77400" y="90546"/>
                      <a:pt x="81016" y="76907"/>
                      <a:pt x="88246" y="64089"/>
                    </a:cubicBezTo>
                    <a:cubicBezTo>
                      <a:pt x="95477" y="51271"/>
                      <a:pt x="104269" y="40097"/>
                      <a:pt x="114621" y="30566"/>
                    </a:cubicBezTo>
                    <a:cubicBezTo>
                      <a:pt x="124974" y="21034"/>
                      <a:pt x="135984" y="13557"/>
                      <a:pt x="147652" y="8134"/>
                    </a:cubicBezTo>
                    <a:cubicBezTo>
                      <a:pt x="159320" y="2711"/>
                      <a:pt x="169754" y="0"/>
                      <a:pt x="178957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5B2129C-14BD-2515-3A7A-37654A6E5B85}"/>
                  </a:ext>
                </a:extLst>
              </p:cNvPr>
              <p:cNvSpPr/>
              <p:nvPr/>
            </p:nvSpPr>
            <p:spPr>
              <a:xfrm>
                <a:off x="7724675" y="1750151"/>
                <a:ext cx="233679" cy="249455"/>
              </a:xfrm>
              <a:custGeom>
                <a:avLst/>
                <a:gdLst/>
                <a:ahLst/>
                <a:cxnLst/>
                <a:rect l="l" t="t" r="r" b="b"/>
                <a:pathLst>
                  <a:path w="233679" h="249455">
                    <a:moveTo>
                      <a:pt x="146419" y="0"/>
                    </a:moveTo>
                    <a:cubicBezTo>
                      <a:pt x="168768" y="0"/>
                      <a:pt x="186680" y="5916"/>
                      <a:pt x="200155" y="17748"/>
                    </a:cubicBezTo>
                    <a:cubicBezTo>
                      <a:pt x="213631" y="29580"/>
                      <a:pt x="220368" y="45027"/>
                      <a:pt x="220368" y="64089"/>
                    </a:cubicBezTo>
                    <a:cubicBezTo>
                      <a:pt x="220368" y="70991"/>
                      <a:pt x="219054" y="78879"/>
                      <a:pt x="216424" y="87753"/>
                    </a:cubicBezTo>
                    <a:cubicBezTo>
                      <a:pt x="213795" y="96627"/>
                      <a:pt x="210673" y="104350"/>
                      <a:pt x="207057" y="110923"/>
                    </a:cubicBezTo>
                    <a:cubicBezTo>
                      <a:pt x="209687" y="112895"/>
                      <a:pt x="212562" y="115607"/>
                      <a:pt x="215685" y="119058"/>
                    </a:cubicBezTo>
                    <a:cubicBezTo>
                      <a:pt x="218807" y="122509"/>
                      <a:pt x="221683" y="126535"/>
                      <a:pt x="224312" y="131136"/>
                    </a:cubicBezTo>
                    <a:cubicBezTo>
                      <a:pt x="226942" y="135737"/>
                      <a:pt x="229160" y="140750"/>
                      <a:pt x="230968" y="146172"/>
                    </a:cubicBezTo>
                    <a:cubicBezTo>
                      <a:pt x="232775" y="151595"/>
                      <a:pt x="233679" y="157265"/>
                      <a:pt x="233679" y="163181"/>
                    </a:cubicBezTo>
                    <a:cubicBezTo>
                      <a:pt x="233679" y="175670"/>
                      <a:pt x="231379" y="187173"/>
                      <a:pt x="226777" y="197690"/>
                    </a:cubicBezTo>
                    <a:cubicBezTo>
                      <a:pt x="222176" y="208207"/>
                      <a:pt x="216096" y="217246"/>
                      <a:pt x="208536" y="224805"/>
                    </a:cubicBezTo>
                    <a:cubicBezTo>
                      <a:pt x="200977" y="232364"/>
                      <a:pt x="192186" y="238362"/>
                      <a:pt x="182161" y="242799"/>
                    </a:cubicBezTo>
                    <a:cubicBezTo>
                      <a:pt x="172137" y="247236"/>
                      <a:pt x="161702" y="249455"/>
                      <a:pt x="150856" y="249455"/>
                    </a:cubicBezTo>
                    <a:cubicBezTo>
                      <a:pt x="135409" y="249455"/>
                      <a:pt x="121277" y="246414"/>
                      <a:pt x="108459" y="240334"/>
                    </a:cubicBezTo>
                    <a:cubicBezTo>
                      <a:pt x="95641" y="234254"/>
                      <a:pt x="84056" y="225955"/>
                      <a:pt x="73703" y="215438"/>
                    </a:cubicBezTo>
                    <a:cubicBezTo>
                      <a:pt x="63350" y="204921"/>
                      <a:pt x="54065" y="192843"/>
                      <a:pt x="45849" y="179203"/>
                    </a:cubicBezTo>
                    <a:cubicBezTo>
                      <a:pt x="37632" y="165564"/>
                      <a:pt x="30566" y="151102"/>
                      <a:pt x="24650" y="135820"/>
                    </a:cubicBezTo>
                    <a:cubicBezTo>
                      <a:pt x="18734" y="120537"/>
                      <a:pt x="13722" y="105090"/>
                      <a:pt x="9614" y="89478"/>
                    </a:cubicBezTo>
                    <a:cubicBezTo>
                      <a:pt x="5505" y="73867"/>
                      <a:pt x="2301" y="58995"/>
                      <a:pt x="0" y="44862"/>
                    </a:cubicBezTo>
                    <a:lnTo>
                      <a:pt x="19720" y="52750"/>
                    </a:lnTo>
                    <a:cubicBezTo>
                      <a:pt x="26950" y="82658"/>
                      <a:pt x="35167" y="107637"/>
                      <a:pt x="44370" y="127685"/>
                    </a:cubicBezTo>
                    <a:cubicBezTo>
                      <a:pt x="53572" y="147734"/>
                      <a:pt x="63350" y="163838"/>
                      <a:pt x="73703" y="175999"/>
                    </a:cubicBezTo>
                    <a:cubicBezTo>
                      <a:pt x="84056" y="188159"/>
                      <a:pt x="94901" y="196786"/>
                      <a:pt x="106240" y="201881"/>
                    </a:cubicBezTo>
                    <a:cubicBezTo>
                      <a:pt x="117579" y="206975"/>
                      <a:pt x="129164" y="209522"/>
                      <a:pt x="140996" y="209522"/>
                    </a:cubicBezTo>
                    <a:cubicBezTo>
                      <a:pt x="148227" y="209522"/>
                      <a:pt x="155951" y="208125"/>
                      <a:pt x="164167" y="205332"/>
                    </a:cubicBezTo>
                    <a:cubicBezTo>
                      <a:pt x="172383" y="202538"/>
                      <a:pt x="179943" y="198758"/>
                      <a:pt x="186845" y="193993"/>
                    </a:cubicBezTo>
                    <a:cubicBezTo>
                      <a:pt x="193747" y="189227"/>
                      <a:pt x="199416" y="183640"/>
                      <a:pt x="203853" y="177231"/>
                    </a:cubicBezTo>
                    <a:cubicBezTo>
                      <a:pt x="208290" y="170822"/>
                      <a:pt x="210508" y="164002"/>
                      <a:pt x="210508" y="156772"/>
                    </a:cubicBezTo>
                    <a:cubicBezTo>
                      <a:pt x="210508" y="151185"/>
                      <a:pt x="209358" y="146830"/>
                      <a:pt x="207057" y="143707"/>
                    </a:cubicBezTo>
                    <a:cubicBezTo>
                      <a:pt x="204757" y="140585"/>
                      <a:pt x="200648" y="138202"/>
                      <a:pt x="194733" y="136559"/>
                    </a:cubicBezTo>
                    <a:cubicBezTo>
                      <a:pt x="192761" y="142475"/>
                      <a:pt x="189638" y="147980"/>
                      <a:pt x="185366" y="153074"/>
                    </a:cubicBezTo>
                    <a:cubicBezTo>
                      <a:pt x="181093" y="158169"/>
                      <a:pt x="174684" y="160716"/>
                      <a:pt x="166139" y="160716"/>
                    </a:cubicBezTo>
                    <a:cubicBezTo>
                      <a:pt x="154307" y="160716"/>
                      <a:pt x="145680" y="157347"/>
                      <a:pt x="140257" y="150609"/>
                    </a:cubicBezTo>
                    <a:cubicBezTo>
                      <a:pt x="134834" y="143872"/>
                      <a:pt x="132122" y="136723"/>
                      <a:pt x="132122" y="129164"/>
                    </a:cubicBezTo>
                    <a:lnTo>
                      <a:pt x="132122" y="127192"/>
                    </a:lnTo>
                    <a:cubicBezTo>
                      <a:pt x="132451" y="124234"/>
                      <a:pt x="133273" y="120948"/>
                      <a:pt x="134587" y="117332"/>
                    </a:cubicBezTo>
                    <a:cubicBezTo>
                      <a:pt x="135902" y="113717"/>
                      <a:pt x="137792" y="110430"/>
                      <a:pt x="140257" y="107472"/>
                    </a:cubicBezTo>
                    <a:cubicBezTo>
                      <a:pt x="142722" y="104515"/>
                      <a:pt x="145844" y="102050"/>
                      <a:pt x="149624" y="100078"/>
                    </a:cubicBezTo>
                    <a:cubicBezTo>
                      <a:pt x="153403" y="98106"/>
                      <a:pt x="158086" y="97120"/>
                      <a:pt x="163674" y="97120"/>
                    </a:cubicBezTo>
                    <a:cubicBezTo>
                      <a:pt x="169261" y="97120"/>
                      <a:pt x="174191" y="97777"/>
                      <a:pt x="178464" y="99092"/>
                    </a:cubicBezTo>
                    <a:cubicBezTo>
                      <a:pt x="179450" y="98763"/>
                      <a:pt x="180929" y="97284"/>
                      <a:pt x="182901" y="94655"/>
                    </a:cubicBezTo>
                    <a:cubicBezTo>
                      <a:pt x="184873" y="92025"/>
                      <a:pt x="186927" y="88985"/>
                      <a:pt x="189063" y="85534"/>
                    </a:cubicBezTo>
                    <a:cubicBezTo>
                      <a:pt x="191200" y="82083"/>
                      <a:pt x="193089" y="78304"/>
                      <a:pt x="194733" y="74195"/>
                    </a:cubicBezTo>
                    <a:cubicBezTo>
                      <a:pt x="196376" y="70087"/>
                      <a:pt x="197197" y="66225"/>
                      <a:pt x="197197" y="62610"/>
                    </a:cubicBezTo>
                    <a:cubicBezTo>
                      <a:pt x="197197" y="52093"/>
                      <a:pt x="193336" y="43630"/>
                      <a:pt x="185612" y="37221"/>
                    </a:cubicBezTo>
                    <a:cubicBezTo>
                      <a:pt x="177889" y="30812"/>
                      <a:pt x="168439" y="27608"/>
                      <a:pt x="157265" y="27608"/>
                    </a:cubicBezTo>
                    <a:cubicBezTo>
                      <a:pt x="147734" y="27608"/>
                      <a:pt x="138860" y="30155"/>
                      <a:pt x="130643" y="35249"/>
                    </a:cubicBezTo>
                    <a:cubicBezTo>
                      <a:pt x="122427" y="40343"/>
                      <a:pt x="115361" y="46506"/>
                      <a:pt x="109445" y="53736"/>
                    </a:cubicBezTo>
                    <a:cubicBezTo>
                      <a:pt x="112403" y="56366"/>
                      <a:pt x="115196" y="59488"/>
                      <a:pt x="117826" y="63103"/>
                    </a:cubicBezTo>
                    <a:cubicBezTo>
                      <a:pt x="120455" y="66718"/>
                      <a:pt x="121770" y="71648"/>
                      <a:pt x="121770" y="77893"/>
                    </a:cubicBezTo>
                    <a:cubicBezTo>
                      <a:pt x="121770" y="88081"/>
                      <a:pt x="118237" y="96627"/>
                      <a:pt x="111170" y="103529"/>
                    </a:cubicBezTo>
                    <a:cubicBezTo>
                      <a:pt x="104104" y="110430"/>
                      <a:pt x="95312" y="113881"/>
                      <a:pt x="84795" y="113881"/>
                    </a:cubicBezTo>
                    <a:cubicBezTo>
                      <a:pt x="80851" y="113881"/>
                      <a:pt x="77154" y="112895"/>
                      <a:pt x="73703" y="110923"/>
                    </a:cubicBezTo>
                    <a:cubicBezTo>
                      <a:pt x="70252" y="108951"/>
                      <a:pt x="67294" y="106322"/>
                      <a:pt x="64829" y="103036"/>
                    </a:cubicBezTo>
                    <a:cubicBezTo>
                      <a:pt x="62364" y="99749"/>
                      <a:pt x="60474" y="96134"/>
                      <a:pt x="59159" y="92190"/>
                    </a:cubicBezTo>
                    <a:cubicBezTo>
                      <a:pt x="57845" y="88246"/>
                      <a:pt x="57187" y="84466"/>
                      <a:pt x="57187" y="80851"/>
                    </a:cubicBezTo>
                    <a:cubicBezTo>
                      <a:pt x="57187" y="73292"/>
                      <a:pt x="59159" y="64829"/>
                      <a:pt x="63103" y="55462"/>
                    </a:cubicBezTo>
                    <a:cubicBezTo>
                      <a:pt x="67047" y="46095"/>
                      <a:pt x="72799" y="37303"/>
                      <a:pt x="80358" y="29087"/>
                    </a:cubicBezTo>
                    <a:cubicBezTo>
                      <a:pt x="87918" y="20870"/>
                      <a:pt x="97202" y="13968"/>
                      <a:pt x="108212" y="8381"/>
                    </a:cubicBezTo>
                    <a:cubicBezTo>
                      <a:pt x="119223" y="2794"/>
                      <a:pt x="131958" y="0"/>
                      <a:pt x="146419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CDC1570-B4C5-114B-7157-AD23FC6EA342}"/>
                  </a:ext>
                </a:extLst>
              </p:cNvPr>
              <p:cNvSpPr/>
              <p:nvPr/>
            </p:nvSpPr>
            <p:spPr>
              <a:xfrm>
                <a:off x="5625232" y="1781209"/>
                <a:ext cx="251919" cy="208536"/>
              </a:xfrm>
              <a:custGeom>
                <a:avLst/>
                <a:gdLst/>
                <a:ahLst/>
                <a:cxnLst/>
                <a:rect l="l" t="t" r="r" b="b"/>
                <a:pathLst>
                  <a:path w="251919" h="208536">
                    <a:moveTo>
                      <a:pt x="0" y="0"/>
                    </a:moveTo>
                    <a:lnTo>
                      <a:pt x="18734" y="9366"/>
                    </a:lnTo>
                    <a:cubicBezTo>
                      <a:pt x="27936" y="40589"/>
                      <a:pt x="38124" y="66471"/>
                      <a:pt x="49299" y="87013"/>
                    </a:cubicBezTo>
                    <a:cubicBezTo>
                      <a:pt x="60473" y="107554"/>
                      <a:pt x="72141" y="123987"/>
                      <a:pt x="84302" y="136312"/>
                    </a:cubicBezTo>
                    <a:cubicBezTo>
                      <a:pt x="96462" y="148637"/>
                      <a:pt x="109033" y="157264"/>
                      <a:pt x="122016" y="162194"/>
                    </a:cubicBezTo>
                    <a:cubicBezTo>
                      <a:pt x="134997" y="167124"/>
                      <a:pt x="147898" y="169589"/>
                      <a:pt x="160716" y="169589"/>
                    </a:cubicBezTo>
                    <a:cubicBezTo>
                      <a:pt x="172876" y="169589"/>
                      <a:pt x="183228" y="167206"/>
                      <a:pt x="191774" y="162441"/>
                    </a:cubicBezTo>
                    <a:cubicBezTo>
                      <a:pt x="200319" y="157675"/>
                      <a:pt x="207303" y="151759"/>
                      <a:pt x="212726" y="144693"/>
                    </a:cubicBezTo>
                    <a:cubicBezTo>
                      <a:pt x="218149" y="137627"/>
                      <a:pt x="222175" y="130068"/>
                      <a:pt x="224805" y="122015"/>
                    </a:cubicBezTo>
                    <a:cubicBezTo>
                      <a:pt x="227434" y="113963"/>
                      <a:pt x="228749" y="106650"/>
                      <a:pt x="228749" y="100077"/>
                    </a:cubicBezTo>
                    <a:cubicBezTo>
                      <a:pt x="228749" y="94490"/>
                      <a:pt x="227598" y="88574"/>
                      <a:pt x="225298" y="82329"/>
                    </a:cubicBezTo>
                    <a:cubicBezTo>
                      <a:pt x="222997" y="76085"/>
                      <a:pt x="219875" y="70251"/>
                      <a:pt x="215931" y="64828"/>
                    </a:cubicBezTo>
                    <a:cubicBezTo>
                      <a:pt x="211987" y="59405"/>
                      <a:pt x="207303" y="54968"/>
                      <a:pt x="201881" y="51517"/>
                    </a:cubicBezTo>
                    <a:cubicBezTo>
                      <a:pt x="196458" y="48066"/>
                      <a:pt x="190459" y="46341"/>
                      <a:pt x="183886" y="46341"/>
                    </a:cubicBezTo>
                    <a:cubicBezTo>
                      <a:pt x="181257" y="46341"/>
                      <a:pt x="179285" y="46505"/>
                      <a:pt x="177970" y="46834"/>
                    </a:cubicBezTo>
                    <a:cubicBezTo>
                      <a:pt x="181257" y="55379"/>
                      <a:pt x="182900" y="62774"/>
                      <a:pt x="182900" y="69019"/>
                    </a:cubicBezTo>
                    <a:cubicBezTo>
                      <a:pt x="182900" y="76249"/>
                      <a:pt x="181421" y="82412"/>
                      <a:pt x="178463" y="87506"/>
                    </a:cubicBezTo>
                    <a:cubicBezTo>
                      <a:pt x="175505" y="92600"/>
                      <a:pt x="171890" y="96708"/>
                      <a:pt x="167618" y="99831"/>
                    </a:cubicBezTo>
                    <a:cubicBezTo>
                      <a:pt x="163345" y="102953"/>
                      <a:pt x="158579" y="105254"/>
                      <a:pt x="153321" y="106733"/>
                    </a:cubicBezTo>
                    <a:cubicBezTo>
                      <a:pt x="148062" y="108212"/>
                      <a:pt x="143296" y="108951"/>
                      <a:pt x="139024" y="108951"/>
                    </a:cubicBezTo>
                    <a:cubicBezTo>
                      <a:pt x="123905" y="108951"/>
                      <a:pt x="111991" y="104268"/>
                      <a:pt x="103282" y="94901"/>
                    </a:cubicBezTo>
                    <a:cubicBezTo>
                      <a:pt x="94572" y="85534"/>
                      <a:pt x="90218" y="74277"/>
                      <a:pt x="90218" y="61131"/>
                    </a:cubicBezTo>
                    <a:cubicBezTo>
                      <a:pt x="90218" y="55543"/>
                      <a:pt x="91532" y="49628"/>
                      <a:pt x="94162" y="43383"/>
                    </a:cubicBezTo>
                    <a:cubicBezTo>
                      <a:pt x="96790" y="37138"/>
                      <a:pt x="100734" y="31305"/>
                      <a:pt x="105993" y="25882"/>
                    </a:cubicBezTo>
                    <a:cubicBezTo>
                      <a:pt x="111251" y="20459"/>
                      <a:pt x="117743" y="15940"/>
                      <a:pt x="125467" y="12324"/>
                    </a:cubicBezTo>
                    <a:cubicBezTo>
                      <a:pt x="133190" y="8709"/>
                      <a:pt x="142146" y="6901"/>
                      <a:pt x="152335" y="6901"/>
                    </a:cubicBezTo>
                    <a:cubicBezTo>
                      <a:pt x="158579" y="6901"/>
                      <a:pt x="167288" y="8380"/>
                      <a:pt x="178463" y="11338"/>
                    </a:cubicBezTo>
                    <a:cubicBezTo>
                      <a:pt x="189637" y="14296"/>
                      <a:pt x="200648" y="19719"/>
                      <a:pt x="211494" y="27607"/>
                    </a:cubicBezTo>
                    <a:cubicBezTo>
                      <a:pt x="222340" y="35495"/>
                      <a:pt x="231788" y="46341"/>
                      <a:pt x="239841" y="60145"/>
                    </a:cubicBezTo>
                    <a:cubicBezTo>
                      <a:pt x="247893" y="73949"/>
                      <a:pt x="251919" y="91861"/>
                      <a:pt x="251919" y="113881"/>
                    </a:cubicBezTo>
                    <a:cubicBezTo>
                      <a:pt x="251919" y="125384"/>
                      <a:pt x="250194" y="136723"/>
                      <a:pt x="246743" y="147898"/>
                    </a:cubicBezTo>
                    <a:cubicBezTo>
                      <a:pt x="243292" y="159072"/>
                      <a:pt x="237951" y="169178"/>
                      <a:pt x="230721" y="178217"/>
                    </a:cubicBezTo>
                    <a:cubicBezTo>
                      <a:pt x="223490" y="187255"/>
                      <a:pt x="214534" y="194568"/>
                      <a:pt x="203853" y="200155"/>
                    </a:cubicBezTo>
                    <a:cubicBezTo>
                      <a:pt x="193171" y="205742"/>
                      <a:pt x="180435" y="208536"/>
                      <a:pt x="165646" y="208536"/>
                    </a:cubicBezTo>
                    <a:cubicBezTo>
                      <a:pt x="160716" y="208536"/>
                      <a:pt x="154224" y="207878"/>
                      <a:pt x="146172" y="206564"/>
                    </a:cubicBezTo>
                    <a:cubicBezTo>
                      <a:pt x="138120" y="205249"/>
                      <a:pt x="129246" y="202291"/>
                      <a:pt x="119551" y="197690"/>
                    </a:cubicBezTo>
                    <a:cubicBezTo>
                      <a:pt x="109855" y="193089"/>
                      <a:pt x="99584" y="186269"/>
                      <a:pt x="88739" y="177231"/>
                    </a:cubicBezTo>
                    <a:cubicBezTo>
                      <a:pt x="77893" y="168192"/>
                      <a:pt x="67129" y="155950"/>
                      <a:pt x="56448" y="140503"/>
                    </a:cubicBezTo>
                    <a:cubicBezTo>
                      <a:pt x="45766" y="125055"/>
                      <a:pt x="35577" y="105911"/>
                      <a:pt x="25882" y="83069"/>
                    </a:cubicBezTo>
                    <a:cubicBezTo>
                      <a:pt x="16186" y="60227"/>
                      <a:pt x="7559" y="32537"/>
                      <a:pt x="0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051AD19-C055-FEEC-0B10-3172352F088D}"/>
                  </a:ext>
                </a:extLst>
              </p:cNvPr>
              <p:cNvSpPr/>
              <p:nvPr/>
            </p:nvSpPr>
            <p:spPr>
              <a:xfrm>
                <a:off x="9159006" y="1781209"/>
                <a:ext cx="251919" cy="208536"/>
              </a:xfrm>
              <a:custGeom>
                <a:avLst/>
                <a:gdLst/>
                <a:ahLst/>
                <a:cxnLst/>
                <a:rect l="l" t="t" r="r" b="b"/>
                <a:pathLst>
                  <a:path w="251919" h="208536">
                    <a:moveTo>
                      <a:pt x="0" y="0"/>
                    </a:moveTo>
                    <a:lnTo>
                      <a:pt x="18734" y="9366"/>
                    </a:lnTo>
                    <a:cubicBezTo>
                      <a:pt x="27937" y="40589"/>
                      <a:pt x="38125" y="66471"/>
                      <a:pt x="49299" y="87013"/>
                    </a:cubicBezTo>
                    <a:cubicBezTo>
                      <a:pt x="60474" y="107554"/>
                      <a:pt x="72141" y="123987"/>
                      <a:pt x="84302" y="136312"/>
                    </a:cubicBezTo>
                    <a:cubicBezTo>
                      <a:pt x="96463" y="148637"/>
                      <a:pt x="109034" y="157264"/>
                      <a:pt x="122016" y="162194"/>
                    </a:cubicBezTo>
                    <a:cubicBezTo>
                      <a:pt x="134998" y="167124"/>
                      <a:pt x="147898" y="169589"/>
                      <a:pt x="160716" y="169589"/>
                    </a:cubicBezTo>
                    <a:cubicBezTo>
                      <a:pt x="172877" y="169589"/>
                      <a:pt x="183229" y="167206"/>
                      <a:pt x="191775" y="162441"/>
                    </a:cubicBezTo>
                    <a:cubicBezTo>
                      <a:pt x="200320" y="157675"/>
                      <a:pt x="207303" y="151759"/>
                      <a:pt x="212727" y="144693"/>
                    </a:cubicBezTo>
                    <a:cubicBezTo>
                      <a:pt x="218149" y="137627"/>
                      <a:pt x="222176" y="130068"/>
                      <a:pt x="224805" y="122015"/>
                    </a:cubicBezTo>
                    <a:cubicBezTo>
                      <a:pt x="227435" y="113963"/>
                      <a:pt x="228749" y="106650"/>
                      <a:pt x="228749" y="100077"/>
                    </a:cubicBezTo>
                    <a:cubicBezTo>
                      <a:pt x="228749" y="94490"/>
                      <a:pt x="227599" y="88574"/>
                      <a:pt x="225298" y="82329"/>
                    </a:cubicBezTo>
                    <a:cubicBezTo>
                      <a:pt x="222997" y="76085"/>
                      <a:pt x="219875" y="70251"/>
                      <a:pt x="215931" y="64828"/>
                    </a:cubicBezTo>
                    <a:cubicBezTo>
                      <a:pt x="211987" y="59405"/>
                      <a:pt x="207303" y="54968"/>
                      <a:pt x="201881" y="51517"/>
                    </a:cubicBezTo>
                    <a:cubicBezTo>
                      <a:pt x="196458" y="48066"/>
                      <a:pt x="190460" y="46341"/>
                      <a:pt x="183887" y="46341"/>
                    </a:cubicBezTo>
                    <a:cubicBezTo>
                      <a:pt x="181257" y="46341"/>
                      <a:pt x="179285" y="46505"/>
                      <a:pt x="177971" y="46834"/>
                    </a:cubicBezTo>
                    <a:cubicBezTo>
                      <a:pt x="181257" y="55379"/>
                      <a:pt x="182901" y="62774"/>
                      <a:pt x="182901" y="69019"/>
                    </a:cubicBezTo>
                    <a:cubicBezTo>
                      <a:pt x="182901" y="76249"/>
                      <a:pt x="181421" y="82412"/>
                      <a:pt x="178463" y="87506"/>
                    </a:cubicBezTo>
                    <a:cubicBezTo>
                      <a:pt x="175505" y="92600"/>
                      <a:pt x="171891" y="96708"/>
                      <a:pt x="167617" y="99831"/>
                    </a:cubicBezTo>
                    <a:cubicBezTo>
                      <a:pt x="163345" y="102953"/>
                      <a:pt x="158580" y="105254"/>
                      <a:pt x="153321" y="106733"/>
                    </a:cubicBezTo>
                    <a:cubicBezTo>
                      <a:pt x="148063" y="108212"/>
                      <a:pt x="143297" y="108951"/>
                      <a:pt x="139024" y="108951"/>
                    </a:cubicBezTo>
                    <a:cubicBezTo>
                      <a:pt x="123906" y="108951"/>
                      <a:pt x="111992" y="104268"/>
                      <a:pt x="103282" y="94901"/>
                    </a:cubicBezTo>
                    <a:cubicBezTo>
                      <a:pt x="94573" y="85534"/>
                      <a:pt x="90218" y="74277"/>
                      <a:pt x="90218" y="61131"/>
                    </a:cubicBezTo>
                    <a:cubicBezTo>
                      <a:pt x="90218" y="55543"/>
                      <a:pt x="91533" y="49628"/>
                      <a:pt x="94161" y="43383"/>
                    </a:cubicBezTo>
                    <a:cubicBezTo>
                      <a:pt x="96791" y="37138"/>
                      <a:pt x="100735" y="31305"/>
                      <a:pt x="105993" y="25882"/>
                    </a:cubicBezTo>
                    <a:cubicBezTo>
                      <a:pt x="111253" y="20459"/>
                      <a:pt x="117743" y="15940"/>
                      <a:pt x="125467" y="12324"/>
                    </a:cubicBezTo>
                    <a:cubicBezTo>
                      <a:pt x="133191" y="8709"/>
                      <a:pt x="142147" y="6901"/>
                      <a:pt x="152335" y="6901"/>
                    </a:cubicBezTo>
                    <a:cubicBezTo>
                      <a:pt x="158580" y="6901"/>
                      <a:pt x="167289" y="8380"/>
                      <a:pt x="178463" y="11338"/>
                    </a:cubicBezTo>
                    <a:cubicBezTo>
                      <a:pt x="189639" y="14296"/>
                      <a:pt x="200648" y="19719"/>
                      <a:pt x="211494" y="27607"/>
                    </a:cubicBezTo>
                    <a:cubicBezTo>
                      <a:pt x="222340" y="35495"/>
                      <a:pt x="231789" y="46341"/>
                      <a:pt x="239841" y="60145"/>
                    </a:cubicBezTo>
                    <a:cubicBezTo>
                      <a:pt x="247893" y="73949"/>
                      <a:pt x="251919" y="91861"/>
                      <a:pt x="251919" y="113881"/>
                    </a:cubicBezTo>
                    <a:cubicBezTo>
                      <a:pt x="251919" y="125384"/>
                      <a:pt x="250194" y="136723"/>
                      <a:pt x="246743" y="147898"/>
                    </a:cubicBezTo>
                    <a:cubicBezTo>
                      <a:pt x="243292" y="159072"/>
                      <a:pt x="237952" y="169178"/>
                      <a:pt x="230721" y="178217"/>
                    </a:cubicBezTo>
                    <a:cubicBezTo>
                      <a:pt x="223491" y="187255"/>
                      <a:pt x="214535" y="194568"/>
                      <a:pt x="203853" y="200155"/>
                    </a:cubicBezTo>
                    <a:cubicBezTo>
                      <a:pt x="193171" y="205742"/>
                      <a:pt x="180435" y="208536"/>
                      <a:pt x="165645" y="208536"/>
                    </a:cubicBezTo>
                    <a:cubicBezTo>
                      <a:pt x="160716" y="208536"/>
                      <a:pt x="154225" y="207878"/>
                      <a:pt x="146173" y="206564"/>
                    </a:cubicBezTo>
                    <a:cubicBezTo>
                      <a:pt x="138121" y="205249"/>
                      <a:pt x="129247" y="202291"/>
                      <a:pt x="119551" y="197690"/>
                    </a:cubicBezTo>
                    <a:cubicBezTo>
                      <a:pt x="109855" y="193089"/>
                      <a:pt x="99585" y="186269"/>
                      <a:pt x="88739" y="177231"/>
                    </a:cubicBezTo>
                    <a:cubicBezTo>
                      <a:pt x="77893" y="168192"/>
                      <a:pt x="67129" y="155950"/>
                      <a:pt x="56447" y="140503"/>
                    </a:cubicBezTo>
                    <a:cubicBezTo>
                      <a:pt x="45767" y="125055"/>
                      <a:pt x="35578" y="105911"/>
                      <a:pt x="25882" y="83069"/>
                    </a:cubicBezTo>
                    <a:cubicBezTo>
                      <a:pt x="16187" y="60227"/>
                      <a:pt x="7559" y="32537"/>
                      <a:pt x="0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9B8B2BF-9E66-BA82-870B-7E4C34D9E5A7}"/>
                  </a:ext>
                </a:extLst>
              </p:cNvPr>
              <p:cNvSpPr/>
              <p:nvPr/>
            </p:nvSpPr>
            <p:spPr>
              <a:xfrm>
                <a:off x="1843313" y="1783675"/>
                <a:ext cx="328826" cy="242059"/>
              </a:xfrm>
              <a:custGeom>
                <a:avLst/>
                <a:gdLst/>
                <a:ahLst/>
                <a:cxnLst/>
                <a:rect l="l" t="t" r="r" b="b"/>
                <a:pathLst>
                  <a:path w="328826" h="242059">
                    <a:moveTo>
                      <a:pt x="147405" y="0"/>
                    </a:moveTo>
                    <a:cubicBezTo>
                      <a:pt x="164495" y="0"/>
                      <a:pt x="178956" y="3040"/>
                      <a:pt x="190788" y="9120"/>
                    </a:cubicBezTo>
                    <a:cubicBezTo>
                      <a:pt x="202620" y="15200"/>
                      <a:pt x="211165" y="24156"/>
                      <a:pt x="216424" y="35988"/>
                    </a:cubicBezTo>
                    <a:cubicBezTo>
                      <a:pt x="224969" y="26785"/>
                      <a:pt x="233843" y="20377"/>
                      <a:pt x="243045" y="16761"/>
                    </a:cubicBezTo>
                    <a:cubicBezTo>
                      <a:pt x="252248" y="13146"/>
                      <a:pt x="261615" y="11338"/>
                      <a:pt x="271146" y="11338"/>
                    </a:cubicBezTo>
                    <a:cubicBezTo>
                      <a:pt x="279362" y="11338"/>
                      <a:pt x="287004" y="12735"/>
                      <a:pt x="294070" y="15529"/>
                    </a:cubicBezTo>
                    <a:cubicBezTo>
                      <a:pt x="301137" y="18322"/>
                      <a:pt x="307216" y="22184"/>
                      <a:pt x="312311" y="27114"/>
                    </a:cubicBezTo>
                    <a:cubicBezTo>
                      <a:pt x="317405" y="32044"/>
                      <a:pt x="321431" y="37878"/>
                      <a:pt x="324389" y="44615"/>
                    </a:cubicBezTo>
                    <a:cubicBezTo>
                      <a:pt x="327347" y="51353"/>
                      <a:pt x="328826" y="58666"/>
                      <a:pt x="328826" y="66554"/>
                    </a:cubicBezTo>
                    <a:cubicBezTo>
                      <a:pt x="328826" y="74441"/>
                      <a:pt x="327429" y="81754"/>
                      <a:pt x="324636" y="88492"/>
                    </a:cubicBezTo>
                    <a:cubicBezTo>
                      <a:pt x="321842" y="95229"/>
                      <a:pt x="318063" y="100899"/>
                      <a:pt x="313297" y="105500"/>
                    </a:cubicBezTo>
                    <a:cubicBezTo>
                      <a:pt x="308531" y="110101"/>
                      <a:pt x="303108" y="113717"/>
                      <a:pt x="297028" y="116346"/>
                    </a:cubicBezTo>
                    <a:cubicBezTo>
                      <a:pt x="290948" y="118975"/>
                      <a:pt x="284621" y="120290"/>
                      <a:pt x="278048" y="120290"/>
                    </a:cubicBezTo>
                    <a:cubicBezTo>
                      <a:pt x="271475" y="120290"/>
                      <a:pt x="266051" y="119304"/>
                      <a:pt x="261779" y="117332"/>
                    </a:cubicBezTo>
                    <a:cubicBezTo>
                      <a:pt x="257506" y="115360"/>
                      <a:pt x="254055" y="112895"/>
                      <a:pt x="251426" y="109937"/>
                    </a:cubicBezTo>
                    <a:cubicBezTo>
                      <a:pt x="248797" y="106979"/>
                      <a:pt x="246907" y="103775"/>
                      <a:pt x="245757" y="100324"/>
                    </a:cubicBezTo>
                    <a:cubicBezTo>
                      <a:pt x="244606" y="96873"/>
                      <a:pt x="244031" y="93504"/>
                      <a:pt x="244031" y="90217"/>
                    </a:cubicBezTo>
                    <a:cubicBezTo>
                      <a:pt x="244031" y="80686"/>
                      <a:pt x="247318" y="73291"/>
                      <a:pt x="253892" y="68033"/>
                    </a:cubicBezTo>
                    <a:cubicBezTo>
                      <a:pt x="260464" y="62774"/>
                      <a:pt x="268352" y="60145"/>
                      <a:pt x="277555" y="60145"/>
                    </a:cubicBezTo>
                    <a:cubicBezTo>
                      <a:pt x="284128" y="60145"/>
                      <a:pt x="289551" y="61870"/>
                      <a:pt x="293824" y="65321"/>
                    </a:cubicBezTo>
                    <a:cubicBezTo>
                      <a:pt x="298096" y="68772"/>
                      <a:pt x="301054" y="73127"/>
                      <a:pt x="302697" y="78385"/>
                    </a:cubicBezTo>
                    <a:cubicBezTo>
                      <a:pt x="304998" y="75099"/>
                      <a:pt x="306149" y="71484"/>
                      <a:pt x="306149" y="67540"/>
                    </a:cubicBezTo>
                    <a:cubicBezTo>
                      <a:pt x="306149" y="58994"/>
                      <a:pt x="303026" y="52257"/>
                      <a:pt x="296782" y="47327"/>
                    </a:cubicBezTo>
                    <a:cubicBezTo>
                      <a:pt x="290537" y="42397"/>
                      <a:pt x="282156" y="39932"/>
                      <a:pt x="271639" y="39932"/>
                    </a:cubicBezTo>
                    <a:cubicBezTo>
                      <a:pt x="262437" y="39932"/>
                      <a:pt x="253973" y="41822"/>
                      <a:pt x="246250" y="45601"/>
                    </a:cubicBezTo>
                    <a:cubicBezTo>
                      <a:pt x="238526" y="49381"/>
                      <a:pt x="231378" y="54064"/>
                      <a:pt x="224805" y="59652"/>
                    </a:cubicBezTo>
                    <a:lnTo>
                      <a:pt x="225298" y="59652"/>
                    </a:lnTo>
                    <a:lnTo>
                      <a:pt x="222340" y="62610"/>
                    </a:lnTo>
                    <a:cubicBezTo>
                      <a:pt x="222340" y="69183"/>
                      <a:pt x="220861" y="76660"/>
                      <a:pt x="217903" y="85041"/>
                    </a:cubicBezTo>
                    <a:cubicBezTo>
                      <a:pt x="214945" y="93422"/>
                      <a:pt x="211658" y="100899"/>
                      <a:pt x="208043" y="107472"/>
                    </a:cubicBezTo>
                    <a:cubicBezTo>
                      <a:pt x="210672" y="109444"/>
                      <a:pt x="213548" y="112238"/>
                      <a:pt x="216670" y="115853"/>
                    </a:cubicBezTo>
                    <a:cubicBezTo>
                      <a:pt x="219792" y="119468"/>
                      <a:pt x="222750" y="123494"/>
                      <a:pt x="225544" y="127931"/>
                    </a:cubicBezTo>
                    <a:cubicBezTo>
                      <a:pt x="228338" y="132368"/>
                      <a:pt x="230638" y="137134"/>
                      <a:pt x="232446" y="142228"/>
                    </a:cubicBezTo>
                    <a:cubicBezTo>
                      <a:pt x="234254" y="147322"/>
                      <a:pt x="235157" y="152499"/>
                      <a:pt x="235157" y="157757"/>
                    </a:cubicBezTo>
                    <a:cubicBezTo>
                      <a:pt x="235157" y="169918"/>
                      <a:pt x="232857" y="181175"/>
                      <a:pt x="228256" y="191527"/>
                    </a:cubicBezTo>
                    <a:cubicBezTo>
                      <a:pt x="223654" y="201880"/>
                      <a:pt x="217492" y="210754"/>
                      <a:pt x="209768" y="218149"/>
                    </a:cubicBezTo>
                    <a:cubicBezTo>
                      <a:pt x="202045" y="225544"/>
                      <a:pt x="193171" y="231378"/>
                      <a:pt x="183147" y="235650"/>
                    </a:cubicBezTo>
                    <a:cubicBezTo>
                      <a:pt x="173122" y="239923"/>
                      <a:pt x="162687" y="242059"/>
                      <a:pt x="151842" y="242059"/>
                    </a:cubicBezTo>
                    <a:cubicBezTo>
                      <a:pt x="136395" y="242059"/>
                      <a:pt x="122180" y="239101"/>
                      <a:pt x="109198" y="233185"/>
                    </a:cubicBezTo>
                    <a:cubicBezTo>
                      <a:pt x="96216" y="227269"/>
                      <a:pt x="84548" y="219217"/>
                      <a:pt x="74195" y="209029"/>
                    </a:cubicBezTo>
                    <a:cubicBezTo>
                      <a:pt x="63842" y="198840"/>
                      <a:pt x="54558" y="187090"/>
                      <a:pt x="46341" y="173780"/>
                    </a:cubicBezTo>
                    <a:cubicBezTo>
                      <a:pt x="38125" y="160469"/>
                      <a:pt x="30976" y="146418"/>
                      <a:pt x="24896" y="131629"/>
                    </a:cubicBezTo>
                    <a:cubicBezTo>
                      <a:pt x="18816" y="116839"/>
                      <a:pt x="13721" y="101885"/>
                      <a:pt x="9613" y="86766"/>
                    </a:cubicBezTo>
                    <a:cubicBezTo>
                      <a:pt x="5505" y="71648"/>
                      <a:pt x="2300" y="57187"/>
                      <a:pt x="0" y="43383"/>
                    </a:cubicBezTo>
                    <a:lnTo>
                      <a:pt x="20212" y="51764"/>
                    </a:lnTo>
                    <a:cubicBezTo>
                      <a:pt x="27443" y="80686"/>
                      <a:pt x="35660" y="104843"/>
                      <a:pt x="44862" y="124234"/>
                    </a:cubicBezTo>
                    <a:cubicBezTo>
                      <a:pt x="54065" y="143625"/>
                      <a:pt x="63842" y="159154"/>
                      <a:pt x="74195" y="170822"/>
                    </a:cubicBezTo>
                    <a:cubicBezTo>
                      <a:pt x="84548" y="182489"/>
                      <a:pt x="95476" y="190788"/>
                      <a:pt x="106979" y="195718"/>
                    </a:cubicBezTo>
                    <a:cubicBezTo>
                      <a:pt x="118482" y="200648"/>
                      <a:pt x="130314" y="203113"/>
                      <a:pt x="142475" y="203113"/>
                    </a:cubicBezTo>
                    <a:cubicBezTo>
                      <a:pt x="149705" y="203113"/>
                      <a:pt x="157347" y="201798"/>
                      <a:pt x="165399" y="199169"/>
                    </a:cubicBezTo>
                    <a:cubicBezTo>
                      <a:pt x="173451" y="196539"/>
                      <a:pt x="180928" y="192842"/>
                      <a:pt x="187830" y="188076"/>
                    </a:cubicBezTo>
                    <a:cubicBezTo>
                      <a:pt x="194732" y="183311"/>
                      <a:pt x="200483" y="177888"/>
                      <a:pt x="205085" y="171808"/>
                    </a:cubicBezTo>
                    <a:cubicBezTo>
                      <a:pt x="209686" y="165727"/>
                      <a:pt x="211987" y="159236"/>
                      <a:pt x="211987" y="152334"/>
                    </a:cubicBezTo>
                    <a:cubicBezTo>
                      <a:pt x="211987" y="146747"/>
                      <a:pt x="210837" y="142557"/>
                      <a:pt x="208536" y="139763"/>
                    </a:cubicBezTo>
                    <a:cubicBezTo>
                      <a:pt x="206235" y="136969"/>
                      <a:pt x="202127" y="134915"/>
                      <a:pt x="196211" y="133601"/>
                    </a:cubicBezTo>
                    <a:cubicBezTo>
                      <a:pt x="193910" y="138859"/>
                      <a:pt x="190706" y="143954"/>
                      <a:pt x="186598" y="148883"/>
                    </a:cubicBezTo>
                    <a:cubicBezTo>
                      <a:pt x="182489" y="153813"/>
                      <a:pt x="175998" y="156278"/>
                      <a:pt x="167124" y="156278"/>
                    </a:cubicBezTo>
                    <a:cubicBezTo>
                      <a:pt x="155621" y="156278"/>
                      <a:pt x="147076" y="152992"/>
                      <a:pt x="141489" y="146418"/>
                    </a:cubicBezTo>
                    <a:cubicBezTo>
                      <a:pt x="135901" y="139845"/>
                      <a:pt x="133108" y="132943"/>
                      <a:pt x="133108" y="125713"/>
                    </a:cubicBezTo>
                    <a:lnTo>
                      <a:pt x="133108" y="122755"/>
                    </a:lnTo>
                    <a:cubicBezTo>
                      <a:pt x="133108" y="119797"/>
                      <a:pt x="133847" y="116675"/>
                      <a:pt x="135326" y="113388"/>
                    </a:cubicBezTo>
                    <a:cubicBezTo>
                      <a:pt x="136805" y="110101"/>
                      <a:pt x="138859" y="107061"/>
                      <a:pt x="141489" y="104268"/>
                    </a:cubicBezTo>
                    <a:cubicBezTo>
                      <a:pt x="144118" y="101474"/>
                      <a:pt x="147487" y="99091"/>
                      <a:pt x="151595" y="97119"/>
                    </a:cubicBezTo>
                    <a:cubicBezTo>
                      <a:pt x="155703" y="95147"/>
                      <a:pt x="160387" y="94161"/>
                      <a:pt x="165645" y="94161"/>
                    </a:cubicBezTo>
                    <a:cubicBezTo>
                      <a:pt x="167617" y="94161"/>
                      <a:pt x="169754" y="94326"/>
                      <a:pt x="172054" y="94654"/>
                    </a:cubicBezTo>
                    <a:cubicBezTo>
                      <a:pt x="174355" y="94983"/>
                      <a:pt x="176820" y="95476"/>
                      <a:pt x="179449" y="96133"/>
                    </a:cubicBezTo>
                    <a:cubicBezTo>
                      <a:pt x="180106" y="96133"/>
                      <a:pt x="181503" y="94983"/>
                      <a:pt x="183640" y="92682"/>
                    </a:cubicBezTo>
                    <a:cubicBezTo>
                      <a:pt x="185776" y="90382"/>
                      <a:pt x="187912" y="87506"/>
                      <a:pt x="190049" y="84055"/>
                    </a:cubicBezTo>
                    <a:cubicBezTo>
                      <a:pt x="192185" y="80604"/>
                      <a:pt x="194157" y="76824"/>
                      <a:pt x="195965" y="72716"/>
                    </a:cubicBezTo>
                    <a:cubicBezTo>
                      <a:pt x="197772" y="68608"/>
                      <a:pt x="198676" y="64582"/>
                      <a:pt x="198676" y="60638"/>
                    </a:cubicBezTo>
                    <a:cubicBezTo>
                      <a:pt x="198676" y="50120"/>
                      <a:pt x="194814" y="41904"/>
                      <a:pt x="187091" y="35988"/>
                    </a:cubicBezTo>
                    <a:cubicBezTo>
                      <a:pt x="179367" y="30072"/>
                      <a:pt x="169754" y="27114"/>
                      <a:pt x="158251" y="27114"/>
                    </a:cubicBezTo>
                    <a:cubicBezTo>
                      <a:pt x="148719" y="27114"/>
                      <a:pt x="139928" y="29497"/>
                      <a:pt x="131875" y="34263"/>
                    </a:cubicBezTo>
                    <a:cubicBezTo>
                      <a:pt x="123823" y="39028"/>
                      <a:pt x="116675" y="44862"/>
                      <a:pt x="110430" y="51764"/>
                    </a:cubicBezTo>
                    <a:cubicBezTo>
                      <a:pt x="113388" y="54064"/>
                      <a:pt x="116182" y="57105"/>
                      <a:pt x="118811" y="60884"/>
                    </a:cubicBezTo>
                    <a:cubicBezTo>
                      <a:pt x="121440" y="64664"/>
                      <a:pt x="122755" y="69676"/>
                      <a:pt x="122755" y="75920"/>
                    </a:cubicBezTo>
                    <a:cubicBezTo>
                      <a:pt x="122755" y="85452"/>
                      <a:pt x="119222" y="93668"/>
                      <a:pt x="112156" y="100570"/>
                    </a:cubicBezTo>
                    <a:cubicBezTo>
                      <a:pt x="105090" y="107472"/>
                      <a:pt x="96133" y="110923"/>
                      <a:pt x="85287" y="110923"/>
                    </a:cubicBezTo>
                    <a:cubicBezTo>
                      <a:pt x="76742" y="110923"/>
                      <a:pt x="70005" y="107472"/>
                      <a:pt x="65075" y="100570"/>
                    </a:cubicBezTo>
                    <a:cubicBezTo>
                      <a:pt x="60145" y="93668"/>
                      <a:pt x="57680" y="86438"/>
                      <a:pt x="57680" y="78878"/>
                    </a:cubicBezTo>
                    <a:cubicBezTo>
                      <a:pt x="57680" y="71648"/>
                      <a:pt x="59652" y="63431"/>
                      <a:pt x="63596" y="54229"/>
                    </a:cubicBezTo>
                    <a:cubicBezTo>
                      <a:pt x="67540" y="45026"/>
                      <a:pt x="73291" y="36399"/>
                      <a:pt x="80851" y="28347"/>
                    </a:cubicBezTo>
                    <a:cubicBezTo>
                      <a:pt x="88410" y="20294"/>
                      <a:pt x="97777" y="13557"/>
                      <a:pt x="108951" y="8134"/>
                    </a:cubicBezTo>
                    <a:cubicBezTo>
                      <a:pt x="120126" y="2711"/>
                      <a:pt x="132944" y="0"/>
                      <a:pt x="147405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F55EF8E-1245-51F2-FFBF-74AE33C674EF}"/>
                  </a:ext>
                </a:extLst>
              </p:cNvPr>
              <p:cNvSpPr/>
              <p:nvPr/>
            </p:nvSpPr>
            <p:spPr>
              <a:xfrm>
                <a:off x="10689414" y="1900020"/>
                <a:ext cx="100078" cy="34016"/>
              </a:xfrm>
              <a:custGeom>
                <a:avLst/>
                <a:gdLst/>
                <a:ahLst/>
                <a:cxnLst/>
                <a:rect l="l" t="t" r="r" b="b"/>
                <a:pathLst>
                  <a:path w="100078" h="34016">
                    <a:moveTo>
                      <a:pt x="0" y="0"/>
                    </a:moveTo>
                    <a:lnTo>
                      <a:pt x="100078" y="0"/>
                    </a:lnTo>
                    <a:lnTo>
                      <a:pt x="100078" y="34016"/>
                    </a:lnTo>
                    <a:lnTo>
                      <a:pt x="0" y="340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6F014F7-D84B-2C19-BE6A-7E3950398966}"/>
                  </a:ext>
                </a:extLst>
              </p:cNvPr>
              <p:cNvSpPr/>
              <p:nvPr/>
            </p:nvSpPr>
            <p:spPr>
              <a:xfrm>
                <a:off x="4087307" y="1956715"/>
                <a:ext cx="56201" cy="53243"/>
              </a:xfrm>
              <a:custGeom>
                <a:avLst/>
                <a:gdLst/>
                <a:ahLst/>
                <a:cxnLst/>
                <a:rect l="l" t="t" r="r" b="b"/>
                <a:pathLst>
                  <a:path w="56201" h="53243">
                    <a:moveTo>
                      <a:pt x="28100" y="0"/>
                    </a:moveTo>
                    <a:cubicBezTo>
                      <a:pt x="35660" y="0"/>
                      <a:pt x="42233" y="2547"/>
                      <a:pt x="47821" y="7642"/>
                    </a:cubicBezTo>
                    <a:cubicBezTo>
                      <a:pt x="53408" y="12736"/>
                      <a:pt x="56201" y="19063"/>
                      <a:pt x="56201" y="26622"/>
                    </a:cubicBezTo>
                    <a:cubicBezTo>
                      <a:pt x="56201" y="34181"/>
                      <a:pt x="53408" y="40508"/>
                      <a:pt x="47821" y="45602"/>
                    </a:cubicBezTo>
                    <a:cubicBezTo>
                      <a:pt x="42233" y="50696"/>
                      <a:pt x="35660" y="53243"/>
                      <a:pt x="28100" y="53243"/>
                    </a:cubicBezTo>
                    <a:cubicBezTo>
                      <a:pt x="19884" y="53243"/>
                      <a:pt x="13146" y="50696"/>
                      <a:pt x="7888" y="45602"/>
                    </a:cubicBezTo>
                    <a:cubicBezTo>
                      <a:pt x="2629" y="40508"/>
                      <a:pt x="0" y="34181"/>
                      <a:pt x="0" y="26622"/>
                    </a:cubicBezTo>
                    <a:cubicBezTo>
                      <a:pt x="0" y="19063"/>
                      <a:pt x="2629" y="12736"/>
                      <a:pt x="7888" y="7642"/>
                    </a:cubicBezTo>
                    <a:cubicBezTo>
                      <a:pt x="13146" y="2547"/>
                      <a:pt x="19884" y="0"/>
                      <a:pt x="28100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FAFAB06-D02B-0613-41ED-F4BE27A3F9A5}"/>
                  </a:ext>
                </a:extLst>
              </p:cNvPr>
              <p:cNvSpPr/>
              <p:nvPr/>
            </p:nvSpPr>
            <p:spPr>
              <a:xfrm>
                <a:off x="9589956" y="1956715"/>
                <a:ext cx="56200" cy="53243"/>
              </a:xfrm>
              <a:custGeom>
                <a:avLst/>
                <a:gdLst/>
                <a:ahLst/>
                <a:cxnLst/>
                <a:rect l="l" t="t" r="r" b="b"/>
                <a:pathLst>
                  <a:path w="56200" h="53243">
                    <a:moveTo>
                      <a:pt x="28100" y="0"/>
                    </a:moveTo>
                    <a:cubicBezTo>
                      <a:pt x="35660" y="0"/>
                      <a:pt x="42233" y="2547"/>
                      <a:pt x="47820" y="7642"/>
                    </a:cubicBezTo>
                    <a:cubicBezTo>
                      <a:pt x="53407" y="12736"/>
                      <a:pt x="56200" y="19063"/>
                      <a:pt x="56200" y="26622"/>
                    </a:cubicBezTo>
                    <a:cubicBezTo>
                      <a:pt x="56200" y="34181"/>
                      <a:pt x="53407" y="40508"/>
                      <a:pt x="47820" y="45602"/>
                    </a:cubicBezTo>
                    <a:cubicBezTo>
                      <a:pt x="42233" y="50696"/>
                      <a:pt x="35660" y="53243"/>
                      <a:pt x="28100" y="53243"/>
                    </a:cubicBezTo>
                    <a:cubicBezTo>
                      <a:pt x="19884" y="53243"/>
                      <a:pt x="13146" y="50696"/>
                      <a:pt x="7888" y="45602"/>
                    </a:cubicBezTo>
                    <a:cubicBezTo>
                      <a:pt x="2629" y="40508"/>
                      <a:pt x="0" y="34181"/>
                      <a:pt x="0" y="26622"/>
                    </a:cubicBezTo>
                    <a:cubicBezTo>
                      <a:pt x="0" y="19063"/>
                      <a:pt x="2629" y="12736"/>
                      <a:pt x="7888" y="7642"/>
                    </a:cubicBezTo>
                    <a:cubicBezTo>
                      <a:pt x="13146" y="2547"/>
                      <a:pt x="19884" y="0"/>
                      <a:pt x="28100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22CC72C-F50E-E3E8-5516-D01C4F290F0C}"/>
                  </a:ext>
                </a:extLst>
              </p:cNvPr>
              <p:cNvSpPr/>
              <p:nvPr/>
            </p:nvSpPr>
            <p:spPr>
              <a:xfrm>
                <a:off x="10399580" y="1956715"/>
                <a:ext cx="56202" cy="53243"/>
              </a:xfrm>
              <a:custGeom>
                <a:avLst/>
                <a:gdLst/>
                <a:ahLst/>
                <a:cxnLst/>
                <a:rect l="l" t="t" r="r" b="b"/>
                <a:pathLst>
                  <a:path w="56202" h="53243">
                    <a:moveTo>
                      <a:pt x="28101" y="0"/>
                    </a:moveTo>
                    <a:cubicBezTo>
                      <a:pt x="35660" y="0"/>
                      <a:pt x="42234" y="2547"/>
                      <a:pt x="47821" y="7642"/>
                    </a:cubicBezTo>
                    <a:cubicBezTo>
                      <a:pt x="53408" y="12736"/>
                      <a:pt x="56202" y="19063"/>
                      <a:pt x="56202" y="26622"/>
                    </a:cubicBezTo>
                    <a:cubicBezTo>
                      <a:pt x="56202" y="34181"/>
                      <a:pt x="53408" y="40508"/>
                      <a:pt x="47821" y="45602"/>
                    </a:cubicBezTo>
                    <a:cubicBezTo>
                      <a:pt x="42234" y="50696"/>
                      <a:pt x="35660" y="53243"/>
                      <a:pt x="28101" y="53243"/>
                    </a:cubicBezTo>
                    <a:cubicBezTo>
                      <a:pt x="19885" y="53243"/>
                      <a:pt x="13147" y="50696"/>
                      <a:pt x="7888" y="45602"/>
                    </a:cubicBezTo>
                    <a:cubicBezTo>
                      <a:pt x="2630" y="40508"/>
                      <a:pt x="0" y="34181"/>
                      <a:pt x="0" y="26622"/>
                    </a:cubicBezTo>
                    <a:cubicBezTo>
                      <a:pt x="0" y="19063"/>
                      <a:pt x="2630" y="12736"/>
                      <a:pt x="7888" y="7642"/>
                    </a:cubicBezTo>
                    <a:cubicBezTo>
                      <a:pt x="13147" y="2547"/>
                      <a:pt x="19885" y="0"/>
                      <a:pt x="28101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745DBC8-B4FC-79D5-4ADB-08F36F3ADD41}"/>
                  </a:ext>
                </a:extLst>
              </p:cNvPr>
              <p:cNvSpPr/>
              <p:nvPr/>
            </p:nvSpPr>
            <p:spPr>
              <a:xfrm>
                <a:off x="5706576" y="1994182"/>
                <a:ext cx="180435" cy="133108"/>
              </a:xfrm>
              <a:custGeom>
                <a:avLst/>
                <a:gdLst/>
                <a:ahLst/>
                <a:cxnLst/>
                <a:rect l="l" t="t" r="r" b="b"/>
                <a:pathLst>
                  <a:path w="180435" h="133108">
                    <a:moveTo>
                      <a:pt x="85288" y="0"/>
                    </a:moveTo>
                    <a:cubicBezTo>
                      <a:pt x="94490" y="986"/>
                      <a:pt x="100981" y="3615"/>
                      <a:pt x="104761" y="7887"/>
                    </a:cubicBezTo>
                    <a:cubicBezTo>
                      <a:pt x="108540" y="12160"/>
                      <a:pt x="110758" y="16926"/>
                      <a:pt x="111416" y="22184"/>
                    </a:cubicBezTo>
                    <a:lnTo>
                      <a:pt x="111416" y="58173"/>
                    </a:lnTo>
                    <a:cubicBezTo>
                      <a:pt x="118975" y="61788"/>
                      <a:pt x="128013" y="66965"/>
                      <a:pt x="138531" y="73702"/>
                    </a:cubicBezTo>
                    <a:cubicBezTo>
                      <a:pt x="149048" y="80440"/>
                      <a:pt x="160715" y="90710"/>
                      <a:pt x="173533" y="104514"/>
                    </a:cubicBezTo>
                    <a:cubicBezTo>
                      <a:pt x="176491" y="109116"/>
                      <a:pt x="178381" y="112731"/>
                      <a:pt x="179203" y="115360"/>
                    </a:cubicBezTo>
                    <a:cubicBezTo>
                      <a:pt x="180024" y="117989"/>
                      <a:pt x="180435" y="121276"/>
                      <a:pt x="180435" y="125220"/>
                    </a:cubicBezTo>
                    <a:lnTo>
                      <a:pt x="180435" y="133108"/>
                    </a:lnTo>
                    <a:cubicBezTo>
                      <a:pt x="162687" y="119304"/>
                      <a:pt x="148144" y="108376"/>
                      <a:pt x="136805" y="100324"/>
                    </a:cubicBezTo>
                    <a:cubicBezTo>
                      <a:pt x="125466" y="92271"/>
                      <a:pt x="115688" y="85945"/>
                      <a:pt x="107472" y="81343"/>
                    </a:cubicBezTo>
                    <a:cubicBezTo>
                      <a:pt x="106486" y="86931"/>
                      <a:pt x="104678" y="92600"/>
                      <a:pt x="102049" y="98352"/>
                    </a:cubicBezTo>
                    <a:cubicBezTo>
                      <a:pt x="99420" y="104103"/>
                      <a:pt x="95804" y="109362"/>
                      <a:pt x="91203" y="114128"/>
                    </a:cubicBezTo>
                    <a:cubicBezTo>
                      <a:pt x="86602" y="118893"/>
                      <a:pt x="80851" y="122919"/>
                      <a:pt x="73949" y="126206"/>
                    </a:cubicBezTo>
                    <a:cubicBezTo>
                      <a:pt x="67047" y="129493"/>
                      <a:pt x="58830" y="131465"/>
                      <a:pt x="49299" y="132122"/>
                    </a:cubicBezTo>
                    <a:lnTo>
                      <a:pt x="47327" y="132122"/>
                    </a:lnTo>
                    <a:cubicBezTo>
                      <a:pt x="43054" y="132122"/>
                      <a:pt x="38207" y="131465"/>
                      <a:pt x="32784" y="130150"/>
                    </a:cubicBezTo>
                    <a:cubicBezTo>
                      <a:pt x="27361" y="128835"/>
                      <a:pt x="22184" y="126535"/>
                      <a:pt x="17254" y="123248"/>
                    </a:cubicBezTo>
                    <a:cubicBezTo>
                      <a:pt x="12325" y="119961"/>
                      <a:pt x="8216" y="115771"/>
                      <a:pt x="4930" y="110677"/>
                    </a:cubicBezTo>
                    <a:cubicBezTo>
                      <a:pt x="1643" y="105582"/>
                      <a:pt x="0" y="99091"/>
                      <a:pt x="0" y="91203"/>
                    </a:cubicBezTo>
                    <a:cubicBezTo>
                      <a:pt x="0" y="86273"/>
                      <a:pt x="1479" y="81179"/>
                      <a:pt x="4437" y="75921"/>
                    </a:cubicBezTo>
                    <a:cubicBezTo>
                      <a:pt x="7395" y="70662"/>
                      <a:pt x="11667" y="65979"/>
                      <a:pt x="17254" y="61870"/>
                    </a:cubicBezTo>
                    <a:cubicBezTo>
                      <a:pt x="22841" y="57762"/>
                      <a:pt x="29661" y="54311"/>
                      <a:pt x="37714" y="51517"/>
                    </a:cubicBezTo>
                    <a:cubicBezTo>
                      <a:pt x="45766" y="48724"/>
                      <a:pt x="54722" y="47327"/>
                      <a:pt x="64582" y="47327"/>
                    </a:cubicBezTo>
                    <a:cubicBezTo>
                      <a:pt x="67211" y="47327"/>
                      <a:pt x="69840" y="47409"/>
                      <a:pt x="72470" y="47573"/>
                    </a:cubicBezTo>
                    <a:cubicBezTo>
                      <a:pt x="75099" y="47738"/>
                      <a:pt x="77400" y="47984"/>
                      <a:pt x="79372" y="48313"/>
                    </a:cubicBezTo>
                    <a:cubicBezTo>
                      <a:pt x="80029" y="48313"/>
                      <a:pt x="80522" y="48395"/>
                      <a:pt x="80851" y="48559"/>
                    </a:cubicBezTo>
                    <a:cubicBezTo>
                      <a:pt x="81179" y="48724"/>
                      <a:pt x="81672" y="48806"/>
                      <a:pt x="82330" y="48806"/>
                    </a:cubicBezTo>
                    <a:lnTo>
                      <a:pt x="85288" y="49299"/>
                    </a:lnTo>
                    <a:lnTo>
                      <a:pt x="85288" y="0"/>
                    </a:lnTo>
                    <a:close/>
                    <a:moveTo>
                      <a:pt x="64582" y="68033"/>
                    </a:moveTo>
                    <a:cubicBezTo>
                      <a:pt x="58666" y="68033"/>
                      <a:pt x="53407" y="68936"/>
                      <a:pt x="48806" y="70744"/>
                    </a:cubicBezTo>
                    <a:cubicBezTo>
                      <a:pt x="44204" y="72552"/>
                      <a:pt x="40260" y="74606"/>
                      <a:pt x="36974" y="76907"/>
                    </a:cubicBezTo>
                    <a:cubicBezTo>
                      <a:pt x="33687" y="79207"/>
                      <a:pt x="31140" y="81672"/>
                      <a:pt x="29333" y="84301"/>
                    </a:cubicBezTo>
                    <a:cubicBezTo>
                      <a:pt x="27525" y="86931"/>
                      <a:pt x="26292" y="88903"/>
                      <a:pt x="25635" y="90217"/>
                    </a:cubicBezTo>
                    <a:lnTo>
                      <a:pt x="25635" y="92189"/>
                    </a:lnTo>
                    <a:cubicBezTo>
                      <a:pt x="25635" y="96791"/>
                      <a:pt x="27525" y="100570"/>
                      <a:pt x="31305" y="103528"/>
                    </a:cubicBezTo>
                    <a:cubicBezTo>
                      <a:pt x="35084" y="106486"/>
                      <a:pt x="39274" y="107965"/>
                      <a:pt x="43876" y="107965"/>
                    </a:cubicBezTo>
                    <a:lnTo>
                      <a:pt x="45848" y="107965"/>
                    </a:lnTo>
                    <a:cubicBezTo>
                      <a:pt x="50120" y="107965"/>
                      <a:pt x="54557" y="106897"/>
                      <a:pt x="59159" y="104761"/>
                    </a:cubicBezTo>
                    <a:cubicBezTo>
                      <a:pt x="63760" y="102624"/>
                      <a:pt x="67950" y="99831"/>
                      <a:pt x="71730" y="96380"/>
                    </a:cubicBezTo>
                    <a:cubicBezTo>
                      <a:pt x="75509" y="92929"/>
                      <a:pt x="78632" y="89067"/>
                      <a:pt x="81097" y="84794"/>
                    </a:cubicBezTo>
                    <a:cubicBezTo>
                      <a:pt x="83562" y="80522"/>
                      <a:pt x="84958" y="76414"/>
                      <a:pt x="85288" y="72470"/>
                    </a:cubicBezTo>
                    <a:cubicBezTo>
                      <a:pt x="80686" y="70826"/>
                      <a:pt x="76824" y="69676"/>
                      <a:pt x="73702" y="69019"/>
                    </a:cubicBezTo>
                    <a:cubicBezTo>
                      <a:pt x="70579" y="68361"/>
                      <a:pt x="67540" y="68033"/>
                      <a:pt x="64582" y="68033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65648A-F9DA-8C49-C4D0-AEE846C7F3AD}"/>
                </a:ext>
              </a:extLst>
            </p:cNvPr>
            <p:cNvSpPr/>
            <p:nvPr/>
          </p:nvSpPr>
          <p:spPr>
            <a:xfrm>
              <a:off x="1187196" y="391460"/>
              <a:ext cx="10122408" cy="762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5000">
                  <a:schemeClr val="bg1">
                    <a:alpha val="17000"/>
                  </a:schemeClr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8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1F2C0C-9C99-E9E8-DE2D-9F3D07AEB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3" y="1534900"/>
            <a:ext cx="4023021" cy="2326500"/>
          </a:xfrm>
          <a:prstGeom prst="roundRect">
            <a:avLst>
              <a:gd name="adj" fmla="val 12612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A1CAD6-13E7-7C3C-4E4C-2E7BEA817AC9}"/>
              </a:ext>
            </a:extLst>
          </p:cNvPr>
          <p:cNvSpPr/>
          <p:nvPr/>
        </p:nvSpPr>
        <p:spPr>
          <a:xfrm>
            <a:off x="813365" y="1634281"/>
            <a:ext cx="3798277" cy="2127739"/>
          </a:xfrm>
          <a:prstGeom prst="roundRect">
            <a:avLst>
              <a:gd name="adj" fmla="val 12700"/>
            </a:avLst>
          </a:prstGeom>
          <a:gradFill flip="none" rotWithShape="1">
            <a:gsLst>
              <a:gs pos="63000">
                <a:schemeClr val="bg1">
                  <a:alpha val="17000"/>
                </a:schemeClr>
              </a:gs>
              <a:gs pos="100000">
                <a:srgbClr val="FF8FC7"/>
              </a:gs>
            </a:gsLst>
            <a:lin ang="180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E00EC-AD48-9838-19A9-F70B9CAD2C9E}"/>
              </a:ext>
            </a:extLst>
          </p:cNvPr>
          <p:cNvSpPr txBox="1"/>
          <p:nvPr/>
        </p:nvSpPr>
        <p:spPr>
          <a:xfrm>
            <a:off x="618688" y="4353604"/>
            <a:ext cx="11196767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একজন পড়বে, অন্যজন শুনবে।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পড়তে ভুল হলে পাশের জন সঠিকটা বলবে।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দুজনই সঠিকভাবে পড়তে না পারলে আমি সাহায্য করবো।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F7CFFA01-890B-6F8C-3B59-6568DD59CB7F}"/>
              </a:ext>
            </a:extLst>
          </p:cNvPr>
          <p:cNvSpPr/>
          <p:nvPr/>
        </p:nvSpPr>
        <p:spPr>
          <a:xfrm>
            <a:off x="2404369" y="616982"/>
            <a:ext cx="7459462" cy="577012"/>
          </a:xfrm>
          <a:prstGeom prst="plaque">
            <a:avLst>
              <a:gd name="adj" fmla="val 29281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0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1600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7AFEDE-0012-DE4E-0266-F6E28E815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04" y="1435519"/>
            <a:ext cx="4023021" cy="2326500"/>
          </a:xfrm>
          <a:prstGeom prst="roundRect">
            <a:avLst>
              <a:gd name="adj" fmla="val 12612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D955BA-F53E-5F8E-7E40-EF3E6B718142}"/>
              </a:ext>
            </a:extLst>
          </p:cNvPr>
          <p:cNvSpPr/>
          <p:nvPr/>
        </p:nvSpPr>
        <p:spPr>
          <a:xfrm>
            <a:off x="7673876" y="1534900"/>
            <a:ext cx="3798277" cy="2127739"/>
          </a:xfrm>
          <a:prstGeom prst="roundRect">
            <a:avLst>
              <a:gd name="adj" fmla="val 12700"/>
            </a:avLst>
          </a:prstGeom>
          <a:gradFill flip="none" rotWithShape="1">
            <a:gsLst>
              <a:gs pos="63000">
                <a:schemeClr val="bg1">
                  <a:alpha val="17000"/>
                </a:schemeClr>
              </a:gs>
              <a:gs pos="100000">
                <a:srgbClr val="FF8FC7"/>
              </a:gs>
            </a:gsLst>
            <a:lin ang="180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que 26">
            <a:extLst>
              <a:ext uri="{FF2B5EF4-FFF2-40B4-BE49-F238E27FC236}">
                <a16:creationId xmlns:a16="http://schemas.microsoft.com/office/drawing/2014/main" id="{EC8509BC-4C09-1010-9F9C-53592E2D30E4}"/>
              </a:ext>
            </a:extLst>
          </p:cNvPr>
          <p:cNvSpPr/>
          <p:nvPr/>
        </p:nvSpPr>
        <p:spPr>
          <a:xfrm>
            <a:off x="2404369" y="621090"/>
            <a:ext cx="7459462" cy="577012"/>
          </a:xfrm>
          <a:prstGeom prst="plaque">
            <a:avLst>
              <a:gd name="adj" fmla="val 29281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সারাংশ</a:t>
            </a:r>
            <a:endParaRPr lang="en-US" sz="1600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20833-A29D-07AE-F297-89E8EB44FB2D}"/>
              </a:ext>
            </a:extLst>
          </p:cNvPr>
          <p:cNvSpPr txBox="1"/>
          <p:nvPr/>
        </p:nvSpPr>
        <p:spPr>
          <a:xfrm>
            <a:off x="489678" y="1841897"/>
            <a:ext cx="1097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জনজীবন ও প্রাকৃতিক পরিবেশে রয়েছে বৈচিত্র্য। এই বৈচিত্র্য বুঝতে ও তার সাথে নিজেদের মানিয়ে নিতে দেশের সব জায়গা ঘুরে ঘুরে দেখা দরকার। ভিন্ন ভিন্ন প্রাকৃতিক পরিবেশ ও মানুষের ভিন্ন ভিন্ন সংস্কৃতির সাথে পরিচিত হওয়া দরকার। আর দরকার এ সকলকে ভালোবাসা। দেশের মানুষ- মানুষের সংস্কৃতি, পরিবেশ- পরিবেশের বৈচিত্র্যকে ভালোবাসার নামই দেশকে ভালোবাসা। দেশকে আমরা মা-এর মতোই ভালোবাসবো।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6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C8D4B1-0DBC-9E75-E61D-FB3AC8243C81}"/>
              </a:ext>
            </a:extLst>
          </p:cNvPr>
          <p:cNvSpPr txBox="1"/>
          <p:nvPr/>
        </p:nvSpPr>
        <p:spPr>
          <a:xfrm>
            <a:off x="407233" y="617417"/>
            <a:ext cx="6788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অনুচ্ছেদ</a:t>
            </a:r>
            <a:r>
              <a:rPr lang="en-US" sz="36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অবলম্বনে</a:t>
            </a:r>
            <a:r>
              <a:rPr lang="en-US" sz="36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6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r>
              <a:rPr lang="en-US" sz="36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তিনটি</a:t>
            </a:r>
            <a:r>
              <a:rPr lang="en-US" sz="36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</a:t>
            </a:r>
            <a:r>
              <a:rPr lang="en-US" sz="36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 করো</a:t>
            </a:r>
            <a:r>
              <a:rPr lang="en-US" sz="36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8E0DD-CFA6-DCDC-ED8D-BFE8543A5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9" t="65551" r="3279" b="15645"/>
          <a:stretch/>
        </p:blipFill>
        <p:spPr>
          <a:xfrm>
            <a:off x="11114525" y="5771213"/>
            <a:ext cx="837632" cy="888706"/>
          </a:xfrm>
          <a:prstGeom prst="rect">
            <a:avLst/>
          </a:prstGeom>
        </p:spPr>
      </p:pic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id="{7DD9475C-7563-8A5D-8218-E7A45A1CD95F}"/>
              </a:ext>
            </a:extLst>
          </p:cNvPr>
          <p:cNvSpPr/>
          <p:nvPr/>
        </p:nvSpPr>
        <p:spPr>
          <a:xfrm>
            <a:off x="7621753" y="318172"/>
            <a:ext cx="2776223" cy="1499574"/>
          </a:xfrm>
          <a:prstGeom prst="flowChartMagneticTap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400" b="1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accent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8E4C1-D951-7FA1-D21F-54572C548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9187" r="6558" b="43253"/>
          <a:stretch/>
        </p:blipFill>
        <p:spPr>
          <a:xfrm>
            <a:off x="878486" y="2881769"/>
            <a:ext cx="10511228" cy="25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23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>
            <a:extLst>
              <a:ext uri="{FF2B5EF4-FFF2-40B4-BE49-F238E27FC236}">
                <a16:creationId xmlns:a16="http://schemas.microsoft.com/office/drawing/2014/main" id="{2086E99E-3A50-EDBA-BCA5-8557D233EB22}"/>
              </a:ext>
            </a:extLst>
          </p:cNvPr>
          <p:cNvSpPr/>
          <p:nvPr/>
        </p:nvSpPr>
        <p:spPr>
          <a:xfrm>
            <a:off x="8584267" y="670945"/>
            <a:ext cx="2776223" cy="1805103"/>
          </a:xfrm>
          <a:prstGeom prst="flowChartMagneticTap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600" b="1" dirty="0">
              <a:solidFill>
                <a:schemeClr val="accent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D4CD4-B88B-1BCA-1390-F39D1E083C93}"/>
              </a:ext>
            </a:extLst>
          </p:cNvPr>
          <p:cNvSpPr txBox="1"/>
          <p:nvPr/>
        </p:nvSpPr>
        <p:spPr>
          <a:xfrm>
            <a:off x="1521189" y="3176666"/>
            <a:ext cx="8327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ঠ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ব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084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35809E9-C818-5D6D-7056-CF463EDE2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06" y="1381009"/>
            <a:ext cx="3382584" cy="4251489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91C4BD55-3A72-44EC-BCC1-74DDBC8479EC}"/>
              </a:ext>
            </a:extLst>
          </p:cNvPr>
          <p:cNvSpPr txBox="1"/>
          <p:nvPr/>
        </p:nvSpPr>
        <p:spPr>
          <a:xfrm>
            <a:off x="4828808" y="444207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E9C2F-77F8-4F1E-B3B4-3B386827B7D5}"/>
              </a:ext>
            </a:extLst>
          </p:cNvPr>
          <p:cNvSpPr txBox="1"/>
          <p:nvPr/>
        </p:nvSpPr>
        <p:spPr>
          <a:xfrm>
            <a:off x="231739" y="3659192"/>
            <a:ext cx="5945187" cy="23698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জামিলা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খাতুন</a:t>
            </a:r>
            <a:endParaRPr lang="bn-IN" sz="4000" b="1" dirty="0">
              <a:ln w="22225">
                <a:noFill/>
                <a:prstDash val="solid"/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3301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br>
              <a:rPr lang="bn-BD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চুপড়িয়া</a:t>
            </a:r>
            <a:r>
              <a:rPr lang="bn-IN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বিদ্যালয়</a:t>
            </a:r>
          </a:p>
          <a:p>
            <a:pPr algn="ctr">
              <a:defRPr/>
            </a:pP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সাতক্ষীরা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সদর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সাতক্ষীরা</a:t>
            </a:r>
            <a:r>
              <a:rPr lang="bn-IN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n w="22225">
                <a:noFill/>
                <a:prstDash val="solid"/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CEF1A-9AD4-4C1D-A5D0-CA9BFB9426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2"/>
          <a:stretch/>
        </p:blipFill>
        <p:spPr>
          <a:xfrm>
            <a:off x="2080039" y="1136874"/>
            <a:ext cx="2314356" cy="233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F78952-1DDE-4192-BA51-E1BABAC7A3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83" r="38145"/>
          <a:stretch/>
        </p:blipFill>
        <p:spPr>
          <a:xfrm>
            <a:off x="5952838" y="1378344"/>
            <a:ext cx="1286511" cy="43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2">
            <a:extLst>
              <a:ext uri="{FF2B5EF4-FFF2-40B4-BE49-F238E27FC236}">
                <a16:creationId xmlns:a16="http://schemas.microsoft.com/office/drawing/2014/main" id="{91369B99-45DE-8D30-5A47-F615F5883D37}"/>
              </a:ext>
            </a:extLst>
          </p:cNvPr>
          <p:cNvSpPr/>
          <p:nvPr/>
        </p:nvSpPr>
        <p:spPr>
          <a:xfrm>
            <a:off x="3093474" y="339214"/>
            <a:ext cx="6770054" cy="1253612"/>
          </a:xfrm>
          <a:prstGeom prst="cloudCallout">
            <a:avLst>
              <a:gd name="adj1" fmla="val -203"/>
              <a:gd name="adj2" fmla="val 16346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এসাইনমেন্ট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C9C78-0FF7-B949-E883-665604F79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2" y="1740310"/>
            <a:ext cx="9453716" cy="4896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6E54D6-6A22-EE73-FDBA-1330BD4D44FB}"/>
              </a:ext>
            </a:extLst>
          </p:cNvPr>
          <p:cNvSpPr/>
          <p:nvPr/>
        </p:nvSpPr>
        <p:spPr>
          <a:xfrm>
            <a:off x="1681316" y="1932040"/>
            <a:ext cx="8760543" cy="3642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উৎসব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অনুচ্ছেদ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রচনা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নিজ-নিজ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1031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39795C-1E53-ADE0-87F9-DCB082389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44" y="424486"/>
            <a:ext cx="8774712" cy="5039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BF4467-B5CD-57BE-6DCD-110938915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06" y="424486"/>
            <a:ext cx="3141082" cy="5039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9A5FB6-B356-4CF9-EC9A-74B29F507C36}"/>
              </a:ext>
            </a:extLst>
          </p:cNvPr>
          <p:cNvSpPr txBox="1"/>
          <p:nvPr/>
        </p:nvSpPr>
        <p:spPr>
          <a:xfrm>
            <a:off x="2706756" y="5725628"/>
            <a:ext cx="677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792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C61ED023-26D7-F2D7-7A06-613571D6590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648.1814"/>
                </p14:media>
              </p:ext>
            </p:extLst>
          </p:nvPr>
        </p:nvPicPr>
        <p:blipFill rotWithShape="1">
          <a:blip r:embed="rId4"/>
          <a:srcRect t="5901" r="3282" b="9946"/>
          <a:stretch/>
        </p:blipFill>
        <p:spPr>
          <a:xfrm>
            <a:off x="165440" y="220989"/>
            <a:ext cx="11766730" cy="63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24ECFC-98AC-9013-F938-7281061F8258}"/>
              </a:ext>
            </a:extLst>
          </p:cNvPr>
          <p:cNvCxnSpPr>
            <a:cxnSpLocks/>
          </p:cNvCxnSpPr>
          <p:nvPr/>
        </p:nvCxnSpPr>
        <p:spPr>
          <a:xfrm flipH="1">
            <a:off x="7593344" y="1899613"/>
            <a:ext cx="334588" cy="334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C20F6C6-CEC9-4575-913D-C33CB2650F83}"/>
              </a:ext>
            </a:extLst>
          </p:cNvPr>
          <p:cNvSpPr/>
          <p:nvPr/>
        </p:nvSpPr>
        <p:spPr>
          <a:xfrm rot="2700000">
            <a:off x="6909879" y="1615022"/>
            <a:ext cx="1350307" cy="1200839"/>
          </a:xfrm>
          <a:prstGeom prst="ellipse">
            <a:avLst/>
          </a:prstGeom>
          <a:noFill/>
          <a:ln w="34925">
            <a:gradFill>
              <a:gsLst>
                <a:gs pos="0">
                  <a:schemeClr val="tx1"/>
                </a:gs>
                <a:gs pos="39000">
                  <a:schemeClr val="bg1"/>
                </a:gs>
                <a:gs pos="7100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st="50800" dir="13500000">
              <a:prstClr val="black">
                <a:alpha val="7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AC7DE8-766C-36CE-6C9A-BBCD20F0467A}"/>
              </a:ext>
            </a:extLst>
          </p:cNvPr>
          <p:cNvSpPr/>
          <p:nvPr/>
        </p:nvSpPr>
        <p:spPr>
          <a:xfrm rot="2700000">
            <a:off x="7130509" y="1789175"/>
            <a:ext cx="941080" cy="836910"/>
          </a:xfrm>
          <a:prstGeom prst="ellipse">
            <a:avLst/>
          </a:prstGeom>
          <a:gradFill>
            <a:gsLst>
              <a:gs pos="0">
                <a:srgbClr val="7030A0"/>
              </a:gs>
              <a:gs pos="74000">
                <a:srgbClr val="FF0000"/>
              </a:gs>
              <a:gs pos="83000">
                <a:srgbClr val="FF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6E7B45-6FF8-1E58-00BB-7653F494BD0F}"/>
              </a:ext>
            </a:extLst>
          </p:cNvPr>
          <p:cNvSpPr/>
          <p:nvPr/>
        </p:nvSpPr>
        <p:spPr>
          <a:xfrm rot="2700000">
            <a:off x="7384193" y="1989420"/>
            <a:ext cx="470540" cy="418455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E02A0C-4599-F9D4-1AA3-C366E9284BCE}"/>
              </a:ext>
            </a:extLst>
          </p:cNvPr>
          <p:cNvSpPr/>
          <p:nvPr/>
        </p:nvSpPr>
        <p:spPr>
          <a:xfrm rot="2700000">
            <a:off x="5787184" y="2737717"/>
            <a:ext cx="1350307" cy="1200839"/>
          </a:xfrm>
          <a:prstGeom prst="ellipse">
            <a:avLst/>
          </a:prstGeom>
          <a:noFill/>
          <a:ln w="34925">
            <a:gradFill>
              <a:gsLst>
                <a:gs pos="0">
                  <a:schemeClr val="tx1"/>
                </a:gs>
                <a:gs pos="39000">
                  <a:schemeClr val="bg1"/>
                </a:gs>
                <a:gs pos="7100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st="50800" dir="13500000">
              <a:prstClr val="black">
                <a:alpha val="7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FC7087-923E-1F3D-1688-BCCD84B9B593}"/>
              </a:ext>
            </a:extLst>
          </p:cNvPr>
          <p:cNvSpPr/>
          <p:nvPr/>
        </p:nvSpPr>
        <p:spPr>
          <a:xfrm rot="2700000">
            <a:off x="6007814" y="2911870"/>
            <a:ext cx="941080" cy="836910"/>
          </a:xfrm>
          <a:prstGeom prst="ellipse">
            <a:avLst/>
          </a:prstGeom>
          <a:gradFill>
            <a:gsLst>
              <a:gs pos="0">
                <a:srgbClr val="C00000"/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B370DF-A28D-53FE-9A76-27254AB9856F}"/>
              </a:ext>
            </a:extLst>
          </p:cNvPr>
          <p:cNvSpPr/>
          <p:nvPr/>
        </p:nvSpPr>
        <p:spPr>
          <a:xfrm rot="2700000">
            <a:off x="6261498" y="3112115"/>
            <a:ext cx="470540" cy="418455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68CA31-2D5F-73E7-DBF1-640B3EA45788}"/>
              </a:ext>
            </a:extLst>
          </p:cNvPr>
          <p:cNvSpPr/>
          <p:nvPr/>
        </p:nvSpPr>
        <p:spPr>
          <a:xfrm rot="2700000">
            <a:off x="4664490" y="3860411"/>
            <a:ext cx="1350307" cy="1200839"/>
          </a:xfrm>
          <a:prstGeom prst="ellipse">
            <a:avLst/>
          </a:prstGeom>
          <a:noFill/>
          <a:ln w="34925">
            <a:gradFill>
              <a:gsLst>
                <a:gs pos="0">
                  <a:schemeClr val="tx1"/>
                </a:gs>
                <a:gs pos="39000">
                  <a:schemeClr val="bg1"/>
                </a:gs>
                <a:gs pos="7100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st="50800" dir="13500000">
              <a:prstClr val="black">
                <a:alpha val="7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39862F-4ADB-D55A-28D5-FA291A5E822B}"/>
              </a:ext>
            </a:extLst>
          </p:cNvPr>
          <p:cNvSpPr/>
          <p:nvPr/>
        </p:nvSpPr>
        <p:spPr>
          <a:xfrm rot="2700000">
            <a:off x="4885120" y="4034564"/>
            <a:ext cx="941080" cy="836910"/>
          </a:xfrm>
          <a:prstGeom prst="ellipse">
            <a:avLst/>
          </a:prstGeom>
          <a:gradFill>
            <a:gsLst>
              <a:gs pos="0">
                <a:srgbClr val="0070C0"/>
              </a:gs>
              <a:gs pos="74000">
                <a:srgbClr val="00FFFF"/>
              </a:gs>
              <a:gs pos="83000">
                <a:srgbClr val="00FFFF"/>
              </a:gs>
              <a:gs pos="100000">
                <a:srgbClr val="00FF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8EFC1A-974C-151A-14B9-940B22DB6D6E}"/>
              </a:ext>
            </a:extLst>
          </p:cNvPr>
          <p:cNvSpPr/>
          <p:nvPr/>
        </p:nvSpPr>
        <p:spPr>
          <a:xfrm rot="2700000">
            <a:off x="5138804" y="4234809"/>
            <a:ext cx="470540" cy="418455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BE68C2-6628-BB87-848F-3E2FBA5A9825}"/>
              </a:ext>
            </a:extLst>
          </p:cNvPr>
          <p:cNvSpPr/>
          <p:nvPr/>
        </p:nvSpPr>
        <p:spPr>
          <a:xfrm rot="2700000">
            <a:off x="3541795" y="4983106"/>
            <a:ext cx="1350307" cy="1200839"/>
          </a:xfrm>
          <a:prstGeom prst="ellipse">
            <a:avLst/>
          </a:prstGeom>
          <a:noFill/>
          <a:ln w="34925">
            <a:gradFill>
              <a:gsLst>
                <a:gs pos="0">
                  <a:schemeClr val="tx1"/>
                </a:gs>
                <a:gs pos="39000">
                  <a:schemeClr val="bg1"/>
                </a:gs>
                <a:gs pos="7100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st="50800" dir="13500000">
              <a:prstClr val="black">
                <a:alpha val="7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EE3700-9A82-4647-942E-963CAFBD45DC}"/>
              </a:ext>
            </a:extLst>
          </p:cNvPr>
          <p:cNvSpPr/>
          <p:nvPr/>
        </p:nvSpPr>
        <p:spPr>
          <a:xfrm rot="2700000">
            <a:off x="3762425" y="5157259"/>
            <a:ext cx="941080" cy="836910"/>
          </a:xfrm>
          <a:prstGeom prst="ellipse">
            <a:avLst/>
          </a:prstGeom>
          <a:gradFill>
            <a:gsLst>
              <a:gs pos="0">
                <a:srgbClr val="002060"/>
              </a:gs>
              <a:gs pos="74000">
                <a:srgbClr val="CC66FF"/>
              </a:gs>
              <a:gs pos="83000">
                <a:srgbClr val="CC66FF"/>
              </a:gs>
              <a:gs pos="100000">
                <a:srgbClr val="CC66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A6B9B4-B6EC-2E65-1AD2-B7D12816D9A5}"/>
              </a:ext>
            </a:extLst>
          </p:cNvPr>
          <p:cNvSpPr/>
          <p:nvPr/>
        </p:nvSpPr>
        <p:spPr>
          <a:xfrm rot="2700000">
            <a:off x="4016109" y="5357504"/>
            <a:ext cx="470540" cy="418455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89B1B1-90DB-5783-8FC6-B3353FE8BB1C}"/>
              </a:ext>
            </a:extLst>
          </p:cNvPr>
          <p:cNvGrpSpPr/>
          <p:nvPr/>
        </p:nvGrpSpPr>
        <p:grpSpPr>
          <a:xfrm>
            <a:off x="5613023" y="1489714"/>
            <a:ext cx="2443660" cy="1355154"/>
            <a:chOff x="5755186" y="1083424"/>
            <a:chExt cx="2669921" cy="1316736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944D86F7-098E-88C5-4810-7268524D8E51}"/>
                </a:ext>
              </a:extLst>
            </p:cNvPr>
            <p:cNvSpPr/>
            <p:nvPr/>
          </p:nvSpPr>
          <p:spPr>
            <a:xfrm>
              <a:off x="7108371" y="1083424"/>
              <a:ext cx="1316736" cy="1316736"/>
            </a:xfrm>
            <a:prstGeom prst="arc">
              <a:avLst>
                <a:gd name="adj1" fmla="val 10687628"/>
                <a:gd name="adj2" fmla="val 1905885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1C5E4D-C30A-CC8F-8B84-5D4B5E81EE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5186" y="1775480"/>
              <a:ext cx="1371600" cy="93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F970E5-16AA-61E2-AEBD-05CDBFD9DAD6}"/>
              </a:ext>
            </a:extLst>
          </p:cNvPr>
          <p:cNvGrpSpPr/>
          <p:nvPr/>
        </p:nvGrpSpPr>
        <p:grpSpPr>
          <a:xfrm>
            <a:off x="4504249" y="2616796"/>
            <a:ext cx="2448506" cy="1355154"/>
            <a:chOff x="5749891" y="1083424"/>
            <a:chExt cx="2675216" cy="1316736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4226E88D-D600-EBBF-CC10-2813AF1996E2}"/>
                </a:ext>
              </a:extLst>
            </p:cNvPr>
            <p:cNvSpPr/>
            <p:nvPr/>
          </p:nvSpPr>
          <p:spPr>
            <a:xfrm>
              <a:off x="7108371" y="1083424"/>
              <a:ext cx="1316736" cy="1316736"/>
            </a:xfrm>
            <a:prstGeom prst="arc">
              <a:avLst>
                <a:gd name="adj1" fmla="val 10687628"/>
                <a:gd name="adj2" fmla="val 18821040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4B4D72-FA61-D7FC-5D78-E9C4F3ED9D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9891" y="1780243"/>
              <a:ext cx="1371600" cy="93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C97743-817D-13C9-0513-40D1C1EC586D}"/>
              </a:ext>
            </a:extLst>
          </p:cNvPr>
          <p:cNvGrpSpPr/>
          <p:nvPr/>
        </p:nvGrpSpPr>
        <p:grpSpPr>
          <a:xfrm rot="10800000">
            <a:off x="3614506" y="4865092"/>
            <a:ext cx="2450440" cy="1355154"/>
            <a:chOff x="5747778" y="1083424"/>
            <a:chExt cx="2677329" cy="1316736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05F38DB1-AAB8-EB19-885D-735CF2DEF8E1}"/>
                </a:ext>
              </a:extLst>
            </p:cNvPr>
            <p:cNvSpPr/>
            <p:nvPr/>
          </p:nvSpPr>
          <p:spPr>
            <a:xfrm>
              <a:off x="7108371" y="1083424"/>
              <a:ext cx="1316736" cy="1316736"/>
            </a:xfrm>
            <a:prstGeom prst="arc">
              <a:avLst>
                <a:gd name="adj1" fmla="val 10687628"/>
                <a:gd name="adj2" fmla="val 19058858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6C40CB-6B53-8B0E-2F7C-691EE3BBB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7778" y="1758546"/>
              <a:ext cx="1371600" cy="938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FA5F9C-89F9-87D1-33E1-0AA63231A63B}"/>
              </a:ext>
            </a:extLst>
          </p:cNvPr>
          <p:cNvGrpSpPr/>
          <p:nvPr/>
        </p:nvGrpSpPr>
        <p:grpSpPr>
          <a:xfrm rot="10800000">
            <a:off x="4733223" y="3744360"/>
            <a:ext cx="2448141" cy="1355154"/>
            <a:chOff x="5750290" y="1083424"/>
            <a:chExt cx="2674817" cy="1316736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B0A266F8-46E7-E81E-9D0C-46C252606252}"/>
                </a:ext>
              </a:extLst>
            </p:cNvPr>
            <p:cNvSpPr/>
            <p:nvPr/>
          </p:nvSpPr>
          <p:spPr>
            <a:xfrm>
              <a:off x="7108371" y="1083424"/>
              <a:ext cx="1316736" cy="1316736"/>
            </a:xfrm>
            <a:prstGeom prst="arc">
              <a:avLst>
                <a:gd name="adj1" fmla="val 10687628"/>
                <a:gd name="adj2" fmla="val 18918396"/>
              </a:avLst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CFB6062-53E9-8488-8FEB-DB900BE0E0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0290" y="1756959"/>
              <a:ext cx="1371600" cy="9384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E89C95-C928-7954-4B6B-1339839A1C16}"/>
              </a:ext>
            </a:extLst>
          </p:cNvPr>
          <p:cNvGrpSpPr/>
          <p:nvPr/>
        </p:nvGrpSpPr>
        <p:grpSpPr>
          <a:xfrm>
            <a:off x="5238247" y="2032316"/>
            <a:ext cx="334764" cy="376432"/>
            <a:chOff x="4646787" y="1513192"/>
            <a:chExt cx="457200" cy="4572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8E86414-64FA-73BD-350B-9F8B2233A072}"/>
                </a:ext>
              </a:extLst>
            </p:cNvPr>
            <p:cNvSpPr/>
            <p:nvPr/>
          </p:nvSpPr>
          <p:spPr>
            <a:xfrm>
              <a:off x="4646787" y="1513192"/>
              <a:ext cx="457200" cy="4572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3324323-9785-7E0E-1A00-A963E8D30FD9}"/>
                </a:ext>
              </a:extLst>
            </p:cNvPr>
            <p:cNvSpPr/>
            <p:nvPr/>
          </p:nvSpPr>
          <p:spPr>
            <a:xfrm>
              <a:off x="4738227" y="1604632"/>
              <a:ext cx="274320" cy="2743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602EB8-331A-E85F-4B90-C59F0789C896}"/>
              </a:ext>
            </a:extLst>
          </p:cNvPr>
          <p:cNvGrpSpPr/>
          <p:nvPr/>
        </p:nvGrpSpPr>
        <p:grpSpPr>
          <a:xfrm>
            <a:off x="4150241" y="3167865"/>
            <a:ext cx="334764" cy="376432"/>
            <a:chOff x="4646787" y="1513192"/>
            <a:chExt cx="457200" cy="457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D201285-AB49-FF79-9416-0F94B84C3B6B}"/>
                </a:ext>
              </a:extLst>
            </p:cNvPr>
            <p:cNvSpPr/>
            <p:nvPr/>
          </p:nvSpPr>
          <p:spPr>
            <a:xfrm>
              <a:off x="4646787" y="1513192"/>
              <a:ext cx="457200" cy="4572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BAD4070-9EE2-8147-CB6E-F2FEC5BA5730}"/>
                </a:ext>
              </a:extLst>
            </p:cNvPr>
            <p:cNvSpPr/>
            <p:nvPr/>
          </p:nvSpPr>
          <p:spPr>
            <a:xfrm>
              <a:off x="4738227" y="1604632"/>
              <a:ext cx="274320" cy="27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C3E51C-7B02-DA09-815B-96D626C4D5FA}"/>
              </a:ext>
            </a:extLst>
          </p:cNvPr>
          <p:cNvGrpSpPr/>
          <p:nvPr/>
        </p:nvGrpSpPr>
        <p:grpSpPr>
          <a:xfrm>
            <a:off x="7397111" y="4222183"/>
            <a:ext cx="334764" cy="376432"/>
            <a:chOff x="4646787" y="1513192"/>
            <a:chExt cx="457200" cy="4572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75CC19D-CC13-3962-DFE4-B35FC0592615}"/>
                </a:ext>
              </a:extLst>
            </p:cNvPr>
            <p:cNvSpPr/>
            <p:nvPr/>
          </p:nvSpPr>
          <p:spPr>
            <a:xfrm>
              <a:off x="4646787" y="1513192"/>
              <a:ext cx="457200" cy="457200"/>
            </a:xfrm>
            <a:prstGeom prst="ellipse">
              <a:avLst/>
            </a:prstGeom>
            <a:no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42ADBC-6BFC-719D-32FF-6029174FA9CD}"/>
                </a:ext>
              </a:extLst>
            </p:cNvPr>
            <p:cNvSpPr/>
            <p:nvPr/>
          </p:nvSpPr>
          <p:spPr>
            <a:xfrm>
              <a:off x="4738227" y="1604632"/>
              <a:ext cx="274320" cy="27432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7AC3F0-E13D-C34A-5421-C7DD69F03564}"/>
              </a:ext>
            </a:extLst>
          </p:cNvPr>
          <p:cNvGrpSpPr/>
          <p:nvPr/>
        </p:nvGrpSpPr>
        <p:grpSpPr>
          <a:xfrm>
            <a:off x="6285487" y="5326488"/>
            <a:ext cx="334764" cy="376432"/>
            <a:chOff x="4646787" y="1513192"/>
            <a:chExt cx="457200" cy="4572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A3022A-DEE9-EF81-3F7C-0D665139962C}"/>
                </a:ext>
              </a:extLst>
            </p:cNvPr>
            <p:cNvSpPr/>
            <p:nvPr/>
          </p:nvSpPr>
          <p:spPr>
            <a:xfrm>
              <a:off x="4646787" y="1513192"/>
              <a:ext cx="457200" cy="4572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2C7D03C-BCE4-AF42-E4B4-CD5F2050DB85}"/>
                </a:ext>
              </a:extLst>
            </p:cNvPr>
            <p:cNvSpPr/>
            <p:nvPr/>
          </p:nvSpPr>
          <p:spPr>
            <a:xfrm>
              <a:off x="4738227" y="1604632"/>
              <a:ext cx="274320" cy="27432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9" name="Arc 38">
            <a:extLst>
              <a:ext uri="{FF2B5EF4-FFF2-40B4-BE49-F238E27FC236}">
                <a16:creationId xmlns:a16="http://schemas.microsoft.com/office/drawing/2014/main" id="{5688049D-60CE-8ED3-087C-608A7B1E76C7}"/>
              </a:ext>
            </a:extLst>
          </p:cNvPr>
          <p:cNvSpPr/>
          <p:nvPr/>
        </p:nvSpPr>
        <p:spPr>
          <a:xfrm rot="12600000">
            <a:off x="6983287" y="1464391"/>
            <a:ext cx="1205150" cy="1355154"/>
          </a:xfrm>
          <a:prstGeom prst="arc">
            <a:avLst>
              <a:gd name="adj1" fmla="val 17100278"/>
              <a:gd name="adj2" fmla="val 19535965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88686F13-C19D-C03F-2B39-4B0380736FE0}"/>
              </a:ext>
            </a:extLst>
          </p:cNvPr>
          <p:cNvSpPr/>
          <p:nvPr/>
        </p:nvSpPr>
        <p:spPr>
          <a:xfrm rot="12600000">
            <a:off x="5866957" y="2576911"/>
            <a:ext cx="1205150" cy="1355154"/>
          </a:xfrm>
          <a:prstGeom prst="arc">
            <a:avLst>
              <a:gd name="adj1" fmla="val 17058486"/>
              <a:gd name="adj2" fmla="val 1942715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34E576F8-D704-90FE-6123-9D605C31CAE5}"/>
              </a:ext>
            </a:extLst>
          </p:cNvPr>
          <p:cNvSpPr/>
          <p:nvPr/>
        </p:nvSpPr>
        <p:spPr>
          <a:xfrm rot="13500000">
            <a:off x="3530020" y="4962979"/>
            <a:ext cx="1355154" cy="1205150"/>
          </a:xfrm>
          <a:prstGeom prst="arc">
            <a:avLst>
              <a:gd name="adj1" fmla="val 5576056"/>
              <a:gd name="adj2" fmla="val 8062308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2463F10-A078-29B2-AA8C-EFBE1D1A9B60}"/>
              </a:ext>
            </a:extLst>
          </p:cNvPr>
          <p:cNvSpPr/>
          <p:nvPr/>
        </p:nvSpPr>
        <p:spPr>
          <a:xfrm rot="13500000">
            <a:off x="4647620" y="3839029"/>
            <a:ext cx="1355154" cy="1205150"/>
          </a:xfrm>
          <a:prstGeom prst="arc">
            <a:avLst>
              <a:gd name="adj1" fmla="val 5542737"/>
              <a:gd name="adj2" fmla="val 809776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0C9FB4-A03A-561C-1CB9-C778B9DD1A7C}"/>
              </a:ext>
            </a:extLst>
          </p:cNvPr>
          <p:cNvSpPr txBox="1"/>
          <p:nvPr/>
        </p:nvSpPr>
        <p:spPr>
          <a:xfrm>
            <a:off x="755907" y="1501886"/>
            <a:ext cx="4081046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কোথাও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বেড়াতে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ইচ্ছে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A02C2F-82CF-C218-F113-DC10D4C7699C}"/>
              </a:ext>
            </a:extLst>
          </p:cNvPr>
          <p:cNvSpPr txBox="1"/>
          <p:nvPr/>
        </p:nvSpPr>
        <p:spPr>
          <a:xfrm>
            <a:off x="369059" y="3051286"/>
            <a:ext cx="3435466" cy="12353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ভালোবাসো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F65B1B-A959-2DF4-7E86-0A1C0B897A97}"/>
              </a:ext>
            </a:extLst>
          </p:cNvPr>
          <p:cNvSpPr txBox="1"/>
          <p:nvPr/>
        </p:nvSpPr>
        <p:spPr>
          <a:xfrm>
            <a:off x="7785052" y="3762486"/>
            <a:ext cx="3863275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কোথায়-কোথায়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বেড়াতে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গেছো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08983B-8839-6A8A-09A7-5AB66A630E3C}"/>
              </a:ext>
            </a:extLst>
          </p:cNvPr>
          <p:cNvSpPr txBox="1"/>
          <p:nvPr/>
        </p:nvSpPr>
        <p:spPr>
          <a:xfrm>
            <a:off x="6838473" y="5212617"/>
            <a:ext cx="5048621" cy="12353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আমরা কেন দেশ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ও দেশের মানুষকে ভালোবাসবো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49" name="!!i">
            <a:extLst>
              <a:ext uri="{FF2B5EF4-FFF2-40B4-BE49-F238E27FC236}">
                <a16:creationId xmlns:a16="http://schemas.microsoft.com/office/drawing/2014/main" id="{22B8386D-D4E5-E608-4672-6348FD01BE1D}"/>
              </a:ext>
            </a:extLst>
          </p:cNvPr>
          <p:cNvSpPr/>
          <p:nvPr/>
        </p:nvSpPr>
        <p:spPr>
          <a:xfrm flipH="1" flipV="1">
            <a:off x="559965" y="6420255"/>
            <a:ext cx="179337" cy="201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0" name="!!h">
            <a:extLst>
              <a:ext uri="{FF2B5EF4-FFF2-40B4-BE49-F238E27FC236}">
                <a16:creationId xmlns:a16="http://schemas.microsoft.com/office/drawing/2014/main" id="{8543FBBB-FCC7-82F2-F73F-A07736FEAB88}"/>
              </a:ext>
            </a:extLst>
          </p:cNvPr>
          <p:cNvSpPr/>
          <p:nvPr/>
        </p:nvSpPr>
        <p:spPr>
          <a:xfrm flipH="1" flipV="1">
            <a:off x="559965" y="6420255"/>
            <a:ext cx="179337" cy="201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1" name="!!g">
            <a:extLst>
              <a:ext uri="{FF2B5EF4-FFF2-40B4-BE49-F238E27FC236}">
                <a16:creationId xmlns:a16="http://schemas.microsoft.com/office/drawing/2014/main" id="{BFF4FFBC-F028-C33D-AF21-6844376503CD}"/>
              </a:ext>
            </a:extLst>
          </p:cNvPr>
          <p:cNvSpPr/>
          <p:nvPr/>
        </p:nvSpPr>
        <p:spPr>
          <a:xfrm flipH="1" flipV="1">
            <a:off x="559965" y="6420255"/>
            <a:ext cx="179337" cy="201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2" name="!!f">
            <a:extLst>
              <a:ext uri="{FF2B5EF4-FFF2-40B4-BE49-F238E27FC236}">
                <a16:creationId xmlns:a16="http://schemas.microsoft.com/office/drawing/2014/main" id="{21A320B2-F522-D458-F4A1-66F13BB15B70}"/>
              </a:ext>
            </a:extLst>
          </p:cNvPr>
          <p:cNvSpPr/>
          <p:nvPr/>
        </p:nvSpPr>
        <p:spPr>
          <a:xfrm flipH="1" flipV="1">
            <a:off x="559965" y="6420255"/>
            <a:ext cx="179337" cy="201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FF25A5F-B397-DED2-E3EA-DA89D6C4F603}"/>
              </a:ext>
            </a:extLst>
          </p:cNvPr>
          <p:cNvSpPr txBox="1"/>
          <p:nvPr/>
        </p:nvSpPr>
        <p:spPr>
          <a:xfrm>
            <a:off x="3946504" y="401630"/>
            <a:ext cx="4028686" cy="728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পূর্বজ্ঞান</a:t>
            </a:r>
            <a:r>
              <a:rPr lang="en-US" sz="40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যাচাই</a:t>
            </a:r>
            <a:endParaRPr lang="en-US" sz="40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1" grpId="0" animBg="1"/>
      <p:bldP spid="42" grpId="0" animBg="1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4DF455-78E3-47C4-5BE8-22472BF93EBC}"/>
              </a:ext>
            </a:extLst>
          </p:cNvPr>
          <p:cNvGrpSpPr/>
          <p:nvPr/>
        </p:nvGrpSpPr>
        <p:grpSpPr>
          <a:xfrm>
            <a:off x="201406" y="254833"/>
            <a:ext cx="5267826" cy="6355829"/>
            <a:chOff x="43072" y="0"/>
            <a:chExt cx="5209984" cy="6702035"/>
          </a:xfrm>
          <a:effectLst>
            <a:outerShdw blurRad="1143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330D5D4-0199-E448-D4DC-ECB319CF2459}"/>
                </a:ext>
              </a:extLst>
            </p:cNvPr>
            <p:cNvSpPr/>
            <p:nvPr/>
          </p:nvSpPr>
          <p:spPr>
            <a:xfrm>
              <a:off x="43072" y="0"/>
              <a:ext cx="5209984" cy="6702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CAE5A1-8ACF-16D9-A11C-1AA86ECEC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227" y="1650037"/>
              <a:ext cx="3177975" cy="3787989"/>
            </a:xfrm>
            <a:prstGeom prst="rect">
              <a:avLst/>
            </a:prstGeom>
            <a:effectLst/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AE2DC3F-0507-4268-ACEE-326802F511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64" y="129551"/>
            <a:ext cx="3504806" cy="14821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FD2DD13-E004-6961-D6FE-C43DB2EE8A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649" y="1377108"/>
            <a:ext cx="3363434" cy="1317916"/>
          </a:xfrm>
          <a:prstGeom prst="rect">
            <a:avLst/>
          </a:prstGeom>
        </p:spPr>
      </p:pic>
      <p:sp>
        <p:nvSpPr>
          <p:cNvPr id="48" name="TextBox 3">
            <a:extLst>
              <a:ext uri="{FF2B5EF4-FFF2-40B4-BE49-F238E27FC236}">
                <a16:creationId xmlns:a16="http://schemas.microsoft.com/office/drawing/2014/main" id="{76A03188-EAD8-4CF6-6A89-9009C97B813E}"/>
              </a:ext>
            </a:extLst>
          </p:cNvPr>
          <p:cNvSpPr txBox="1"/>
          <p:nvPr/>
        </p:nvSpPr>
        <p:spPr>
          <a:xfrm>
            <a:off x="0" y="5537229"/>
            <a:ext cx="5649415" cy="107721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পাঠ্যাংশ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পোশাক-পরিচ্ছদও-আমরা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ভালোবাসব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F14DCD4F-C18F-327B-2455-A4A75CFF0D7D}"/>
              </a:ext>
            </a:extLst>
          </p:cNvPr>
          <p:cNvSpPr txBox="1"/>
          <p:nvPr/>
        </p:nvSpPr>
        <p:spPr>
          <a:xfrm>
            <a:off x="3106122" y="4773006"/>
            <a:ext cx="2577961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পাঠ-৩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E240F8-1FEA-D67D-E03A-8AE30227C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454" y="328734"/>
            <a:ext cx="3472259" cy="2090564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75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7B0D3E-1348-D5D7-4E96-1FA58629BD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365" y="328733"/>
            <a:ext cx="2574635" cy="2145529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75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44AA6E-BABE-9944-A30B-1E080D2A06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232" y="4470287"/>
            <a:ext cx="2955611" cy="2037972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75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01CF12-0739-5261-4BE0-CD349D753C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025" y="2681707"/>
            <a:ext cx="3208268" cy="2342158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75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0DEAC7-3327-F86C-7189-506656DE9D6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87454" y="2681707"/>
            <a:ext cx="2937389" cy="1530087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75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AA1892-1C6E-1AE7-6116-7CE6EE53C3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9610" y="5183630"/>
            <a:ext cx="1289390" cy="1324629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AE5C7C-86D8-B72B-373B-6221EF8BD04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259" y="5207609"/>
            <a:ext cx="1787637" cy="130065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0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F441A4-CFCF-413B-A8AB-CC0A5576AC06}"/>
              </a:ext>
            </a:extLst>
          </p:cNvPr>
          <p:cNvSpPr txBox="1"/>
          <p:nvPr/>
        </p:nvSpPr>
        <p:spPr>
          <a:xfrm>
            <a:off x="313402" y="1574947"/>
            <a:ext cx="1014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3CFBC-2E04-41FE-B261-8675DBAEFCCC}"/>
              </a:ext>
            </a:extLst>
          </p:cNvPr>
          <p:cNvSpPr txBox="1"/>
          <p:nvPr/>
        </p:nvSpPr>
        <p:spPr>
          <a:xfrm>
            <a:off x="313402" y="270782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সংবলিত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পঠিত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সাবলীলভাবে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C10CC-1A0C-C474-B9B4-3D1FEF0E830E}"/>
              </a:ext>
            </a:extLst>
          </p:cNvPr>
          <p:cNvSpPr txBox="1"/>
          <p:nvPr/>
        </p:nvSpPr>
        <p:spPr>
          <a:xfrm>
            <a:off x="313402" y="460395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পাঠ্যাংশ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প্রশ্ন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AC7BF8-F8AB-A4C7-09AB-D8A755E6B4E4}"/>
              </a:ext>
            </a:extLst>
          </p:cNvPr>
          <p:cNvSpPr txBox="1"/>
          <p:nvPr/>
        </p:nvSpPr>
        <p:spPr>
          <a:xfrm>
            <a:off x="313402" y="5761654"/>
            <a:ext cx="1130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৪.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পাঠ্যবইয়ের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মূলভাব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9006E-9072-4B38-B34E-2B9B4EA6B51F}"/>
              </a:ext>
            </a:extLst>
          </p:cNvPr>
          <p:cNvSpPr txBox="1"/>
          <p:nvPr/>
        </p:nvSpPr>
        <p:spPr>
          <a:xfrm>
            <a:off x="3494949" y="519160"/>
            <a:ext cx="505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4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!!f">
            <a:extLst>
              <a:ext uri="{FF2B5EF4-FFF2-40B4-BE49-F238E27FC236}">
                <a16:creationId xmlns:a16="http://schemas.microsoft.com/office/drawing/2014/main" id="{FB1E608C-7F12-9730-3FE4-DB43946F4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 b="3384"/>
          <a:stretch/>
        </p:blipFill>
        <p:spPr>
          <a:xfrm>
            <a:off x="784924" y="601042"/>
            <a:ext cx="3499524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!!g">
            <a:extLst>
              <a:ext uri="{FF2B5EF4-FFF2-40B4-BE49-F238E27FC236}">
                <a16:creationId xmlns:a16="http://schemas.microsoft.com/office/drawing/2014/main" id="{7DE217EF-5FB0-BDB2-4B3A-83BFE0DEB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4485821" y="601042"/>
            <a:ext cx="3499524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!!h">
            <a:extLst>
              <a:ext uri="{FF2B5EF4-FFF2-40B4-BE49-F238E27FC236}">
                <a16:creationId xmlns:a16="http://schemas.microsoft.com/office/drawing/2014/main" id="{D2346A90-E205-2AB1-C967-94F384164F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r="1709" b="7528"/>
          <a:stretch/>
        </p:blipFill>
        <p:spPr>
          <a:xfrm flipH="1">
            <a:off x="8186718" y="601042"/>
            <a:ext cx="3499524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!!i">
            <a:extLst>
              <a:ext uri="{FF2B5EF4-FFF2-40B4-BE49-F238E27FC236}">
                <a16:creationId xmlns:a16="http://schemas.microsoft.com/office/drawing/2014/main" id="{36EE9619-677E-2894-2887-5BE9E445E2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832134" y="3429000"/>
            <a:ext cx="1828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!!j">
            <a:extLst>
              <a:ext uri="{FF2B5EF4-FFF2-40B4-BE49-F238E27FC236}">
                <a16:creationId xmlns:a16="http://schemas.microsoft.com/office/drawing/2014/main" id="{AE1B1458-E991-D1BD-D01C-61D8D7777C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r="6560"/>
          <a:stretch/>
        </p:blipFill>
        <p:spPr>
          <a:xfrm>
            <a:off x="9827202" y="3428999"/>
            <a:ext cx="1826971" cy="304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48D023-838D-9D65-2930-EA66526C91F1}"/>
              </a:ext>
            </a:extLst>
          </p:cNvPr>
          <p:cNvSpPr txBox="1"/>
          <p:nvPr/>
        </p:nvSpPr>
        <p:spPr>
          <a:xfrm>
            <a:off x="3314703" y="3798835"/>
            <a:ext cx="6284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পোশাক-পরিচ্ছদও ভিন্ন ভিন্ন ধরনের, ভিন্ন ভিন্ন ধাঁচের।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মিল আমাদের একটা জায়গায়- সকলেই আমরা বাংলাদেশের অধিবাসী।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14BD01-2C6E-511E-E854-46AE684E6643}"/>
              </a:ext>
            </a:extLst>
          </p:cNvPr>
          <p:cNvSpPr txBox="1"/>
          <p:nvPr/>
        </p:nvSpPr>
        <p:spPr>
          <a:xfrm>
            <a:off x="3314703" y="4352833"/>
            <a:ext cx="6284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454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077CA0-B287-9A2B-E69C-9BA01188EFB0}"/>
              </a:ext>
            </a:extLst>
          </p:cNvPr>
          <p:cNvSpPr txBox="1"/>
          <p:nvPr/>
        </p:nvSpPr>
        <p:spPr>
          <a:xfrm>
            <a:off x="3244216" y="3848661"/>
            <a:ext cx="8381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জনজীবন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তাই ভারি বৈচিত্র্যময়। এই দেশকে তাই ঘুরে ঘুরে দেখা দরকার। কোথায় পাহাড়, কোথায় নদী, কোথায়-বা এর সমুদ্রের বেলাভূমি।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75989B-75E2-C316-BA0A-3784A11A7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4369825" y="521052"/>
            <a:ext cx="3528549" cy="2160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5A5ED-7026-61DF-873D-D026C986B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8097521" y="521052"/>
            <a:ext cx="3528549" cy="2160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!!f">
            <a:extLst>
              <a:ext uri="{FF2B5EF4-FFF2-40B4-BE49-F238E27FC236}">
                <a16:creationId xmlns:a16="http://schemas.microsoft.com/office/drawing/2014/main" id="{F5224402-A616-69D7-FB9F-A1EABE73E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" r="2322"/>
          <a:stretch/>
        </p:blipFill>
        <p:spPr>
          <a:xfrm>
            <a:off x="565930" y="3160387"/>
            <a:ext cx="2541249" cy="3176561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A12C5C-D5E1-D18F-6AC6-6A3CE8A19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 b="4297"/>
          <a:stretch/>
        </p:blipFill>
        <p:spPr>
          <a:xfrm>
            <a:off x="565930" y="521052"/>
            <a:ext cx="3528549" cy="2160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161C5-48AE-D054-8A76-72C376F677E2}"/>
              </a:ext>
            </a:extLst>
          </p:cNvPr>
          <p:cNvSpPr txBox="1"/>
          <p:nvPr/>
        </p:nvSpPr>
        <p:spPr>
          <a:xfrm>
            <a:off x="4226454" y="4536700"/>
            <a:ext cx="628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683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A03C6DE-3800-036F-EC48-99777508828B}"/>
              </a:ext>
            </a:extLst>
          </p:cNvPr>
          <p:cNvSpPr txBox="1"/>
          <p:nvPr/>
        </p:nvSpPr>
        <p:spPr>
          <a:xfrm>
            <a:off x="1804320" y="4460144"/>
            <a:ext cx="9192259" cy="178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এজন্য দরকার দেশের নানা প্রান্তে আত্মীয়-স্বজন ও বন্ধুদের বাড়িতে বেড়াতে যাওয়া। পরস্পর মেলামেশা করা। মানুষকে ভালোবাসা।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5556A3-5888-39D7-C3D2-93371D755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41" r="1" b="50911"/>
          <a:stretch/>
        </p:blipFill>
        <p:spPr>
          <a:xfrm>
            <a:off x="6228301" y="612205"/>
            <a:ext cx="5582699" cy="3140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E053E-626B-3F20-B896-6CAA88428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r="3270"/>
          <a:stretch/>
        </p:blipFill>
        <p:spPr>
          <a:xfrm>
            <a:off x="381000" y="614776"/>
            <a:ext cx="5578130" cy="3137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281C0B-7FFF-80E2-2392-9DAA2B3FDFF3}"/>
              </a:ext>
            </a:extLst>
          </p:cNvPr>
          <p:cNvSpPr txBox="1"/>
          <p:nvPr/>
        </p:nvSpPr>
        <p:spPr>
          <a:xfrm>
            <a:off x="3086065" y="4953488"/>
            <a:ext cx="628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209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525</Words>
  <Application>Microsoft Office PowerPoint</Application>
  <PresentationFormat>Widescreen</PresentationFormat>
  <Paragraphs>93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</dc:creator>
  <cp:lastModifiedBy>Seuli</cp:lastModifiedBy>
  <cp:revision>70</cp:revision>
  <dcterms:created xsi:type="dcterms:W3CDTF">2022-04-30T01:33:24Z</dcterms:created>
  <dcterms:modified xsi:type="dcterms:W3CDTF">2022-07-06T00:15:04Z</dcterms:modified>
</cp:coreProperties>
</file>