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57" r:id="rId4"/>
    <p:sldId id="258" r:id="rId5"/>
    <p:sldId id="260" r:id="rId6"/>
    <p:sldId id="259" r:id="rId7"/>
    <p:sldId id="273" r:id="rId8"/>
    <p:sldId id="264" r:id="rId9"/>
    <p:sldId id="270" r:id="rId10"/>
    <p:sldId id="271" r:id="rId11"/>
    <p:sldId id="261" r:id="rId12"/>
    <p:sldId id="262" r:id="rId13"/>
    <p:sldId id="269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6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0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3601-7486-4088-A9F0-8781149BCBE6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DA97-0237-4DD9-9380-0848C68331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62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3601-7486-4088-A9F0-8781149BCBE6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DA97-0237-4DD9-9380-0848C68331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722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3601-7486-4088-A9F0-8781149BCBE6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DA97-0237-4DD9-9380-0848C68331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786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3601-7486-4088-A9F0-8781149BCBE6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DA97-0237-4DD9-9380-0848C68331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526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3601-7486-4088-A9F0-8781149BCBE6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DA97-0237-4DD9-9380-0848C68331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509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3601-7486-4088-A9F0-8781149BCBE6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DA97-0237-4DD9-9380-0848C68331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662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3601-7486-4088-A9F0-8781149BCBE6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DA97-0237-4DD9-9380-0848C68331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970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3601-7486-4088-A9F0-8781149BCBE6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DA97-0237-4DD9-9380-0848C68331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246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3601-7486-4088-A9F0-8781149BCBE6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DA97-0237-4DD9-9380-0848C68331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55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3601-7486-4088-A9F0-8781149BCBE6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DA97-0237-4DD9-9380-0848C68331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7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3601-7486-4088-A9F0-8781149BCBE6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DA97-0237-4DD9-9380-0848C68331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502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53601-7486-4088-A9F0-8781149BCBE6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DDA97-0237-4DD9-9380-0848C68331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034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300639" y="151651"/>
            <a:ext cx="5167447" cy="110701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Welcome</a:t>
            </a:r>
            <a:endParaRPr lang="en-GB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07" y="1536364"/>
            <a:ext cx="10129836" cy="5060628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428003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636" y="2636376"/>
            <a:ext cx="7994073" cy="4069223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3813042" y="365126"/>
            <a:ext cx="4458122" cy="798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Teacher’s activity: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843224" y="1366461"/>
            <a:ext cx="6397758" cy="1067236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 at page 26</a:t>
            </a:r>
            <a:endParaRPr lang="en-GB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77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932" y="2037221"/>
            <a:ext cx="9678123" cy="4156363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sp>
        <p:nvSpPr>
          <p:cNvPr id="8" name="Title 3"/>
          <p:cNvSpPr txBox="1">
            <a:spLocks/>
          </p:cNvSpPr>
          <p:nvPr/>
        </p:nvSpPr>
        <p:spPr>
          <a:xfrm>
            <a:off x="2642393" y="656674"/>
            <a:ext cx="7315200" cy="9787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Students’ activity (at page 26):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97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253349" y="211827"/>
            <a:ext cx="3415149" cy="13255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work: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90600" y="1645774"/>
            <a:ext cx="10515600" cy="13255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Group: </a:t>
            </a:r>
            <a:r>
              <a:rPr lang="en-GB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Alif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Group: Ba 		Group: Ta</a:t>
            </a:r>
          </a:p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Group: Sa 		Group: </a:t>
            </a:r>
            <a:r>
              <a:rPr lang="en-GB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Zeem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Group: Ha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283530" y="3052008"/>
            <a:ext cx="6096002" cy="13255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 the rhyme in group: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143004" y="4458243"/>
            <a:ext cx="4412677" cy="20455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hands go</a:t>
            </a:r>
          </a:p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Clap, clap, clap.</a:t>
            </a:r>
          </a:p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2 feet go</a:t>
            </a:r>
          </a:p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tap, tap, tap.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691747" y="4425628"/>
            <a:ext cx="4114797" cy="21474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eyes are </a:t>
            </a:r>
          </a:p>
          <a:p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 wide.</a:t>
            </a:r>
          </a:p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1 head goes</a:t>
            </a:r>
          </a:p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side to side.</a:t>
            </a:r>
          </a:p>
        </p:txBody>
      </p:sp>
    </p:spTree>
    <p:extLst>
      <p:ext uri="{BB962C8B-B14F-4D97-AF65-F5344CB8AC3E}">
        <p14:creationId xmlns:p14="http://schemas.microsoft.com/office/powerpoint/2010/main" val="361077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133601" y="1319284"/>
            <a:ext cx="8091054" cy="13255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FF0000"/>
            </a:solidFill>
          </a:ln>
        </p:spPr>
        <p:txBody>
          <a:bodyPr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Assessment/Evaluation/Task</a:t>
            </a:r>
            <a:endParaRPr lang="en-GB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68035" y="3018486"/>
            <a:ext cx="11097491" cy="2286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Say the rhyme (2 hands go...side to side).</a:t>
            </a:r>
            <a:endParaRPr lang="en-GB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00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483283" y="391629"/>
            <a:ext cx="6826365" cy="13255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you, everybody.</a:t>
            </a:r>
            <a:endParaRPr lang="en-GB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368" y="2118540"/>
            <a:ext cx="9227126" cy="4184072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3531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62264" y="390341"/>
            <a:ext cx="9705109" cy="23275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FF0000"/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Shushil Chandra Roy</a:t>
            </a:r>
            <a:br>
              <a:rPr lang="en-GB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Asisstant teacher</a:t>
            </a:r>
            <a:br>
              <a:rPr lang="en-GB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Muraripur Government Primary School</a:t>
            </a:r>
            <a:br>
              <a:rPr lang="en-GB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Bochagonj, Dinajpur.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279143" y="3702178"/>
            <a:ext cx="10065327" cy="28817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Class: One</a:t>
            </a:r>
          </a:p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Subject: English</a:t>
            </a:r>
          </a:p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Lesson: Rhyme (Unit 13)</a:t>
            </a:r>
          </a:p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Lesson part: Rhyme: 2 hands go…tap (Lesson 2)</a:t>
            </a:r>
          </a:p>
          <a:p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06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84909" y="434639"/>
            <a:ext cx="11222181" cy="147574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outcomes:</a:t>
            </a:r>
            <a:endParaRPr lang="en-GB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ubtitle 4"/>
          <p:cNvSpPr txBox="1">
            <a:spLocks/>
          </p:cNvSpPr>
          <p:nvPr/>
        </p:nvSpPr>
        <p:spPr>
          <a:xfrm>
            <a:off x="489127" y="2345025"/>
            <a:ext cx="11222181" cy="41009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will be able to:</a:t>
            </a:r>
          </a:p>
          <a:p>
            <a:r>
              <a:rPr lang="en-GB" sz="4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Listening: 4.1.1 enjoy the rhythm and music of simple rhymes.</a:t>
            </a:r>
          </a:p>
          <a:p>
            <a:r>
              <a:rPr lang="en-GB" sz="4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Speaking: 4.1.1 repeat rhyme after the teacher.</a:t>
            </a:r>
          </a:p>
          <a:p>
            <a:r>
              <a:rPr lang="en-GB" sz="4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4.1.2 recite rhyme individually.</a:t>
            </a:r>
            <a:endParaRPr lang="en-GB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4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520557" y="365125"/>
            <a:ext cx="9650966" cy="13255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can we see here?</a:t>
            </a:r>
            <a:endParaRPr lang="en-GB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557" y="1838325"/>
            <a:ext cx="3967079" cy="214312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5234" y="1838326"/>
            <a:ext cx="4086290" cy="214312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078" y="4439522"/>
            <a:ext cx="3967079" cy="2151349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5236" y="4406183"/>
            <a:ext cx="4086290" cy="214312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2112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014037" y="537401"/>
            <a:ext cx="8250382" cy="13255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Rhyme (2 hands go…side to side.)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45" y="2949852"/>
            <a:ext cx="1834584" cy="17877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574" y="2949853"/>
            <a:ext cx="2196919" cy="193730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69717" y="4840783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hands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61464" y="4840782"/>
            <a:ext cx="1223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feet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649" y="3143562"/>
            <a:ext cx="2792898" cy="148346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400" y="2889752"/>
            <a:ext cx="2466975" cy="184785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876477" y="4726162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eyes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099474" y="4775179"/>
            <a:ext cx="1402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head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09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/>
      <p:bldP spid="14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447804" y="2138509"/>
            <a:ext cx="5119255" cy="31539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hands go </a:t>
            </a:r>
            <a:br>
              <a:rPr lang="en-GB" sz="60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6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clap, clap, clap</a:t>
            </a:r>
            <a:endParaRPr lang="en-GB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5552" y="1402452"/>
            <a:ext cx="2845467" cy="3686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287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7203" y="3743744"/>
            <a:ext cx="4509654" cy="18569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feet go</a:t>
            </a:r>
            <a:br>
              <a:rPr lang="en-GB" sz="60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6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tap, tap, tap.</a:t>
            </a:r>
            <a:endParaRPr lang="en-GB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294" y="692080"/>
            <a:ext cx="5085909" cy="5466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589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67101" y="1542766"/>
            <a:ext cx="5119255" cy="31539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eyes are </a:t>
            </a:r>
            <a:br>
              <a:rPr lang="en-GB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 wide.</a:t>
            </a:r>
            <a:endParaRPr lang="en-GB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4528" y="2969785"/>
            <a:ext cx="4070189" cy="2599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249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54737" y="1537246"/>
            <a:ext cx="4357253" cy="34887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head goes </a:t>
            </a:r>
            <a:br>
              <a:rPr lang="en-GB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side to side.</a:t>
            </a:r>
            <a:endParaRPr lang="en-GB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006" y="1383006"/>
            <a:ext cx="3006436" cy="2931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41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161</Words>
  <Application>Microsoft Office PowerPoint</Application>
  <PresentationFormat>Widescreen</PresentationFormat>
  <Paragraphs>39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PTI-GAIBANDHA</dc:creator>
  <cp:lastModifiedBy>ThinkPad</cp:lastModifiedBy>
  <cp:revision>131</cp:revision>
  <dcterms:created xsi:type="dcterms:W3CDTF">2018-05-10T05:12:53Z</dcterms:created>
  <dcterms:modified xsi:type="dcterms:W3CDTF">2022-07-05T05:49:54Z</dcterms:modified>
</cp:coreProperties>
</file>