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56" r:id="rId1"/>
  </p:sldMasterIdLst>
  <p:sldIdLst>
    <p:sldId id="320" r:id="rId2"/>
    <p:sldId id="299" r:id="rId3"/>
    <p:sldId id="275" r:id="rId4"/>
    <p:sldId id="274" r:id="rId5"/>
    <p:sldId id="261" r:id="rId6"/>
    <p:sldId id="258" r:id="rId7"/>
    <p:sldId id="319" r:id="rId8"/>
    <p:sldId id="310" r:id="rId9"/>
    <p:sldId id="306" r:id="rId10"/>
    <p:sldId id="324" r:id="rId11"/>
    <p:sldId id="325" r:id="rId12"/>
    <p:sldId id="322" r:id="rId13"/>
    <p:sldId id="316" r:id="rId14"/>
    <p:sldId id="326" r:id="rId15"/>
    <p:sldId id="323" r:id="rId16"/>
    <p:sldId id="311" r:id="rId17"/>
    <p:sldId id="260" r:id="rId18"/>
    <p:sldId id="300" r:id="rId19"/>
    <p:sldId id="302" r:id="rId20"/>
    <p:sldId id="273" r:id="rId21"/>
    <p:sldId id="327" r:id="rId22"/>
    <p:sldId id="25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46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0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975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706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4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013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520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446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83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94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54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01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39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9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33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1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7" r:id="rId1"/>
    <p:sldLayoutId id="2147485658" r:id="rId2"/>
    <p:sldLayoutId id="2147485659" r:id="rId3"/>
    <p:sldLayoutId id="2147485660" r:id="rId4"/>
    <p:sldLayoutId id="2147485661" r:id="rId5"/>
    <p:sldLayoutId id="2147485662" r:id="rId6"/>
    <p:sldLayoutId id="2147485663" r:id="rId7"/>
    <p:sldLayoutId id="2147485664" r:id="rId8"/>
    <p:sldLayoutId id="2147485665" r:id="rId9"/>
    <p:sldLayoutId id="2147485666" r:id="rId10"/>
    <p:sldLayoutId id="2147485667" r:id="rId11"/>
    <p:sldLayoutId id="2147485668" r:id="rId12"/>
    <p:sldLayoutId id="2147485669" r:id="rId13"/>
    <p:sldLayoutId id="2147485670" r:id="rId14"/>
    <p:sldLayoutId id="2147485671" r:id="rId15"/>
    <p:sldLayoutId id="2147485672" r:id="rId16"/>
    <p:sldLayoutId id="21474856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6F390B-591B-E43D-FC10-4ECBF648A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5" y="479685"/>
            <a:ext cx="11227633" cy="58761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41FC-4A0C-491E-663A-F00BE7F975D3}"/>
              </a:ext>
            </a:extLst>
          </p:cNvPr>
          <p:cNvSpPr txBox="1"/>
          <p:nvPr/>
        </p:nvSpPr>
        <p:spPr>
          <a:xfrm>
            <a:off x="1274164" y="1094282"/>
            <a:ext cx="36576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 সকাল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08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7E096C-B386-F9D8-65AC-7A391046E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436" y="1169233"/>
            <a:ext cx="3195275" cy="30994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DC9FB1-2A2B-C1BA-ECBA-09190A2AEA24}"/>
              </a:ext>
            </a:extLst>
          </p:cNvPr>
          <p:cNvSpPr txBox="1"/>
          <p:nvPr/>
        </p:nvSpPr>
        <p:spPr>
          <a:xfrm>
            <a:off x="2608289" y="2503358"/>
            <a:ext cx="131913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EF906-55C4-9672-5B7C-8F8D128E6A0E}"/>
              </a:ext>
            </a:extLst>
          </p:cNvPr>
          <p:cNvSpPr txBox="1"/>
          <p:nvPr/>
        </p:nvSpPr>
        <p:spPr>
          <a:xfrm>
            <a:off x="6771870" y="4820294"/>
            <a:ext cx="242840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09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811D0A-3C99-4237-69F3-1EA3A6CAA1DE}"/>
              </a:ext>
            </a:extLst>
          </p:cNvPr>
          <p:cNvSpPr txBox="1"/>
          <p:nvPr/>
        </p:nvSpPr>
        <p:spPr>
          <a:xfrm>
            <a:off x="2458387" y="2039061"/>
            <a:ext cx="151400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AB1133-507A-3142-2ED7-DC601DF89049}"/>
              </a:ext>
            </a:extLst>
          </p:cNvPr>
          <p:cNvSpPr txBox="1"/>
          <p:nvPr/>
        </p:nvSpPr>
        <p:spPr>
          <a:xfrm>
            <a:off x="6897973" y="4886795"/>
            <a:ext cx="226351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40816-EB09-BEBD-0718-961724DF6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8309" r="4002" b="8334"/>
          <a:stretch/>
        </p:blipFill>
        <p:spPr>
          <a:xfrm>
            <a:off x="6325848" y="1140208"/>
            <a:ext cx="3407764" cy="2998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639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FCD7A1-DD1D-4666-A4AB-6EA1CED69483}"/>
              </a:ext>
            </a:extLst>
          </p:cNvPr>
          <p:cNvSpPr txBox="1"/>
          <p:nvPr/>
        </p:nvSpPr>
        <p:spPr>
          <a:xfrm>
            <a:off x="2698231" y="2348588"/>
            <a:ext cx="14240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AD1F98-B3A2-B5AA-F7F1-D1C3A6D1670C}"/>
              </a:ext>
            </a:extLst>
          </p:cNvPr>
          <p:cNvSpPr txBox="1"/>
          <p:nvPr/>
        </p:nvSpPr>
        <p:spPr>
          <a:xfrm>
            <a:off x="7018120" y="5078177"/>
            <a:ext cx="2359703" cy="8579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রজা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0D28EB-1873-5383-F37D-737161A2C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176" y="1212117"/>
            <a:ext cx="2591593" cy="3473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254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AD2F74-20AE-AD00-9D6F-AF54ABE0B1E1}"/>
              </a:ext>
            </a:extLst>
          </p:cNvPr>
          <p:cNvSpPr txBox="1"/>
          <p:nvPr/>
        </p:nvSpPr>
        <p:spPr>
          <a:xfrm>
            <a:off x="6250481" y="4721818"/>
            <a:ext cx="247837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806015-14A6-6276-E269-0C6DC4904271}"/>
              </a:ext>
            </a:extLst>
          </p:cNvPr>
          <p:cNvSpPr txBox="1"/>
          <p:nvPr/>
        </p:nvSpPr>
        <p:spPr>
          <a:xfrm>
            <a:off x="2217677" y="2228671"/>
            <a:ext cx="172386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A791DF-089E-1853-1964-A1D53FAF5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13" y="1305185"/>
            <a:ext cx="4969310" cy="27472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920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246BA2-C2CD-D8AF-B096-56029F7DCEEC}"/>
              </a:ext>
            </a:extLst>
          </p:cNvPr>
          <p:cNvSpPr txBox="1"/>
          <p:nvPr/>
        </p:nvSpPr>
        <p:spPr>
          <a:xfrm>
            <a:off x="2875611" y="2653259"/>
            <a:ext cx="167889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598575-FEFB-4788-53AA-353B5242BC3D}"/>
              </a:ext>
            </a:extLst>
          </p:cNvPr>
          <p:cNvSpPr txBox="1"/>
          <p:nvPr/>
        </p:nvSpPr>
        <p:spPr>
          <a:xfrm>
            <a:off x="6550703" y="4842782"/>
            <a:ext cx="218856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নুক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654DDD-0810-F451-2DF7-6FEF59C38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581" y="1184221"/>
            <a:ext cx="3342808" cy="3342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0011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5BA2C2-E1AD-7782-EC10-1B0322467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132" y="1123013"/>
            <a:ext cx="4737361" cy="31049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D51C14-868C-13AD-6E26-3F6AD7FBD796}"/>
              </a:ext>
            </a:extLst>
          </p:cNvPr>
          <p:cNvSpPr txBox="1"/>
          <p:nvPr/>
        </p:nvSpPr>
        <p:spPr>
          <a:xfrm>
            <a:off x="2283505" y="2383435"/>
            <a:ext cx="142406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CCDC5-B534-4C77-8844-018158DE443D}"/>
              </a:ext>
            </a:extLst>
          </p:cNvPr>
          <p:cNvSpPr txBox="1"/>
          <p:nvPr/>
        </p:nvSpPr>
        <p:spPr>
          <a:xfrm>
            <a:off x="6288135" y="4903990"/>
            <a:ext cx="250335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83ED77-E01D-56FD-3DEA-14D0B3CC90E2}"/>
              </a:ext>
            </a:extLst>
          </p:cNvPr>
          <p:cNvSpPr txBox="1"/>
          <p:nvPr/>
        </p:nvSpPr>
        <p:spPr>
          <a:xfrm>
            <a:off x="6284626" y="4915857"/>
            <a:ext cx="245838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দী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706575-77C1-3CF2-E566-45639CD10205}"/>
              </a:ext>
            </a:extLst>
          </p:cNvPr>
          <p:cNvSpPr txBox="1"/>
          <p:nvPr/>
        </p:nvSpPr>
        <p:spPr>
          <a:xfrm>
            <a:off x="2058649" y="2369852"/>
            <a:ext cx="1678898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BB5D9B-C9E1-71CE-EDD7-AE50AC89F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288" y="1234257"/>
            <a:ext cx="5239062" cy="3163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85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E013A2-4DC3-6C3B-4307-AE9593EA76B2}"/>
              </a:ext>
            </a:extLst>
          </p:cNvPr>
          <p:cNvSpPr txBox="1"/>
          <p:nvPr/>
        </p:nvSpPr>
        <p:spPr>
          <a:xfrm>
            <a:off x="7724936" y="2361024"/>
            <a:ext cx="222853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দলে পড়ি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635C73-D94D-A7A2-E906-74472BEE2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28" y="1330749"/>
            <a:ext cx="4477064" cy="2592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85465B-F843-3F9A-0FE3-8ABFCE6C8B78}"/>
              </a:ext>
            </a:extLst>
          </p:cNvPr>
          <p:cNvSpPr txBox="1"/>
          <p:nvPr/>
        </p:nvSpPr>
        <p:spPr>
          <a:xfrm>
            <a:off x="2238528" y="4880920"/>
            <a:ext cx="44770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থ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264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5CAF68-41E1-34B7-686B-08E64E15040A}"/>
              </a:ext>
            </a:extLst>
          </p:cNvPr>
          <p:cNvSpPr txBox="1"/>
          <p:nvPr/>
        </p:nvSpPr>
        <p:spPr>
          <a:xfrm>
            <a:off x="2818150" y="869429"/>
            <a:ext cx="655569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065B0E-1F3C-F8FE-1D2B-F40487CC18B9}"/>
              </a:ext>
            </a:extLst>
          </p:cNvPr>
          <p:cNvSpPr/>
          <p:nvPr/>
        </p:nvSpPr>
        <p:spPr>
          <a:xfrm>
            <a:off x="2278505" y="2514600"/>
            <a:ext cx="1958714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দই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5DC86B-4054-6352-D3A0-5380AF3683FD}"/>
              </a:ext>
            </a:extLst>
          </p:cNvPr>
          <p:cNvSpPr/>
          <p:nvPr/>
        </p:nvSpPr>
        <p:spPr>
          <a:xfrm>
            <a:off x="7954782" y="2514600"/>
            <a:ext cx="1958713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C59EC-F11D-64C4-3CD2-D3D08E252847}"/>
              </a:ext>
            </a:extLst>
          </p:cNvPr>
          <p:cNvSpPr/>
          <p:nvPr/>
        </p:nvSpPr>
        <p:spPr>
          <a:xfrm>
            <a:off x="2278505" y="4489396"/>
            <a:ext cx="1958714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ধনুক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4E732-6F17-4A6E-862F-0186C4F938A3}"/>
              </a:ext>
            </a:extLst>
          </p:cNvPr>
          <p:cNvSpPr/>
          <p:nvPr/>
        </p:nvSpPr>
        <p:spPr>
          <a:xfrm>
            <a:off x="7954782" y="4489396"/>
            <a:ext cx="1958713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6327D3-8009-32E0-809C-4BA86E5846AB}"/>
              </a:ext>
            </a:extLst>
          </p:cNvPr>
          <p:cNvCxnSpPr>
            <a:cxnSpLocks/>
          </p:cNvCxnSpPr>
          <p:nvPr/>
        </p:nvCxnSpPr>
        <p:spPr>
          <a:xfrm>
            <a:off x="4621968" y="2971800"/>
            <a:ext cx="2948065" cy="19747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E7D80D-75CD-DDED-2B2C-B0F703649562}"/>
              </a:ext>
            </a:extLst>
          </p:cNvPr>
          <p:cNvCxnSpPr>
            <a:cxnSpLocks/>
          </p:cNvCxnSpPr>
          <p:nvPr/>
        </p:nvCxnSpPr>
        <p:spPr>
          <a:xfrm flipH="1">
            <a:off x="4739390" y="2971800"/>
            <a:ext cx="2830643" cy="19747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37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1DE771-706D-1495-D61F-53FC5A503550}"/>
              </a:ext>
            </a:extLst>
          </p:cNvPr>
          <p:cNvSpPr txBox="1"/>
          <p:nvPr/>
        </p:nvSpPr>
        <p:spPr>
          <a:xfrm>
            <a:off x="2627105" y="871331"/>
            <a:ext cx="69027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সাথে বর্ণ মিলাই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321EA1D-7804-50A1-9D68-E73EA6494D47}"/>
              </a:ext>
            </a:extLst>
          </p:cNvPr>
          <p:cNvSpPr/>
          <p:nvPr/>
        </p:nvSpPr>
        <p:spPr>
          <a:xfrm>
            <a:off x="2113613" y="2465881"/>
            <a:ext cx="1379095" cy="914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7B1766-D208-CFC6-2900-00384DA3A230}"/>
              </a:ext>
            </a:extLst>
          </p:cNvPr>
          <p:cNvCxnSpPr>
            <a:cxnSpLocks/>
          </p:cNvCxnSpPr>
          <p:nvPr/>
        </p:nvCxnSpPr>
        <p:spPr>
          <a:xfrm>
            <a:off x="3957329" y="2904343"/>
            <a:ext cx="4242291" cy="21173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AADB890-6C86-0767-B8F8-E10F7D595C7C}"/>
              </a:ext>
            </a:extLst>
          </p:cNvPr>
          <p:cNvCxnSpPr>
            <a:cxnSpLocks/>
          </p:cNvCxnSpPr>
          <p:nvPr/>
        </p:nvCxnSpPr>
        <p:spPr>
          <a:xfrm flipH="1">
            <a:off x="3957328" y="2904343"/>
            <a:ext cx="4242291" cy="19429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3DB2EAD-68D9-F19E-79DB-72E3C7AE8290}"/>
              </a:ext>
            </a:extLst>
          </p:cNvPr>
          <p:cNvSpPr/>
          <p:nvPr/>
        </p:nvSpPr>
        <p:spPr>
          <a:xfrm>
            <a:off x="8699293" y="2447143"/>
            <a:ext cx="1379094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তালা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997E26-AAA3-BE51-9FF4-F78F2DEAC489}"/>
              </a:ext>
            </a:extLst>
          </p:cNvPr>
          <p:cNvSpPr/>
          <p:nvPr/>
        </p:nvSpPr>
        <p:spPr>
          <a:xfrm>
            <a:off x="8699293" y="4390056"/>
            <a:ext cx="1379094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নদী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89E919-A244-628C-FBAC-19AC82420C13}"/>
              </a:ext>
            </a:extLst>
          </p:cNvPr>
          <p:cNvSpPr/>
          <p:nvPr/>
        </p:nvSpPr>
        <p:spPr>
          <a:xfrm>
            <a:off x="2113613" y="4390056"/>
            <a:ext cx="1379095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33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82A0-1028-18E0-3E11-1C59E50C5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762" y="1184403"/>
            <a:ext cx="7850475" cy="576227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bn-IN" sz="4800" dirty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 ডি ও দেখি  </a:t>
            </a:r>
            <a:r>
              <a:rPr lang="en-US" sz="4800" dirty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Teamwork___Crabs">
            <a:hlinkClick r:id="" action="ppaction://media"/>
            <a:extLst>
              <a:ext uri="{FF2B5EF4-FFF2-40B4-BE49-F238E27FC236}">
                <a16:creationId xmlns:a16="http://schemas.microsoft.com/office/drawing/2014/main" id="{33AA46C9-5D92-CBB7-22E4-3F2A32F69711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end="9991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4613" y="2557463"/>
            <a:ext cx="4422775" cy="3317875"/>
          </a:xfrm>
        </p:spPr>
      </p:pic>
    </p:spTree>
    <p:extLst>
      <p:ext uri="{BB962C8B-B14F-4D97-AF65-F5344CB8AC3E}">
        <p14:creationId xmlns:p14="http://schemas.microsoft.com/office/powerpoint/2010/main" val="620862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54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25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A3DBD9-920E-EDD6-C884-DD922DCF8211}"/>
              </a:ext>
            </a:extLst>
          </p:cNvPr>
          <p:cNvSpPr txBox="1"/>
          <p:nvPr/>
        </p:nvSpPr>
        <p:spPr>
          <a:xfrm>
            <a:off x="4152275" y="1374871"/>
            <a:ext cx="3887449" cy="839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139EF-3906-AC58-5D14-EE349ECFA0AF}"/>
              </a:ext>
            </a:extLst>
          </p:cNvPr>
          <p:cNvSpPr txBox="1"/>
          <p:nvPr/>
        </p:nvSpPr>
        <p:spPr>
          <a:xfrm>
            <a:off x="2377185" y="2795268"/>
            <a:ext cx="7437628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পাশের বর্ণ দিয়ে যে যে শব্দ শরু হয়েছে </a:t>
            </a:r>
          </a:p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তাতে গোল দাগ দিই ।</a:t>
            </a:r>
          </a:p>
          <a:p>
            <a:pPr algn="ctr"/>
            <a:r>
              <a:rPr lang="bn-IN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কাজটি দলে করি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6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D8D5618A-AA2D-28D6-CAA9-E5282C3E293E}"/>
              </a:ext>
            </a:extLst>
          </p:cNvPr>
          <p:cNvSpPr/>
          <p:nvPr/>
        </p:nvSpPr>
        <p:spPr>
          <a:xfrm>
            <a:off x="4167265" y="888237"/>
            <a:ext cx="959371" cy="985533"/>
          </a:xfrm>
          <a:prstGeom prst="flowChart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F6B3887-FC90-73FC-C714-04A2B14E1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152962"/>
              </p:ext>
            </p:extLst>
          </p:nvPr>
        </p:nvGraphicFramePr>
        <p:xfrm>
          <a:off x="1456544" y="888237"/>
          <a:ext cx="9278912" cy="508152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89191">
                  <a:extLst>
                    <a:ext uri="{9D8B030D-6E8A-4147-A177-3AD203B41FA5}">
                      <a16:colId xmlns:a16="http://schemas.microsoft.com/office/drawing/2014/main" val="2209005453"/>
                    </a:ext>
                  </a:extLst>
                </a:gridCol>
                <a:gridCol w="7189721">
                  <a:extLst>
                    <a:ext uri="{9D8B030D-6E8A-4147-A177-3AD203B41FA5}">
                      <a16:colId xmlns:a16="http://schemas.microsoft.com/office/drawing/2014/main" val="2183433586"/>
                    </a:ext>
                  </a:extLst>
                </a:gridCol>
              </a:tblGrid>
              <a:tr h="1016305">
                <a:tc>
                  <a:txBody>
                    <a:bodyPr/>
                    <a:lstStyle/>
                    <a:p>
                      <a:pPr algn="l"/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দ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      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দই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কলা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দরজা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মাছ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6885469"/>
                  </a:ext>
                </a:extLst>
              </a:tr>
              <a:tr h="101630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  </a:t>
                      </a:r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ত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    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তালা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ঘর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তবলা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7104225"/>
                  </a:ext>
                </a:extLst>
              </a:tr>
              <a:tr h="1016305">
                <a:tc>
                  <a:txBody>
                    <a:bodyPr/>
                    <a:lstStyle/>
                    <a:p>
                      <a:pPr algn="l"/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ন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নদী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নৌকা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হরিণ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255395"/>
                  </a:ext>
                </a:extLst>
              </a:tr>
              <a:tr h="101630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       </a:t>
                      </a:r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ধান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কলস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ধনুক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4000267"/>
                  </a:ext>
                </a:extLst>
              </a:tr>
              <a:tr h="1016305">
                <a:tc>
                  <a:txBody>
                    <a:bodyPr/>
                    <a:lstStyle/>
                    <a:p>
                      <a:pPr algn="l"/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    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গরু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থালা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থলে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ব্যাঙ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0597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92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BC1E36-D2E6-9D12-5BF0-0C9822296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8" y="494676"/>
            <a:ext cx="11232630" cy="58611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CC6FD0-EDFC-BDE4-5AB2-0838FA8341D8}"/>
              </a:ext>
            </a:extLst>
          </p:cNvPr>
          <p:cNvSpPr txBox="1"/>
          <p:nvPr/>
        </p:nvSpPr>
        <p:spPr>
          <a:xfrm>
            <a:off x="7974767" y="3567659"/>
            <a:ext cx="253333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7200" b="1" dirty="0">
                <a:ln w="12700" cmpd="sng">
                  <a:solidFill>
                    <a:schemeClr val="accent4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7200" b="1" dirty="0">
              <a:ln w="12700" cmpd="sng">
                <a:solidFill>
                  <a:schemeClr val="accent4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23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2EE584-D35C-B1E7-D39C-93B865BEEB0C}"/>
              </a:ext>
            </a:extLst>
          </p:cNvPr>
          <p:cNvSpPr txBox="1"/>
          <p:nvPr/>
        </p:nvSpPr>
        <p:spPr>
          <a:xfrm>
            <a:off x="4032354" y="1162857"/>
            <a:ext cx="4127292" cy="707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4B5D5B-0C50-4694-3985-1B54C7B18691}"/>
              </a:ext>
            </a:extLst>
          </p:cNvPr>
          <p:cNvSpPr txBox="1"/>
          <p:nvPr/>
        </p:nvSpPr>
        <p:spPr>
          <a:xfrm>
            <a:off x="1813811" y="3383690"/>
            <a:ext cx="5081665" cy="193899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মহাসিন আলী মোল্যা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২নং খারহাট সরকারি প্রাথমিক বিদ্যালয়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কাশিয়ানী, গোপালগঞ্জ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9D83E-4CE7-A296-9FA0-EBA452A14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724" y="3069678"/>
            <a:ext cx="2625465" cy="26254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1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24091D-CE42-B545-D821-33162A98E27C}"/>
              </a:ext>
            </a:extLst>
          </p:cNvPr>
          <p:cNvSpPr txBox="1"/>
          <p:nvPr/>
        </p:nvSpPr>
        <p:spPr>
          <a:xfrm>
            <a:off x="4335904" y="1109274"/>
            <a:ext cx="352019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3EE37-A966-2E48-037C-A645E71843B4}"/>
              </a:ext>
            </a:extLst>
          </p:cNvPr>
          <p:cNvSpPr txBox="1"/>
          <p:nvPr/>
        </p:nvSpPr>
        <p:spPr>
          <a:xfrm>
            <a:off x="2428405" y="2566829"/>
            <a:ext cx="7335187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অধ্যয়ঃ 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১৫,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৫৫,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(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তারিখঃ০৭.০৭.২০২২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76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336FAB-BBE5-498A-4347-483C5D0DBDB0}"/>
              </a:ext>
            </a:extLst>
          </p:cNvPr>
          <p:cNvSpPr txBox="1"/>
          <p:nvPr/>
        </p:nvSpPr>
        <p:spPr>
          <a:xfrm>
            <a:off x="4567003" y="1377421"/>
            <a:ext cx="3057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0A1CCB-773E-37A4-C389-D072664E4851}"/>
              </a:ext>
            </a:extLst>
          </p:cNvPr>
          <p:cNvSpPr txBox="1"/>
          <p:nvPr/>
        </p:nvSpPr>
        <p:spPr>
          <a:xfrm>
            <a:off x="3447738" y="3057993"/>
            <a:ext cx="653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4E311-9FC5-F518-F7D2-84364A9978DD}"/>
              </a:ext>
            </a:extLst>
          </p:cNvPr>
          <p:cNvSpPr txBox="1"/>
          <p:nvPr/>
        </p:nvSpPr>
        <p:spPr>
          <a:xfrm>
            <a:off x="2828145" y="3057993"/>
            <a:ext cx="6535710" cy="21823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শিখ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নফলঃ</a:t>
            </a:r>
            <a:endParaRPr lang="en-US" sz="32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শেষে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 </a:t>
            </a:r>
            <a:endParaRPr lang="en-US" sz="1600" dirty="0"/>
          </a:p>
          <a:p>
            <a:r>
              <a:rPr lang="en-US" dirty="0"/>
              <a:t>৩.২.৮ </a:t>
            </a:r>
            <a:r>
              <a:rPr lang="en-US" dirty="0" err="1"/>
              <a:t>ধ্বনির</a:t>
            </a:r>
            <a:r>
              <a:rPr lang="en-US" dirty="0"/>
              <a:t> </a:t>
            </a:r>
            <a:r>
              <a:rPr lang="en-US" dirty="0" err="1"/>
              <a:t>প্রতীক</a:t>
            </a:r>
            <a:r>
              <a:rPr lang="en-US" dirty="0"/>
              <a:t> ( </a:t>
            </a:r>
            <a:r>
              <a:rPr lang="en-US" dirty="0" err="1"/>
              <a:t>বর্ণ</a:t>
            </a:r>
            <a:r>
              <a:rPr lang="en-US" dirty="0"/>
              <a:t> ) </a:t>
            </a:r>
            <a:r>
              <a:rPr lang="en-US" dirty="0" err="1"/>
              <a:t>শনাক্ত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 ।</a:t>
            </a:r>
          </a:p>
          <a:p>
            <a:r>
              <a:rPr lang="en-US" dirty="0"/>
              <a:t>৩.২.৯ </a:t>
            </a:r>
            <a:r>
              <a:rPr lang="en-US" dirty="0" err="1"/>
              <a:t>শব্দ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বর্ণ</a:t>
            </a:r>
            <a:r>
              <a:rPr lang="en-US" dirty="0"/>
              <a:t> </a:t>
            </a:r>
            <a:r>
              <a:rPr lang="en-US" dirty="0" err="1"/>
              <a:t>শনাক্ত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 । </a:t>
            </a:r>
          </a:p>
          <a:p>
            <a:r>
              <a:rPr lang="en-US" dirty="0"/>
              <a:t>৩.৩.৬ </a:t>
            </a:r>
            <a:r>
              <a:rPr lang="en-US" dirty="0" err="1"/>
              <a:t>ধ্বনির</a:t>
            </a:r>
            <a:r>
              <a:rPr lang="en-US" dirty="0"/>
              <a:t> </a:t>
            </a:r>
            <a:r>
              <a:rPr lang="en-US" dirty="0" err="1"/>
              <a:t>প্রতীক</a:t>
            </a:r>
            <a:r>
              <a:rPr lang="en-US" dirty="0"/>
              <a:t> (</a:t>
            </a:r>
            <a:r>
              <a:rPr lang="en-US" dirty="0" err="1"/>
              <a:t>বর্ণ</a:t>
            </a:r>
            <a:r>
              <a:rPr lang="en-US" dirty="0"/>
              <a:t>) </a:t>
            </a:r>
            <a:r>
              <a:rPr lang="en-US" dirty="0" err="1"/>
              <a:t>লিখতে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202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03086A-CC76-E5BE-4C02-A2647DFD2A57}"/>
              </a:ext>
            </a:extLst>
          </p:cNvPr>
          <p:cNvSpPr txBox="1"/>
          <p:nvPr/>
        </p:nvSpPr>
        <p:spPr>
          <a:xfrm>
            <a:off x="3762531" y="1171638"/>
            <a:ext cx="466693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 সংযোগ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12401-3B28-F933-3302-73F8E763EF48}"/>
              </a:ext>
            </a:extLst>
          </p:cNvPr>
          <p:cNvSpPr txBox="1"/>
          <p:nvPr/>
        </p:nvSpPr>
        <p:spPr>
          <a:xfrm>
            <a:off x="3170420" y="5200709"/>
            <a:ext cx="58511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৫৫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দেখ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F3E95C-785E-7D65-B5C6-4DF272C04B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" b="20448"/>
          <a:stretch/>
        </p:blipFill>
        <p:spPr>
          <a:xfrm>
            <a:off x="4205862" y="2293495"/>
            <a:ext cx="3780275" cy="25119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3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FB8FD-32CC-05AB-CB33-EF7CC74A1C96}"/>
              </a:ext>
            </a:extLst>
          </p:cNvPr>
          <p:cNvSpPr txBox="1"/>
          <p:nvPr/>
        </p:nvSpPr>
        <p:spPr>
          <a:xfrm>
            <a:off x="6416638" y="4874289"/>
            <a:ext cx="246338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481C2-8563-877D-DB7C-57DF56955B16}"/>
              </a:ext>
            </a:extLst>
          </p:cNvPr>
          <p:cNvSpPr txBox="1"/>
          <p:nvPr/>
        </p:nvSpPr>
        <p:spPr>
          <a:xfrm>
            <a:off x="2495414" y="2228671"/>
            <a:ext cx="125917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AFC589-5084-43EF-B829-A28878315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074" y="1152714"/>
            <a:ext cx="4096512" cy="2987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3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82165A-22F8-34B8-0E14-8B543E1C71DD}"/>
              </a:ext>
            </a:extLst>
          </p:cNvPr>
          <p:cNvSpPr txBox="1"/>
          <p:nvPr/>
        </p:nvSpPr>
        <p:spPr>
          <a:xfrm>
            <a:off x="6603129" y="4901152"/>
            <a:ext cx="220347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লা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5D66B4-A7AD-ABC0-3CD7-00F75E64B144}"/>
              </a:ext>
            </a:extLst>
          </p:cNvPr>
          <p:cNvSpPr txBox="1"/>
          <p:nvPr/>
        </p:nvSpPr>
        <p:spPr>
          <a:xfrm>
            <a:off x="2940648" y="2257749"/>
            <a:ext cx="191874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rgbClr val="FF0000"/>
                </a:solidFill>
              </a:rPr>
              <a:t> </a:t>
            </a:r>
            <a:r>
              <a:rPr lang="bn-IN" sz="7200" dirty="0"/>
              <a:t> </a:t>
            </a:r>
            <a:endParaRPr lang="en-US" sz="7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055483-FBC3-76D5-D9EA-BA78C39C9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382" y="1125851"/>
            <a:ext cx="3092970" cy="3464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435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122CFA-901B-2BC2-BEA6-E700AA662E04}"/>
              </a:ext>
            </a:extLst>
          </p:cNvPr>
          <p:cNvSpPr txBox="1"/>
          <p:nvPr/>
        </p:nvSpPr>
        <p:spPr>
          <a:xfrm>
            <a:off x="2739455" y="2471383"/>
            <a:ext cx="172386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  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9E7DD4-49F4-7521-615B-92A5B0E62A75}"/>
              </a:ext>
            </a:extLst>
          </p:cNvPr>
          <p:cNvSpPr txBox="1"/>
          <p:nvPr/>
        </p:nvSpPr>
        <p:spPr>
          <a:xfrm>
            <a:off x="6588799" y="4676931"/>
            <a:ext cx="257955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6FB356-6A5D-E1B4-79BD-5A53741A2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612" y="1257739"/>
            <a:ext cx="3147933" cy="31479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37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1672</TotalTime>
  <Words>214</Words>
  <Application>Microsoft Office PowerPoint</Application>
  <PresentationFormat>Widescreen</PresentationFormat>
  <Paragraphs>68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Garamond</vt:lpstr>
      <vt:lpstr>NikoshBAN</vt:lpstr>
      <vt:lpstr>Organic</vt:lpstr>
      <vt:lpstr>PowerPoint Presentation</vt:lpstr>
      <vt:lpstr>এসো একটি ভি ডি ও দেখি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112</cp:revision>
  <dcterms:created xsi:type="dcterms:W3CDTF">2022-06-05T13:55:03Z</dcterms:created>
  <dcterms:modified xsi:type="dcterms:W3CDTF">2022-07-07T06:28:37Z</dcterms:modified>
</cp:coreProperties>
</file>