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733" r:id="rId3"/>
  </p:sldMasterIdLst>
  <p:notesMasterIdLst>
    <p:notesMasterId r:id="rId21"/>
  </p:notesMasterIdLst>
  <p:sldIdLst>
    <p:sldId id="257" r:id="rId4"/>
    <p:sldId id="278" r:id="rId5"/>
    <p:sldId id="461" r:id="rId6"/>
    <p:sldId id="479" r:id="rId7"/>
    <p:sldId id="464" r:id="rId8"/>
    <p:sldId id="463" r:id="rId9"/>
    <p:sldId id="462" r:id="rId10"/>
    <p:sldId id="466" r:id="rId11"/>
    <p:sldId id="465" r:id="rId12"/>
    <p:sldId id="480" r:id="rId13"/>
    <p:sldId id="481" r:id="rId14"/>
    <p:sldId id="482" r:id="rId15"/>
    <p:sldId id="468" r:id="rId16"/>
    <p:sldId id="290" r:id="rId17"/>
    <p:sldId id="483" r:id="rId18"/>
    <p:sldId id="477" r:id="rId19"/>
    <p:sldId id="4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D9E4A4"/>
    <a:srgbClr val="2DD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D604-F5DA-45BB-A828-B0DC31D189B2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3C1B-37EB-4C30-9A18-FC3CE39E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0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AA40-CED3-4070-AF73-050F1A0014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AA40-CED3-4070-AF73-050F1A0014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5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9E3D-F7D6-4580-BA81-812017BA9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661A1-C4DB-465E-B2A0-564C73DB9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38260-30B7-4AB7-B0E1-A6B33137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B0BA-8DD1-4DF0-857C-42807501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F661-95A8-49B7-8227-D57115D7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2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A532-21BE-46EB-90B0-CCCA1398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5707C-8483-4AAE-A385-1453783EE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7B9A-8A05-406C-BC9A-0991BB94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A7676-EB08-4F08-8DE1-4CA2FF1F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DCCC0-D1E5-400C-A304-ED3FE558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5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79FB4-81F5-4D51-9950-EFE5B94DB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E122B-48F3-4646-943B-0A5020CCC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2639-FD34-49EB-A866-D51A59A9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6C497-6F88-4D3B-9F03-EB836A6E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9B38-036B-4198-BD7C-10E60540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2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0F3C-6BF4-411B-90A2-EC024653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16370-0CAD-4833-B7F9-326137D51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D5E0-73F7-4D92-9145-05DB87BF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A5BA-2080-4B89-852D-00641C51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3D56A-EA87-48CF-B602-242642F1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0579-7D64-49BA-81B4-333F3CDB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D8ABF-5B7C-4F36-A18E-5E7E103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3E413-5D89-4B73-A275-C47F12BB1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99743-46DF-484C-98AF-C156120E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4DEC5-F134-4550-B2F2-79EEF8D3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9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1535-5CE4-48D6-8330-BCA0406A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B0D80-EB67-4A58-A8F1-C78781F6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1F541-4E55-4D46-A3C2-8916253E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E6E5D-93C0-4AEA-837D-FDD5C240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680A-AA6A-416F-BA74-99A2D60C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2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1349-9763-40B8-B1C6-EAC99D35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9BD9-7327-43C3-8B80-1F0422BB8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D5BE4-13B2-4336-A01B-224C801ED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E5A05-1A21-49BD-BDE5-197C04B4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C19A1-A3DE-477E-8730-62E6BDE5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A6FB2-83BA-4F7C-95B3-0F616A0B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06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3D2D-1CEE-453E-BA4B-3B5F6970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0F0E1-0945-45AA-990C-CAF5E98FA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B10DF-B70E-4B7E-A674-A5347B13D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E5BB6-D85A-4881-B9DB-8E501D4D3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633DD-48BB-4DAD-A911-0F97E70BA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3F079-C162-43BC-915F-3FF6C00E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7169E-1631-48D7-8457-B531291F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37B50-C559-49EA-BFCA-60E99662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9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11AC-7331-4C9A-8E11-257626A3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9F992-85D9-4155-B5C1-E6F5CB3D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26B2B-FC71-4B51-A56A-06A346EC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CC929-2260-4F57-A1CD-AA002D09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27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8502C-3FB5-4785-ABDA-B4E93A44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AB6EE-AD4A-4A82-9C9F-258070BA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63AAE-B6F1-47EE-B48D-19CB1643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2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B327-D30E-49EC-84FC-6DC28E6D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A0E1-BB77-46DE-9449-58FEBFAF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361C9-3253-481B-8229-729F2099A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634F7-256B-45B5-8319-3FCAEEC1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8C955-9619-49CB-AE6A-C819245C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813F1-3C29-41AA-81A9-348B449E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9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F379-3D05-4961-BB0B-C85C1E16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DA237-4587-4EA8-B02F-573D0FC7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5D749-94DC-441A-BEF9-01C0FDC2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8C1F5-09F1-408D-8EF5-D2D183AD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4006-AACB-4ACC-A948-8F6E51EB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F849-D0DF-4070-90DA-52C7D9C3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09726-A1C3-4110-9296-86C086C6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F9936-5A76-4B0A-A546-C986B7FB2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82158-D5B8-4ED7-99E4-00D0377C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4E24A-51CD-4441-84DD-6236CD76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865BB-8626-4818-80AC-C0DA837E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11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38A3-10C5-429E-B55F-EDBCC297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3CCBE-252D-4219-82F0-0E353F793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328CB-89C9-4A43-AA10-7CDCB67A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AEC2-294D-46D7-A552-F878FAC5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BD8D6-ABB5-4B14-A81D-001B2BA1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5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94469-F0CC-47FD-B62B-6117D5977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D0B74-70F3-48B3-8C75-53A38C31B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0B84B-DB55-4497-99F1-9FA0C354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81B6-4358-49BA-8289-B17072C2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6AA05-4BD9-4C32-833C-6F680D82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30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B198-4251-4970-8FFA-18886D5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FF4A8-4654-4FC9-BD09-504CAD96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D1A18-65D5-41CD-8081-E99FB0E5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26764-8DE2-4F4F-BC7B-CE52F565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21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979041B-EDD7-4307-B4DA-505DF6C893BB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131FE8-B83D-409A-BF96-0BE1CA579C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4531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41B-EDD7-4307-B4DA-505DF6C893BB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1FE8-B83D-409A-BF96-0BE1CA57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11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41B-EDD7-4307-B4DA-505DF6C893BB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1FE8-B83D-409A-BF96-0BE1CA579C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9853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41B-EDD7-4307-B4DA-505DF6C893BB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1FE8-B83D-409A-BF96-0BE1CA57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98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41B-EDD7-4307-B4DA-505DF6C893BB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1FE8-B83D-409A-BF96-0BE1CA57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5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41B-EDD7-4307-B4DA-505DF6C893BB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1FE8-B83D-409A-BF96-0BE1CA57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90F2-BBCA-4EF4-ACD2-1803B6E8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24C71-FD59-4A70-8226-89ED71742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0775-B0EB-499B-A24E-397F8448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E3AF7-D35B-4A93-B93D-E5660E0D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34E27-B35A-4232-AF56-6B14115F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0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41B-EDD7-4307-B4DA-505DF6C893BB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1FE8-B83D-409A-BF96-0BE1CA57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53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41B-EDD7-4307-B4DA-505DF6C893BB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1FE8-B83D-409A-BF96-0BE1CA57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18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41B-EDD7-4307-B4DA-505DF6C893BB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1FE8-B83D-409A-BF96-0BE1CA57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57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41B-EDD7-4307-B4DA-505DF6C893BB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1FE8-B83D-409A-BF96-0BE1CA57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8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41B-EDD7-4307-B4DA-505DF6C893BB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1FE8-B83D-409A-BF96-0BE1CA57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5208-11F7-428B-8370-B96C0960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14A10-D049-40B8-999B-5BD39BBCD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59FBC-D667-4A40-8155-AFEFC312C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1B07C-298E-49B7-B67F-8E4074C4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681D1-2A6F-497D-A5FA-B357A501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708EF-10B1-4256-9C16-B0AB0A2B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4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D0CC-779E-4194-AB82-AF9404DA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11017-A04B-4C81-B974-A6DD18DD4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72858-4241-4B8F-B630-43F3194F3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2BB1A-7F23-4B30-8F77-37D5BE19C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95439-1C50-4578-B5F9-706437273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5E6E0A-7CC5-4C4D-9627-365C64EA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0AED3-6EAB-41AD-AB2A-F406FCD4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FA9C1-3B45-47D8-B116-C4A186F4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5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BEC6-8A9A-494C-86F0-F6DB3516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19ABE-012F-437B-A2FD-B6765D5A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DDD89-D1B5-439D-A557-96DBD077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712C5-EC41-4AF0-9D15-5F2C1307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0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17461-C9E2-4E9E-862D-438A090C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3A80E-B40C-4EDE-AE4E-EAAA780F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6E66F-AEBE-464E-8F5B-F3BED407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FCD3-6F7A-487F-9FF0-74386E3A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9735-BDAB-46A2-BDFD-4996CB1CC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96A95-D6CF-471A-9E5D-4490FFE4A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C1B31-5794-4F21-8D74-1DF90557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60AA4-C62E-4DB0-9ECD-32F4D17B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26461-1517-43D2-9424-F5BD81C0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0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3A6A-0B2C-4EE9-A302-108B89CB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A26E0-27F0-4274-BB43-F6CF93DB7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BADC4-4092-4692-9B57-C3B9A2ABD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8C73-225F-4467-914D-4EB34882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3310A-35C5-43C2-AB15-D625E101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3A921-060C-4994-9522-35FA98A7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0DFB6-55C0-4F82-B546-6ACF0252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7D6C3-AD95-4729-A862-4BA85365F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E8CC9-C339-4321-8A40-0D07D0D6B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0E277-1A48-484F-A291-8CEE153C1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0BE26-0340-4751-9C89-17F1E6F3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8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54091-A900-43F4-B7E9-4BFBE544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5A6B7-A478-45B3-B6E0-AD25B71B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7B38A-D320-4916-8A50-4DA4B02C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30FE6-6628-45BE-99FA-268809E674FA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E9012-A787-45AE-A50C-97353E913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19DB8-52E3-4DE8-923B-51931D1E3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A1F5-B2C4-45F3-82E2-D8A3CE803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4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84347C0-9D9A-4D52-B2D7-73391C9AD260}" type="datetimeFigureOut">
              <a:rPr lang="en-US" smtClean="0"/>
              <a:t>07-Jul-22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2BC46E-08F4-450D-A6E4-4D2D19BE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emf"/><Relationship Id="rId4" Type="http://schemas.openxmlformats.org/officeDocument/2006/relationships/image" Target="../media/image7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tmp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microsoft.com/office/2007/relationships/hdphoto" Target="../media/hdphoto4.wd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0CDD8-A610-4729-8D42-383C10A39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1" b="7143"/>
          <a:stretch/>
        </p:blipFill>
        <p:spPr>
          <a:xfrm>
            <a:off x="905213" y="2231323"/>
            <a:ext cx="2756744" cy="3523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17221-CC72-4087-B4C8-FBC3C45EB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98" y="416913"/>
            <a:ext cx="2665788" cy="3628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1530BC-6D5D-4583-B7E6-A73CAE466E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 flipH="1">
            <a:off x="4614125" y="1103586"/>
            <a:ext cx="2706301" cy="3840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271591-0E78-4501-A594-827F7DE2BF64}"/>
              </a:ext>
            </a:extLst>
          </p:cNvPr>
          <p:cNvSpPr txBox="1"/>
          <p:nvPr/>
        </p:nvSpPr>
        <p:spPr>
          <a:xfrm>
            <a:off x="5042218" y="1536174"/>
            <a:ext cx="4610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D643B1F-98F0-640A-94B1-487A5C968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00297-1E02-4272-8BF8-BD0B9E093E83}"/>
              </a:ext>
            </a:extLst>
          </p:cNvPr>
          <p:cNvSpPr txBox="1"/>
          <p:nvPr/>
        </p:nvSpPr>
        <p:spPr>
          <a:xfrm>
            <a:off x="962902" y="211790"/>
            <a:ext cx="728246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তারা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খায়,তখন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.............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0EA8B3A1-DDE4-7717-2EAF-6E0919E7C592}"/>
              </a:ext>
            </a:extLst>
          </p:cNvPr>
          <p:cNvGraphicFramePr>
            <a:graphicFrameLocks noGrp="1"/>
          </p:cNvGraphicFramePr>
          <p:nvPr/>
        </p:nvGraphicFramePr>
        <p:xfrm>
          <a:off x="1212193" y="1312663"/>
          <a:ext cx="5724636" cy="12058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15052889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88874734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42885270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054637582"/>
                    </a:ext>
                  </a:extLst>
                </a:gridCol>
              </a:tblGrid>
              <a:tr h="1205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3918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D151677-6FF0-7619-8E55-AAF9DD487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1233476" y="1127695"/>
            <a:ext cx="1268598" cy="1575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F0B4F4-2AAB-289E-A450-75361C8A3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2805913" y="1127695"/>
            <a:ext cx="1268598" cy="1575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B1E385-B369-66F7-F865-22C78EF8A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4080117" y="1127695"/>
            <a:ext cx="1268598" cy="1575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05FEE9-8404-6B9E-AA93-1A65CD7DA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5461701" y="1127695"/>
            <a:ext cx="1268598" cy="15757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AFFECE-B46F-2DBB-F7AF-35A1FF976D48}"/>
              </a:ext>
            </a:extLst>
          </p:cNvPr>
          <p:cNvSpPr txBox="1"/>
          <p:nvPr/>
        </p:nvSpPr>
        <p:spPr>
          <a:xfrm>
            <a:off x="1233476" y="3027063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D72EC9-A99A-BEB1-9E09-0F25E43DFBFB}"/>
              </a:ext>
            </a:extLst>
          </p:cNvPr>
          <p:cNvSpPr txBox="1"/>
          <p:nvPr/>
        </p:nvSpPr>
        <p:spPr>
          <a:xfrm>
            <a:off x="2165440" y="2828835"/>
            <a:ext cx="673267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DAE17-2785-BDFC-D6E0-44691CB7933D}"/>
              </a:ext>
            </a:extLst>
          </p:cNvPr>
          <p:cNvSpPr txBox="1"/>
          <p:nvPr/>
        </p:nvSpPr>
        <p:spPr>
          <a:xfrm>
            <a:off x="3185703" y="3105833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5751F4-04B8-A131-33DA-E74AABDC8260}"/>
              </a:ext>
            </a:extLst>
          </p:cNvPr>
          <p:cNvSpPr txBox="1"/>
          <p:nvPr/>
        </p:nvSpPr>
        <p:spPr>
          <a:xfrm>
            <a:off x="4301902" y="3114848"/>
            <a:ext cx="8250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AC6B2-7F43-D068-6D2C-03972C6C6137}"/>
              </a:ext>
            </a:extLst>
          </p:cNvPr>
          <p:cNvSpPr txBox="1"/>
          <p:nvPr/>
        </p:nvSpPr>
        <p:spPr>
          <a:xfrm>
            <a:off x="5348715" y="3130613"/>
            <a:ext cx="8250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336D70-FDE2-6648-F919-5ECBCC041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05" y="4083055"/>
            <a:ext cx="2228195" cy="25902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960533-8132-AD9E-BA10-E5E8CFB1A807}"/>
              </a:ext>
            </a:extLst>
          </p:cNvPr>
          <p:cNvSpPr txBox="1"/>
          <p:nvPr/>
        </p:nvSpPr>
        <p:spPr>
          <a:xfrm>
            <a:off x="8245366" y="4083055"/>
            <a:ext cx="1025810" cy="10407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6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F55678-EC4E-85A4-FF7C-65869AFCD402}"/>
              </a:ext>
            </a:extLst>
          </p:cNvPr>
          <p:cNvSpPr txBox="1"/>
          <p:nvPr/>
        </p:nvSpPr>
        <p:spPr>
          <a:xfrm>
            <a:off x="5348715" y="4851709"/>
            <a:ext cx="2172221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24B4F24F-95BE-7231-9D19-DC08491D94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00297-1E02-4272-8BF8-BD0B9E093E83}"/>
              </a:ext>
            </a:extLst>
          </p:cNvPr>
          <p:cNvSpPr txBox="1"/>
          <p:nvPr/>
        </p:nvSpPr>
        <p:spPr>
          <a:xfrm>
            <a:off x="962902" y="211790"/>
            <a:ext cx="728246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তারা ০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আর কয়টি থাকবে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0EA8B3A1-DDE4-7717-2EAF-6E0919E7C592}"/>
              </a:ext>
            </a:extLst>
          </p:cNvPr>
          <p:cNvGraphicFramePr>
            <a:graphicFrameLocks noGrp="1"/>
          </p:cNvGraphicFramePr>
          <p:nvPr/>
        </p:nvGraphicFramePr>
        <p:xfrm>
          <a:off x="1212193" y="1312663"/>
          <a:ext cx="5724636" cy="12058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15052889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88874734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42885270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054637582"/>
                    </a:ext>
                  </a:extLst>
                </a:gridCol>
              </a:tblGrid>
              <a:tr h="1205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3918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D151677-6FF0-7619-8E55-AAF9DD487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1233476" y="1127695"/>
            <a:ext cx="1268598" cy="1575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F0B4F4-2AAB-289E-A450-75361C8A3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2805913" y="1127695"/>
            <a:ext cx="1268598" cy="1575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B1E385-B369-66F7-F865-22C78EF8A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4080117" y="1127695"/>
            <a:ext cx="1268598" cy="1575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05FEE9-8404-6B9E-AA93-1A65CD7DA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5461701" y="1127695"/>
            <a:ext cx="1268598" cy="15757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AFFECE-B46F-2DBB-F7AF-35A1FF976D48}"/>
              </a:ext>
            </a:extLst>
          </p:cNvPr>
          <p:cNvSpPr txBox="1"/>
          <p:nvPr/>
        </p:nvSpPr>
        <p:spPr>
          <a:xfrm>
            <a:off x="1233476" y="3027063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D72EC9-A99A-BEB1-9E09-0F25E43DFBFB}"/>
              </a:ext>
            </a:extLst>
          </p:cNvPr>
          <p:cNvSpPr txBox="1"/>
          <p:nvPr/>
        </p:nvSpPr>
        <p:spPr>
          <a:xfrm>
            <a:off x="2165440" y="2828835"/>
            <a:ext cx="673267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DAE17-2785-BDFC-D6E0-44691CB7933D}"/>
              </a:ext>
            </a:extLst>
          </p:cNvPr>
          <p:cNvSpPr txBox="1"/>
          <p:nvPr/>
        </p:nvSpPr>
        <p:spPr>
          <a:xfrm>
            <a:off x="3185703" y="3105833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5751F4-04B8-A131-33DA-E74AABDC8260}"/>
              </a:ext>
            </a:extLst>
          </p:cNvPr>
          <p:cNvSpPr txBox="1"/>
          <p:nvPr/>
        </p:nvSpPr>
        <p:spPr>
          <a:xfrm>
            <a:off x="4301902" y="3114848"/>
            <a:ext cx="8250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3A63E4C-BC05-E11F-B96C-EA0DAE4FD0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16495" r="69605" b="64149"/>
          <a:stretch/>
        </p:blipFill>
        <p:spPr>
          <a:xfrm>
            <a:off x="721137" y="4643300"/>
            <a:ext cx="1401147" cy="16042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07C3645-A72B-9978-1E91-805DD22C57C8}"/>
              </a:ext>
            </a:extLst>
          </p:cNvPr>
          <p:cNvSpPr txBox="1"/>
          <p:nvPr/>
        </p:nvSpPr>
        <p:spPr>
          <a:xfrm>
            <a:off x="2737299" y="4884456"/>
            <a:ext cx="2413413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4F8519-F5CB-51BB-BEFA-B45D869413BC}"/>
              </a:ext>
            </a:extLst>
          </p:cNvPr>
          <p:cNvSpPr txBox="1"/>
          <p:nvPr/>
        </p:nvSpPr>
        <p:spPr>
          <a:xfrm>
            <a:off x="9581829" y="126124"/>
            <a:ext cx="2200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7BE156-CBB0-9F12-6EE8-F3149665F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993" y="4643300"/>
            <a:ext cx="1818292" cy="2113766"/>
          </a:xfrm>
          <a:prstGeom prst="rect">
            <a:avLst/>
          </a:prstGeom>
        </p:spPr>
      </p:pic>
      <p:sp>
        <p:nvSpPr>
          <p:cNvPr id="29" name="Frame 28">
            <a:extLst>
              <a:ext uri="{FF2B5EF4-FFF2-40B4-BE49-F238E27FC236}">
                <a16:creationId xmlns:a16="http://schemas.microsoft.com/office/drawing/2014/main" id="{3F3E5444-8E93-1EAE-C444-9C456996AE09}"/>
              </a:ext>
            </a:extLst>
          </p:cNvPr>
          <p:cNvSpPr/>
          <p:nvPr/>
        </p:nvSpPr>
        <p:spPr>
          <a:xfrm>
            <a:off x="0" y="0"/>
            <a:ext cx="12192000" cy="690271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019A5-9496-9074-EB1A-3D46FD9D6E7E}"/>
              </a:ext>
            </a:extLst>
          </p:cNvPr>
          <p:cNvSpPr txBox="1"/>
          <p:nvPr/>
        </p:nvSpPr>
        <p:spPr>
          <a:xfrm>
            <a:off x="5523592" y="3114848"/>
            <a:ext cx="1066532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43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FB1F3-C5F6-2F8B-1BB1-AB1EF61E8600}"/>
              </a:ext>
            </a:extLst>
          </p:cNvPr>
          <p:cNvSpPr txBox="1"/>
          <p:nvPr/>
        </p:nvSpPr>
        <p:spPr>
          <a:xfrm>
            <a:off x="1034461" y="156716"/>
            <a:ext cx="388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বিয়োগ করি।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6804E-8528-0FB3-3B9E-51628E160670}"/>
              </a:ext>
            </a:extLst>
          </p:cNvPr>
          <p:cNvSpPr/>
          <p:nvPr/>
        </p:nvSpPr>
        <p:spPr>
          <a:xfrm>
            <a:off x="1447394" y="1102660"/>
            <a:ext cx="3056815" cy="123063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- ৫ =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567D26-C05E-6EF1-E187-0673CB6C8CFA}"/>
              </a:ext>
            </a:extLst>
          </p:cNvPr>
          <p:cNvSpPr/>
          <p:nvPr/>
        </p:nvSpPr>
        <p:spPr>
          <a:xfrm>
            <a:off x="1366069" y="2917336"/>
            <a:ext cx="3056815" cy="123063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- ৯ =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8B9BAD-90C3-CCFE-F8B3-78A70A5B4B69}"/>
              </a:ext>
            </a:extLst>
          </p:cNvPr>
          <p:cNvSpPr/>
          <p:nvPr/>
        </p:nvSpPr>
        <p:spPr>
          <a:xfrm>
            <a:off x="1447394" y="4722863"/>
            <a:ext cx="2900855" cy="123063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- ০ =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3E797-9C80-4F83-1D2C-8A489D8BF0A0}"/>
              </a:ext>
            </a:extLst>
          </p:cNvPr>
          <p:cNvSpPr/>
          <p:nvPr/>
        </p:nvSpPr>
        <p:spPr>
          <a:xfrm>
            <a:off x="5094709" y="1001718"/>
            <a:ext cx="1001291" cy="123063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19E890-14EA-FE38-48BF-C185144D1C4C}"/>
              </a:ext>
            </a:extLst>
          </p:cNvPr>
          <p:cNvSpPr/>
          <p:nvPr/>
        </p:nvSpPr>
        <p:spPr>
          <a:xfrm>
            <a:off x="5036901" y="2910567"/>
            <a:ext cx="1116905" cy="123063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4E398E5-14ED-4C68-F3C1-294B898F66F9}"/>
              </a:ext>
            </a:extLst>
          </p:cNvPr>
          <p:cNvSpPr/>
          <p:nvPr/>
        </p:nvSpPr>
        <p:spPr>
          <a:xfrm>
            <a:off x="57806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20649-5DB1-3318-2849-41E110E6D94A}"/>
              </a:ext>
            </a:extLst>
          </p:cNvPr>
          <p:cNvSpPr/>
          <p:nvPr/>
        </p:nvSpPr>
        <p:spPr>
          <a:xfrm>
            <a:off x="5094709" y="4871545"/>
            <a:ext cx="1321857" cy="984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5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A930FC-70B5-70AF-34D6-B1445EC69A4C}"/>
              </a:ext>
            </a:extLst>
          </p:cNvPr>
          <p:cNvSpPr/>
          <p:nvPr/>
        </p:nvSpPr>
        <p:spPr>
          <a:xfrm>
            <a:off x="1462068" y="661324"/>
            <a:ext cx="3094166" cy="990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-১  =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68D428-CCA3-E9F0-EE7B-EF3906415B9D}"/>
              </a:ext>
            </a:extLst>
          </p:cNvPr>
          <p:cNvSpPr/>
          <p:nvPr/>
        </p:nvSpPr>
        <p:spPr>
          <a:xfrm>
            <a:off x="1525128" y="2106794"/>
            <a:ext cx="3031106" cy="990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- ১ =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D8ED8-E9B2-AA7D-D12A-7DF64BFE86DA}"/>
              </a:ext>
            </a:extLst>
          </p:cNvPr>
          <p:cNvSpPr/>
          <p:nvPr/>
        </p:nvSpPr>
        <p:spPr>
          <a:xfrm>
            <a:off x="1550840" y="3574996"/>
            <a:ext cx="2916622" cy="990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- ০ =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FD448E-A66C-3A29-A6DE-B059A14F0558}"/>
              </a:ext>
            </a:extLst>
          </p:cNvPr>
          <p:cNvSpPr/>
          <p:nvPr/>
        </p:nvSpPr>
        <p:spPr>
          <a:xfrm>
            <a:off x="5019819" y="2232620"/>
            <a:ext cx="3094166" cy="990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-২  =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E3D6E6-A3AD-ED78-8819-46CE9354A5E1}"/>
              </a:ext>
            </a:extLst>
          </p:cNvPr>
          <p:cNvSpPr/>
          <p:nvPr/>
        </p:nvSpPr>
        <p:spPr>
          <a:xfrm>
            <a:off x="5019819" y="661323"/>
            <a:ext cx="3094166" cy="990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- ০ =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327544-7329-00F2-68B4-BC5FE755E944}"/>
              </a:ext>
            </a:extLst>
          </p:cNvPr>
          <p:cNvSpPr/>
          <p:nvPr/>
        </p:nvSpPr>
        <p:spPr>
          <a:xfrm>
            <a:off x="1493598" y="4918876"/>
            <a:ext cx="3094166" cy="990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- ২ =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2894C-1EE3-FE05-414F-63EC67B2807E}"/>
              </a:ext>
            </a:extLst>
          </p:cNvPr>
          <p:cNvSpPr txBox="1"/>
          <p:nvPr/>
        </p:nvSpPr>
        <p:spPr>
          <a:xfrm>
            <a:off x="9581829" y="126124"/>
            <a:ext cx="2200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ED1B01B4-4A74-DDA7-FDF0-FED12372A3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115616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6291" y="619734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EC4FF-BCA3-92DB-5894-DB46BF6DD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 t="17027" r="29781" b="7499"/>
          <a:stretch/>
        </p:blipFill>
        <p:spPr>
          <a:xfrm>
            <a:off x="273271" y="404959"/>
            <a:ext cx="4440619" cy="6048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B7F0E4-C0A2-460D-1C5C-D82E0B6F40CA}"/>
              </a:ext>
            </a:extLst>
          </p:cNvPr>
          <p:cNvSpPr txBox="1"/>
          <p:nvPr/>
        </p:nvSpPr>
        <p:spPr>
          <a:xfrm>
            <a:off x="5525813" y="2400038"/>
            <a:ext cx="4698124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গণিত বই এর ৪৬নং পৃষ্ঠা বের করি।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3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36318-BE82-4DEB-A85E-F2226EE34279}"/>
              </a:ext>
            </a:extLst>
          </p:cNvPr>
          <p:cNvSpPr txBox="1"/>
          <p:nvPr/>
        </p:nvSpPr>
        <p:spPr>
          <a:xfrm>
            <a:off x="1042273" y="2782669"/>
            <a:ext cx="640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 এর সমস্যা টি দেখ এবং খাতায় লিখ।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39786F2-78F8-1F49-48AA-55CCD9F959E1}"/>
              </a:ext>
            </a:extLst>
          </p:cNvPr>
          <p:cNvGraphicFramePr>
            <a:graphicFrameLocks noGrp="1"/>
          </p:cNvGraphicFramePr>
          <p:nvPr/>
        </p:nvGraphicFramePr>
        <p:xfrm>
          <a:off x="833821" y="839697"/>
          <a:ext cx="5724636" cy="12058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15052889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88874734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42885270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054637582"/>
                    </a:ext>
                  </a:extLst>
                </a:gridCol>
              </a:tblGrid>
              <a:tr h="1205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3918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4A9A092-FD9B-97D6-BAB9-30B4FC444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833821" y="631060"/>
            <a:ext cx="1268598" cy="1575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5E220E-5D14-0477-109C-ECB52F9FC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2244168" y="631060"/>
            <a:ext cx="1268598" cy="15757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4CFBFD-1813-2350-F531-C8802F8E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3654516" y="631060"/>
            <a:ext cx="1268598" cy="15757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BE1EA3-A69F-A7FF-E457-946E93E5F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5106486" y="631060"/>
            <a:ext cx="1268598" cy="15757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B4C494-8617-99D3-4B39-B268F542FDFC}"/>
              </a:ext>
            </a:extLst>
          </p:cNvPr>
          <p:cNvSpPr txBox="1"/>
          <p:nvPr/>
        </p:nvSpPr>
        <p:spPr>
          <a:xfrm>
            <a:off x="5745497" y="3905848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C7F65-0879-E380-FBBD-34B8456F6814}"/>
              </a:ext>
            </a:extLst>
          </p:cNvPr>
          <p:cNvSpPr txBox="1"/>
          <p:nvPr/>
        </p:nvSpPr>
        <p:spPr>
          <a:xfrm>
            <a:off x="6927573" y="3538378"/>
            <a:ext cx="673267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3DBFEC-33AF-88F2-40B5-704F6C278BA4}"/>
              </a:ext>
            </a:extLst>
          </p:cNvPr>
          <p:cNvSpPr txBox="1"/>
          <p:nvPr/>
        </p:nvSpPr>
        <p:spPr>
          <a:xfrm>
            <a:off x="7978356" y="3865644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DA4BF0-D689-29F5-7305-8EAA1440B3F1}"/>
              </a:ext>
            </a:extLst>
          </p:cNvPr>
          <p:cNvSpPr txBox="1"/>
          <p:nvPr/>
        </p:nvSpPr>
        <p:spPr>
          <a:xfrm>
            <a:off x="9136915" y="3905848"/>
            <a:ext cx="8250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125377-61E8-8137-1841-581D49B3C208}"/>
              </a:ext>
            </a:extLst>
          </p:cNvPr>
          <p:cNvSpPr txBox="1"/>
          <p:nvPr/>
        </p:nvSpPr>
        <p:spPr>
          <a:xfrm>
            <a:off x="10403239" y="3905848"/>
            <a:ext cx="8250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BCDB5046-221B-8F43-4E75-99FC8E002305}"/>
              </a:ext>
            </a:extLst>
          </p:cNvPr>
          <p:cNvSpPr/>
          <p:nvPr/>
        </p:nvSpPr>
        <p:spPr>
          <a:xfrm>
            <a:off x="0" y="0"/>
            <a:ext cx="12285901" cy="6968359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1894AD-F9AE-C092-7894-A68D7A5F3D30}"/>
              </a:ext>
            </a:extLst>
          </p:cNvPr>
          <p:cNvSpPr txBox="1"/>
          <p:nvPr/>
        </p:nvSpPr>
        <p:spPr>
          <a:xfrm>
            <a:off x="9947832" y="277117"/>
            <a:ext cx="1715419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CAA756-2029-96F5-1960-4182DBEF6ED4}"/>
              </a:ext>
            </a:extLst>
          </p:cNvPr>
          <p:cNvSpPr txBox="1"/>
          <p:nvPr/>
        </p:nvSpPr>
        <p:spPr>
          <a:xfrm>
            <a:off x="5745497" y="5240662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03F24-FFAE-226F-8987-C51069F04E37}"/>
              </a:ext>
            </a:extLst>
          </p:cNvPr>
          <p:cNvSpPr txBox="1"/>
          <p:nvPr/>
        </p:nvSpPr>
        <p:spPr>
          <a:xfrm>
            <a:off x="6927572" y="5011340"/>
            <a:ext cx="673267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896F16-37D9-6320-3014-7C27851531BB}"/>
              </a:ext>
            </a:extLst>
          </p:cNvPr>
          <p:cNvSpPr txBox="1"/>
          <p:nvPr/>
        </p:nvSpPr>
        <p:spPr>
          <a:xfrm>
            <a:off x="8062767" y="5240661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3909BF-33F9-EAE2-E0CA-4FD4F07475E1}"/>
              </a:ext>
            </a:extLst>
          </p:cNvPr>
          <p:cNvSpPr txBox="1"/>
          <p:nvPr/>
        </p:nvSpPr>
        <p:spPr>
          <a:xfrm>
            <a:off x="9313591" y="5240661"/>
            <a:ext cx="8250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7E9751-9289-1CDE-607D-8F5A5A17AF9E}"/>
              </a:ext>
            </a:extLst>
          </p:cNvPr>
          <p:cNvSpPr txBox="1"/>
          <p:nvPr/>
        </p:nvSpPr>
        <p:spPr>
          <a:xfrm>
            <a:off x="10500634" y="5240660"/>
            <a:ext cx="8250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9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5D6EA-7A46-4259-A244-AE5EEF9B6B31}"/>
              </a:ext>
            </a:extLst>
          </p:cNvPr>
          <p:cNvSpPr txBox="1"/>
          <p:nvPr/>
        </p:nvSpPr>
        <p:spPr>
          <a:xfrm>
            <a:off x="9461697" y="203188"/>
            <a:ext cx="231801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0874E-E095-450B-B8E1-5E61310282EC}"/>
              </a:ext>
            </a:extLst>
          </p:cNvPr>
          <p:cNvSpPr txBox="1"/>
          <p:nvPr/>
        </p:nvSpPr>
        <p:spPr>
          <a:xfrm>
            <a:off x="5896305" y="2645034"/>
            <a:ext cx="4824247" cy="120175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বিয়োগ এর সমস্যা গুলো সমাধান করে আনবে।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48B29-027E-F2FE-A29B-B2A41E841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 t="17027" r="29781" b="7499"/>
          <a:stretch/>
        </p:blipFill>
        <p:spPr>
          <a:xfrm>
            <a:off x="630619" y="404959"/>
            <a:ext cx="4440619" cy="6048082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ECACCB96-522E-60A2-CA61-E9144A63F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1EB31-6205-4785-8D4E-C4F82CF3C8F7}"/>
              </a:ext>
            </a:extLst>
          </p:cNvPr>
          <p:cNvSpPr txBox="1"/>
          <p:nvPr/>
        </p:nvSpPr>
        <p:spPr>
          <a:xfrm>
            <a:off x="6658650" y="1681989"/>
            <a:ext cx="553335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9600" b="1" dirty="0" err="1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9600" b="1" dirty="0">
              <a:solidFill>
                <a:srgbClr val="ED6D9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FE394-9BAF-4371-9379-A32D81CC4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7" y="851723"/>
            <a:ext cx="6313818" cy="4729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A8A77AD0-B8BA-0AAA-160A-5EB37F623C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7B95F7-D1A3-4CB7-9CDF-562469709143}"/>
              </a:ext>
            </a:extLst>
          </p:cNvPr>
          <p:cNvSpPr txBox="1"/>
          <p:nvPr/>
        </p:nvSpPr>
        <p:spPr>
          <a:xfrm>
            <a:off x="2744659" y="2006192"/>
            <a:ext cx="52738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মার্গারেট অধিকারী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বালিগাঁও সরকারি প্রাথমিক বিদ্যালয় কমলগঞ্জ, মৌলভীবাজার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BAF5A5-3BBF-4C15-B776-219FFB684834}"/>
              </a:ext>
            </a:extLst>
          </p:cNvPr>
          <p:cNvSpPr txBox="1"/>
          <p:nvPr/>
        </p:nvSpPr>
        <p:spPr>
          <a:xfrm>
            <a:off x="2744659" y="416437"/>
            <a:ext cx="48126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IN" sz="60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F02D711-D95E-DB9F-0E4F-F3D4907358CB}"/>
              </a:ext>
            </a:extLst>
          </p:cNvPr>
          <p:cNvSpPr/>
          <p:nvPr/>
        </p:nvSpPr>
        <p:spPr>
          <a:xfrm>
            <a:off x="-210210" y="0"/>
            <a:ext cx="12402209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2044D22-A150-4AAC-8D0D-9ABF12643803}"/>
              </a:ext>
            </a:extLst>
          </p:cNvPr>
          <p:cNvSpPr txBox="1"/>
          <p:nvPr/>
        </p:nvSpPr>
        <p:spPr>
          <a:xfrm>
            <a:off x="6637282" y="1179633"/>
            <a:ext cx="44458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গণিত 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 শিরোনাম :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 ও বিয়োগ ( ০ থেকে ১০) 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 : ৪০ মিনিট ।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953E0F6-51DD-3D64-FA87-ED231B24E6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D5B99-DC2D-FBCD-599D-EECEBC917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3" t="22628" r="27501" b="2483"/>
          <a:stretch/>
        </p:blipFill>
        <p:spPr>
          <a:xfrm>
            <a:off x="504498" y="365379"/>
            <a:ext cx="4698124" cy="6127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7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4">
                <a:lumMod val="20000"/>
                <a:lumOff val="80000"/>
              </a:schemeClr>
            </a:gs>
            <a:gs pos="89000">
              <a:srgbClr val="D9E4A4"/>
            </a:gs>
            <a:gs pos="63710">
              <a:srgbClr val="CCD6C6"/>
            </a:gs>
            <a:gs pos="44000">
              <a:srgbClr val="D0DAE1"/>
            </a:gs>
            <a:gs pos="74000">
              <a:schemeClr val="accent3">
                <a:lumMod val="60000"/>
                <a:lumOff val="40000"/>
              </a:schemeClr>
            </a:gs>
            <a:gs pos="94000">
              <a:srgbClr val="DCE5C7"/>
            </a:gs>
            <a:gs pos="99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8F2DA-192E-EDE5-8509-CF2DBFD30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67" b="75556" l="5333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2" t="21656" r="5839" b="22435"/>
          <a:stretch/>
        </p:blipFill>
        <p:spPr>
          <a:xfrm>
            <a:off x="3898237" y="865710"/>
            <a:ext cx="4303987" cy="27957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CA49EC-4742-6995-E81B-FA083A929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02688" y="849927"/>
            <a:ext cx="2046880" cy="14554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1CF6E0-F00F-AD35-98CD-3B8215B95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77940" y="2816053"/>
            <a:ext cx="2104750" cy="14965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CAC1F4-6C44-26A3-B9EA-B5ADBC9B0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49005" y="-247113"/>
            <a:ext cx="2046880" cy="14554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DDD9F0-75DA-0B99-C046-3F62A23F3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20070" y="1817112"/>
            <a:ext cx="2046880" cy="1455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A2BDF0-5E34-515C-0590-1B0C4FE9AF0E}"/>
              </a:ext>
            </a:extLst>
          </p:cNvPr>
          <p:cNvSpPr txBox="1"/>
          <p:nvPr/>
        </p:nvSpPr>
        <p:spPr>
          <a:xfrm>
            <a:off x="7700744" y="3272528"/>
            <a:ext cx="4570444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4AC667-1E88-2E66-33E7-ECCD4074F6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16495" r="69605" b="64149"/>
          <a:stretch/>
        </p:blipFill>
        <p:spPr>
          <a:xfrm>
            <a:off x="578325" y="4884456"/>
            <a:ext cx="1401147" cy="1604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F488E-2DCB-CE53-E9A6-D3BDCA0BE3D6}"/>
              </a:ext>
            </a:extLst>
          </p:cNvPr>
          <p:cNvSpPr txBox="1"/>
          <p:nvPr/>
        </p:nvSpPr>
        <p:spPr>
          <a:xfrm>
            <a:off x="2737299" y="4884456"/>
            <a:ext cx="2413413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51783B-C3E6-A03E-0AB1-07275C1A781D}"/>
              </a:ext>
            </a:extLst>
          </p:cNvPr>
          <p:cNvSpPr txBox="1"/>
          <p:nvPr/>
        </p:nvSpPr>
        <p:spPr>
          <a:xfrm>
            <a:off x="5917002" y="4026383"/>
            <a:ext cx="4570444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77297-EB1F-147E-074E-4B3C2B24E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4701" y="4884456"/>
            <a:ext cx="1579262" cy="18358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916A22B-2BF6-1717-688C-06778BC56AB9}"/>
              </a:ext>
            </a:extLst>
          </p:cNvPr>
          <p:cNvSpPr txBox="1"/>
          <p:nvPr/>
        </p:nvSpPr>
        <p:spPr>
          <a:xfrm>
            <a:off x="6494771" y="4862375"/>
            <a:ext cx="2413413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টি ।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5195C3-3669-3856-7AC4-C33C1D11D908}"/>
              </a:ext>
            </a:extLst>
          </p:cNvPr>
          <p:cNvSpPr txBox="1"/>
          <p:nvPr/>
        </p:nvSpPr>
        <p:spPr>
          <a:xfrm>
            <a:off x="2068427" y="2826054"/>
            <a:ext cx="2413413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দুইটি কোথায় গেল?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98DD3A8-DF8A-AF39-DB05-D51C4C507F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16495" r="69605" b="64149"/>
          <a:stretch/>
        </p:blipFill>
        <p:spPr>
          <a:xfrm>
            <a:off x="543394" y="4884456"/>
            <a:ext cx="1401147" cy="16042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29A82D6-771F-8A31-1C64-047548959B41}"/>
              </a:ext>
            </a:extLst>
          </p:cNvPr>
          <p:cNvSpPr txBox="1"/>
          <p:nvPr/>
        </p:nvSpPr>
        <p:spPr>
          <a:xfrm>
            <a:off x="3084810" y="3672794"/>
            <a:ext cx="2413413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 দেওয়া। হয়েছে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A17A81-A182-EE8B-29CE-53063EC8CD8D}"/>
              </a:ext>
            </a:extLst>
          </p:cNvPr>
          <p:cNvSpPr txBox="1"/>
          <p:nvPr/>
        </p:nvSpPr>
        <p:spPr>
          <a:xfrm>
            <a:off x="3227459" y="5021061"/>
            <a:ext cx="5630248" cy="175432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8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2.59259E-6 L 0.53502 0.16898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39766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81481E-6 L 0.53177 -0.04652 " pathEditMode="relative" rAng="0" ptsTypes="AA">
                                      <p:cBhvr>
                                        <p:cTn id="14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9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44583 -0.21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D5ACF2-ABC2-99CE-D210-2B9872A62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16495" r="69605" b="64149"/>
          <a:stretch/>
        </p:blipFill>
        <p:spPr>
          <a:xfrm>
            <a:off x="543394" y="4884456"/>
            <a:ext cx="1401147" cy="1604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91DDF2-AD43-4839-C7F9-6E1D531EE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836" y="4884456"/>
            <a:ext cx="1579262" cy="1835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7BB422-5CE1-6E88-0276-1BB6807FD2D4}"/>
              </a:ext>
            </a:extLst>
          </p:cNvPr>
          <p:cNvSpPr txBox="1"/>
          <p:nvPr/>
        </p:nvSpPr>
        <p:spPr>
          <a:xfrm>
            <a:off x="7375739" y="229272"/>
            <a:ext cx="457044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2E1EB4-C9C7-47B6-58FD-493D8405F166}"/>
              </a:ext>
            </a:extLst>
          </p:cNvPr>
          <p:cNvSpPr txBox="1"/>
          <p:nvPr/>
        </p:nvSpPr>
        <p:spPr>
          <a:xfrm>
            <a:off x="2737299" y="4884456"/>
            <a:ext cx="2413413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001179-A05E-0A65-35FF-DD4786802418}"/>
              </a:ext>
            </a:extLst>
          </p:cNvPr>
          <p:cNvSpPr txBox="1"/>
          <p:nvPr/>
        </p:nvSpPr>
        <p:spPr>
          <a:xfrm>
            <a:off x="7264207" y="1145697"/>
            <a:ext cx="4570444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রেজা ও মিনা ৪ টি আপেল খায়,তবে আর কয়টি থাকবে?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2" name="Picture 21" descr="ceramic-plate.jpg">
            <a:extLst>
              <a:ext uri="{FF2B5EF4-FFF2-40B4-BE49-F238E27FC236}">
                <a16:creationId xmlns:a16="http://schemas.microsoft.com/office/drawing/2014/main" id="{1D56755E-5AA0-AF49-EEC0-2F39CB25D2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8" b="976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012" y="738056"/>
            <a:ext cx="4572000" cy="27885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0E9224-0197-B5C5-0F91-7A9B1668A2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1891937" y="678636"/>
            <a:ext cx="1268598" cy="15757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25358B-23B6-EE1F-773B-B657FBB902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3283477" y="655117"/>
            <a:ext cx="1268598" cy="15757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8ABB0C-7281-6C47-4261-18ED4BD836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2029735" y="1612998"/>
            <a:ext cx="1268598" cy="1575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4A4417-AAA1-ABF1-A2A5-9B099DA353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3205985" y="1672418"/>
            <a:ext cx="1268598" cy="15757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2745A06-F24A-E248-DB99-22628B63A270}"/>
              </a:ext>
            </a:extLst>
          </p:cNvPr>
          <p:cNvSpPr txBox="1"/>
          <p:nvPr/>
        </p:nvSpPr>
        <p:spPr>
          <a:xfrm>
            <a:off x="6927573" y="3538378"/>
            <a:ext cx="673267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62AB82-004D-7015-0A37-D1277D45752F}"/>
              </a:ext>
            </a:extLst>
          </p:cNvPr>
          <p:cNvSpPr txBox="1"/>
          <p:nvPr/>
        </p:nvSpPr>
        <p:spPr>
          <a:xfrm>
            <a:off x="5745497" y="3905848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5CFC07-71B6-6FB8-81EF-E9AD31B8CD3D}"/>
              </a:ext>
            </a:extLst>
          </p:cNvPr>
          <p:cNvSpPr txBox="1"/>
          <p:nvPr/>
        </p:nvSpPr>
        <p:spPr>
          <a:xfrm>
            <a:off x="7978356" y="3865644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77C031-95C2-D057-ECCA-B899C5B8615A}"/>
              </a:ext>
            </a:extLst>
          </p:cNvPr>
          <p:cNvSpPr txBox="1"/>
          <p:nvPr/>
        </p:nvSpPr>
        <p:spPr>
          <a:xfrm>
            <a:off x="9136915" y="3905848"/>
            <a:ext cx="8250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AB0B83-88B7-AE26-D685-3509B5FCA38F}"/>
              </a:ext>
            </a:extLst>
          </p:cNvPr>
          <p:cNvSpPr txBox="1"/>
          <p:nvPr/>
        </p:nvSpPr>
        <p:spPr>
          <a:xfrm>
            <a:off x="10403239" y="3905848"/>
            <a:ext cx="8250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602C47D0-5B0F-4D68-7FB1-80C29443547E}"/>
              </a:ext>
            </a:extLst>
          </p:cNvPr>
          <p:cNvSpPr/>
          <p:nvPr/>
        </p:nvSpPr>
        <p:spPr>
          <a:xfrm>
            <a:off x="0" y="8555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D8240-969E-4A2E-8378-54D287A174C5}"/>
              </a:ext>
            </a:extLst>
          </p:cNvPr>
          <p:cNvSpPr txBox="1"/>
          <p:nvPr/>
        </p:nvSpPr>
        <p:spPr>
          <a:xfrm>
            <a:off x="3816499" y="1267015"/>
            <a:ext cx="3557414" cy="995336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6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8D2A7C5-9959-44B7-BCDE-5FDBFD43B949}"/>
              </a:ext>
            </a:extLst>
          </p:cNvPr>
          <p:cNvSpPr/>
          <p:nvPr/>
        </p:nvSpPr>
        <p:spPr>
          <a:xfrm>
            <a:off x="5403198" y="2629409"/>
            <a:ext cx="569717" cy="103238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DEA99-EDC3-4726-8D65-F2E8839EA6F8}"/>
              </a:ext>
            </a:extLst>
          </p:cNvPr>
          <p:cNvSpPr txBox="1"/>
          <p:nvPr/>
        </p:nvSpPr>
        <p:spPr>
          <a:xfrm>
            <a:off x="3816499" y="4028855"/>
            <a:ext cx="4262441" cy="814033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bn-IN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(শুন্য) এর বিয়োগ</a:t>
            </a:r>
            <a:endParaRPr lang="en-US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AC477D6-A248-09F6-4629-C05C8088B7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873C00-C4B1-40AB-B972-84AE7A6C6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5" y="1166648"/>
            <a:ext cx="11855666" cy="56913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29936-5CF8-4FDF-8A67-AB16B3F15A15}"/>
              </a:ext>
            </a:extLst>
          </p:cNvPr>
          <p:cNvSpPr txBox="1"/>
          <p:nvPr/>
        </p:nvSpPr>
        <p:spPr>
          <a:xfrm>
            <a:off x="3310756" y="1674674"/>
            <a:ext cx="8544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নফল_________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১০.৩.২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5A877CF-6BCB-A6DE-C941-3E16C8CA70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19279-6E7D-4980-BF4F-D18F9AB74A5E}"/>
              </a:ext>
            </a:extLst>
          </p:cNvPr>
          <p:cNvSpPr txBox="1"/>
          <p:nvPr/>
        </p:nvSpPr>
        <p:spPr>
          <a:xfrm>
            <a:off x="9929576" y="0"/>
            <a:ext cx="2131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36318-BE82-4DEB-A85E-F2226EE34279}"/>
              </a:ext>
            </a:extLst>
          </p:cNvPr>
          <p:cNvSpPr txBox="1"/>
          <p:nvPr/>
        </p:nvSpPr>
        <p:spPr>
          <a:xfrm>
            <a:off x="1042273" y="2782669"/>
            <a:ext cx="640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তারা ৩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তখন............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39786F2-78F8-1F49-48AA-55CCD9F95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94078"/>
              </p:ext>
            </p:extLst>
          </p:nvPr>
        </p:nvGraphicFramePr>
        <p:xfrm>
          <a:off x="833821" y="839697"/>
          <a:ext cx="5724636" cy="12058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15052889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88874734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42885270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054637582"/>
                    </a:ext>
                  </a:extLst>
                </a:gridCol>
              </a:tblGrid>
              <a:tr h="1205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3918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4A9A092-FD9B-97D6-BAB9-30B4FC444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833821" y="631060"/>
            <a:ext cx="1268598" cy="1575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5E220E-5D14-0477-109C-ECB52F9FC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2244168" y="631060"/>
            <a:ext cx="1268598" cy="15757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4CFBFD-1813-2350-F531-C8802F8E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3654516" y="631060"/>
            <a:ext cx="1268598" cy="15757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BE1EA3-A69F-A7FF-E457-946E93E5F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5106486" y="631060"/>
            <a:ext cx="1268598" cy="15757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B4C494-8617-99D3-4B39-B268F542FDFC}"/>
              </a:ext>
            </a:extLst>
          </p:cNvPr>
          <p:cNvSpPr txBox="1"/>
          <p:nvPr/>
        </p:nvSpPr>
        <p:spPr>
          <a:xfrm>
            <a:off x="5745497" y="3905848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C7F65-0879-E380-FBBD-34B8456F6814}"/>
              </a:ext>
            </a:extLst>
          </p:cNvPr>
          <p:cNvSpPr txBox="1"/>
          <p:nvPr/>
        </p:nvSpPr>
        <p:spPr>
          <a:xfrm>
            <a:off x="6927573" y="3538378"/>
            <a:ext cx="673267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DA4BF0-D689-29F5-7305-8EAA1440B3F1}"/>
              </a:ext>
            </a:extLst>
          </p:cNvPr>
          <p:cNvSpPr txBox="1"/>
          <p:nvPr/>
        </p:nvSpPr>
        <p:spPr>
          <a:xfrm>
            <a:off x="8637270" y="3819675"/>
            <a:ext cx="8250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DF61390-3B15-4677-8170-BD4C8F448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16495" r="69605" b="64149"/>
          <a:stretch/>
        </p:blipFill>
        <p:spPr>
          <a:xfrm>
            <a:off x="701272" y="4651147"/>
            <a:ext cx="1401147" cy="160421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2921FE2-9950-9340-4ADA-177428FDE5F6}"/>
              </a:ext>
            </a:extLst>
          </p:cNvPr>
          <p:cNvSpPr txBox="1"/>
          <p:nvPr/>
        </p:nvSpPr>
        <p:spPr>
          <a:xfrm>
            <a:off x="7789721" y="5186184"/>
            <a:ext cx="2172221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BCDB5046-221B-8F43-4E75-99FC8E002305}"/>
              </a:ext>
            </a:extLst>
          </p:cNvPr>
          <p:cNvSpPr/>
          <p:nvPr/>
        </p:nvSpPr>
        <p:spPr>
          <a:xfrm>
            <a:off x="-46951" y="-122000"/>
            <a:ext cx="12285901" cy="6968359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C28B6-F20A-1BAA-5616-6917610858F0}"/>
              </a:ext>
            </a:extLst>
          </p:cNvPr>
          <p:cNvSpPr txBox="1"/>
          <p:nvPr/>
        </p:nvSpPr>
        <p:spPr>
          <a:xfrm>
            <a:off x="2490952" y="4981903"/>
            <a:ext cx="140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CEC958-B709-AD6E-C95E-128E89544BEF}"/>
              </a:ext>
            </a:extLst>
          </p:cNvPr>
          <p:cNvSpPr txBox="1"/>
          <p:nvPr/>
        </p:nvSpPr>
        <p:spPr>
          <a:xfrm>
            <a:off x="7830995" y="3818397"/>
            <a:ext cx="140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A6ABA-49BA-7638-6C49-EBDCA390C1CF}"/>
              </a:ext>
            </a:extLst>
          </p:cNvPr>
          <p:cNvSpPr txBox="1"/>
          <p:nvPr/>
        </p:nvSpPr>
        <p:spPr>
          <a:xfrm>
            <a:off x="9919895" y="3794405"/>
            <a:ext cx="140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 animBg="1"/>
      <p:bldP spid="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CC"/>
            </a:gs>
            <a:gs pos="89000">
              <a:srgbClr val="D9E4A4"/>
            </a:gs>
            <a:gs pos="44000">
              <a:srgbClr val="D0DAE1"/>
            </a:gs>
            <a:gs pos="74000">
              <a:srgbClr val="2DD358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00297-1E02-4272-8BF8-BD0B9E093E83}"/>
              </a:ext>
            </a:extLst>
          </p:cNvPr>
          <p:cNvSpPr txBox="1"/>
          <p:nvPr/>
        </p:nvSpPr>
        <p:spPr>
          <a:xfrm>
            <a:off x="962902" y="211790"/>
            <a:ext cx="728246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তারা ৪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খায়,তখন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.............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0EA8B3A1-DDE4-7717-2EAF-6E0919E7C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77777"/>
              </p:ext>
            </p:extLst>
          </p:nvPr>
        </p:nvGraphicFramePr>
        <p:xfrm>
          <a:off x="1212193" y="1312663"/>
          <a:ext cx="5724636" cy="12058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15052889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88874734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42885270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054637582"/>
                    </a:ext>
                  </a:extLst>
                </a:gridCol>
              </a:tblGrid>
              <a:tr h="1205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3918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D151677-6FF0-7619-8E55-AAF9DD487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1233476" y="1127695"/>
            <a:ext cx="1268598" cy="1575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F0B4F4-2AAB-289E-A450-75361C8A3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2805913" y="1127695"/>
            <a:ext cx="1268598" cy="1575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B1E385-B369-66F7-F865-22C78EF8A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4080117" y="1127695"/>
            <a:ext cx="1268598" cy="1575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05FEE9-8404-6B9E-AA93-1A65CD7DA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4000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5461701" y="1127695"/>
            <a:ext cx="1268598" cy="15757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AFFECE-B46F-2DBB-F7AF-35A1FF976D48}"/>
              </a:ext>
            </a:extLst>
          </p:cNvPr>
          <p:cNvSpPr txBox="1"/>
          <p:nvPr/>
        </p:nvSpPr>
        <p:spPr>
          <a:xfrm>
            <a:off x="1233476" y="3027063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D72EC9-A99A-BEB1-9E09-0F25E43DFBFB}"/>
              </a:ext>
            </a:extLst>
          </p:cNvPr>
          <p:cNvSpPr txBox="1"/>
          <p:nvPr/>
        </p:nvSpPr>
        <p:spPr>
          <a:xfrm>
            <a:off x="2165440" y="2828835"/>
            <a:ext cx="673267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DAE17-2785-BDFC-D6E0-44691CB7933D}"/>
              </a:ext>
            </a:extLst>
          </p:cNvPr>
          <p:cNvSpPr txBox="1"/>
          <p:nvPr/>
        </p:nvSpPr>
        <p:spPr>
          <a:xfrm>
            <a:off x="3185703" y="3105833"/>
            <a:ext cx="88880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5751F4-04B8-A131-33DA-E74AABDC8260}"/>
              </a:ext>
            </a:extLst>
          </p:cNvPr>
          <p:cNvSpPr txBox="1"/>
          <p:nvPr/>
        </p:nvSpPr>
        <p:spPr>
          <a:xfrm>
            <a:off x="4301902" y="3114848"/>
            <a:ext cx="8250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336D70-FDE2-6648-F919-5ECBCC041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05" y="4083055"/>
            <a:ext cx="2228195" cy="25902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960533-8132-AD9E-BA10-E5E8CFB1A807}"/>
              </a:ext>
            </a:extLst>
          </p:cNvPr>
          <p:cNvSpPr txBox="1"/>
          <p:nvPr/>
        </p:nvSpPr>
        <p:spPr>
          <a:xfrm>
            <a:off x="8245366" y="4083055"/>
            <a:ext cx="1025810" cy="10407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6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F55678-EC4E-85A4-FF7C-65869AFCD402}"/>
              </a:ext>
            </a:extLst>
          </p:cNvPr>
          <p:cNvSpPr txBox="1"/>
          <p:nvPr/>
        </p:nvSpPr>
        <p:spPr>
          <a:xfrm>
            <a:off x="5348715" y="4851709"/>
            <a:ext cx="2172221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107B65F2-8B7D-BA54-7871-074FAE2B6012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24ADD9-B2A4-D1D2-DC58-298C1624AAE2}"/>
              </a:ext>
            </a:extLst>
          </p:cNvPr>
          <p:cNvSpPr txBox="1"/>
          <p:nvPr/>
        </p:nvSpPr>
        <p:spPr>
          <a:xfrm>
            <a:off x="5773120" y="2971382"/>
            <a:ext cx="1025810" cy="10407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6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391</Words>
  <Application>Microsoft Office PowerPoint</Application>
  <PresentationFormat>Widescreen</PresentationFormat>
  <Paragraphs>109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Schoolbook</vt:lpstr>
      <vt:lpstr>Gabriola</vt:lpstr>
      <vt:lpstr>NikoshBAN</vt:lpstr>
      <vt:lpstr>Wingdings 2</vt:lpstr>
      <vt:lpstr>1_Custom Design</vt:lpstr>
      <vt:lpstr>Custom Design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82</cp:revision>
  <dcterms:created xsi:type="dcterms:W3CDTF">2021-05-26T16:04:33Z</dcterms:created>
  <dcterms:modified xsi:type="dcterms:W3CDTF">2022-07-06T19:33:41Z</dcterms:modified>
</cp:coreProperties>
</file>