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1A43-D839-431B-9858-39C41A9FE48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072DD-E7EB-4004-A434-027BD4B2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72DD-E7EB-4004-A434-027BD4B26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72DD-E7EB-4004-A434-027BD4B26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72DD-E7EB-4004-A434-027BD4B26D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3827-87F9-4A17-9AB0-6776A8A19D73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96C2-FFC2-459E-9779-0ACA63C48CF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AA49-209C-48BC-9A23-DC86F8A4F949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CA3-8089-4458-B94F-97A3F954F57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6576-D749-466A-89A7-1D62C45E9B5A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BC58-6C3D-4007-89D8-1757A2E0E09D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80BA-119A-4341-B801-8B7657BC3D37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5DB-21BA-4734-9914-88BF12720C23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9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527-5013-4543-AEE2-E39C2E110DAE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95DC-3142-4669-A628-984267A884E8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05A9-C435-4323-A5A7-C6430241590D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shahed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4152" y="1719618"/>
            <a:ext cx="10849971" cy="51383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4544703" y="122829"/>
            <a:ext cx="3261815" cy="140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8344-F524-4407-A5AD-487D5B446F93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3280"/>
              </p:ext>
            </p:extLst>
          </p:nvPr>
        </p:nvGraphicFramePr>
        <p:xfrm>
          <a:off x="0" y="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নিচের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 উদ্যোগ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 ব্যবসায় উদ্যোগ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চিহ্নিত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NikoshBAN" pitchFamily="2" charset="0"/>
                        </a:rPr>
                        <a:t> করঃ-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বির্তক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প্রতিযোগিতা আয়োজন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ফটোকপির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দোকান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স্থাপন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পরিচালনা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খেলনা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ব্যবসায়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স্থাপন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পরিচালনা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ষ্কা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রাখার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চেষ্টা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চামড়াজাত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দ্রব্যাদি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ক্রিকেট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আয়োজন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পরিচালনা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 জুয়েলারি ব্যবসায় পরিচালনা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৮. বাড়ির আশেপাশে বৃক্ষ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রোপণ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৯.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খাদ্যজাত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দ্রব্যাদি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97337" y="1368189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697337" y="2036929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697337" y="666470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উদ্যোগ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697337" y="3423312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697337" y="4810838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7697337" y="6173339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697337" y="2729553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উদ্যোগ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7697337" y="4123899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উদ্যোগ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7697337" y="5512557"/>
            <a:ext cx="2829636" cy="6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উদ্যোগ </a:t>
            </a:r>
            <a:endParaRPr lang="en-US" sz="32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3B03-CF69-485F-83FB-ED0110598A24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386847"/>
            <a:ext cx="10787133" cy="61640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D8E3-C5DC-4A50-ABE7-CBDDF2CCB60D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6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23582" y="668740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আত্মবিশ্বাস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8800531" y="3923731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b="1" dirty="0"/>
              <a:t>ঝুকিঁ </a:t>
            </a:r>
            <a:r>
              <a:rPr lang="en-US" b="1" dirty="0" err="1"/>
              <a:t>গ্রহণের</a:t>
            </a:r>
            <a:r>
              <a:rPr lang="en-US" b="1" dirty="0"/>
              <a:t> </a:t>
            </a:r>
            <a:r>
              <a:rPr lang="en-US" b="1" dirty="0" err="1"/>
              <a:t>ক্ষমতা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974601" y="3923731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dirty="0"/>
              <a:t>সৃজনশীলতা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23582" y="3923731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/>
              <a:t>উদ্ভাবনী শক্তি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74601" y="668740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b="1" dirty="0"/>
              <a:t>একাগ্রতা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8800531" y="668740"/>
            <a:ext cx="3111690" cy="2169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/>
              <a:t>উদ্যম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222B-C219-44E8-9D83-7CB3AE81E788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709684"/>
            <a:ext cx="1067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বৈশিষ্ট্যগুলো ছাড়া 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আরও ১০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257" y="4517409"/>
            <a:ext cx="418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সময়ঃ ৮ মিনিট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6C49-7A12-4327-A7AE-5B40D6C5FCE3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02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72"/>
            <a:ext cx="12267459" cy="6858172"/>
            <a:chOff x="172" y="-172"/>
            <a:chExt cx="12267459" cy="68581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0547" y="5008729"/>
              <a:ext cx="1679015" cy="18151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8" y="5042848"/>
              <a:ext cx="1679015" cy="18151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240" y="-68240"/>
              <a:ext cx="1679015" cy="18151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12984" y="0"/>
              <a:ext cx="1679015" cy="1815152"/>
            </a:xfrm>
            <a:prstGeom prst="rect">
              <a:avLst/>
            </a:prstGeom>
          </p:spPr>
        </p:pic>
        <p:sp>
          <p:nvSpPr>
            <p:cNvPr id="2" name="Title 1"/>
            <p:cNvSpPr txBox="1">
              <a:spLocks/>
            </p:cNvSpPr>
            <p:nvPr/>
          </p:nvSpPr>
          <p:spPr>
            <a:xfrm>
              <a:off x="627798" y="535844"/>
              <a:ext cx="11013743" cy="1143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627798" y="1815152"/>
              <a:ext cx="11013743" cy="4476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ব্যবসায় উদ্যোগ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বুঝ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?                       </a:t>
              </a:r>
            </a:p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উদ্যোগ ও ব্যবসায়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উদ্যোগের</a:t>
              </a: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৩টি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ব্যবসায়ী</a:t>
              </a: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কি কি গুণ থাকা দরকার মতামত দাও।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CAF-A4CE-4116-9BBD-12BFB4108F65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7132" y="1106879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41389"/>
            <a:ext cx="11644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তোমার এলাকায়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ব্যবসায় উদ্যোগ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উন্নয়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পথে বাধাসমূহ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চিহ্নিত করে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1" y="322129"/>
            <a:ext cx="4793769" cy="319899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BE2C-C9A7-4EF0-8A67-DC33B992CF5B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7/7/2022</a:t>
            </a:fld>
            <a:endParaRPr lang="en-US"/>
          </a:p>
        </p:txBody>
      </p:sp>
      <p:pic>
        <p:nvPicPr>
          <p:cNvPr id="3" name="Picture 2" descr="tnx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686"/>
            <a:ext cx="12192000" cy="6916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3250" y="3166281"/>
            <a:ext cx="6897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872250" y="368489"/>
            <a:ext cx="2702257" cy="9144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924334"/>
            <a:ext cx="12192000" cy="4933666"/>
            <a:chOff x="0" y="1924334"/>
            <a:chExt cx="12192000" cy="4933666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924334"/>
              <a:ext cx="12192000" cy="49336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2912" y="2347991"/>
              <a:ext cx="10926176" cy="4510009"/>
              <a:chOff x="649403" y="2101192"/>
              <a:chExt cx="10926176" cy="451000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421275" y="3110551"/>
                <a:ext cx="5154304" cy="34870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400" dirty="0" smtClean="0"/>
                  <a:t>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নবম শ্রেণী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ব্যবসায় উদ্যোগ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দ্বিতীয় অধ্যায়ঃ ব্যবসায় উদ্যোগ ও উদ্যোক্তা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dirty="0" smtClean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9403" y="3124198"/>
                <a:ext cx="5154304" cy="34870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 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 rot="5400000">
                <a:off x="3888477" y="4235931"/>
                <a:ext cx="4437795" cy="168317"/>
                <a:chOff x="3753143" y="2361063"/>
                <a:chExt cx="4437795" cy="16831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753143" y="2361063"/>
                  <a:ext cx="4367283" cy="8188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823655" y="2404279"/>
                  <a:ext cx="4367283" cy="81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753143" y="2447494"/>
                  <a:ext cx="4367283" cy="8188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6" name="Rectangle 45"/>
          <p:cNvSpPr/>
          <p:nvPr/>
        </p:nvSpPr>
        <p:spPr>
          <a:xfrm>
            <a:off x="628368" y="3657602"/>
            <a:ext cx="5105400" cy="27295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দ্বীন মোহাম্মদ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ঘোষ্পা সি এফ ইউ সি উচ্চ বিদ্যালয়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শিলমুড়ী, বরুড়া, কুমিল্লা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নাম্বারঃ ০১৯১৪৬৮৪১৮৩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11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  <a:hlinkClick r:id="rId3"/>
              </a:rPr>
              <a:t>dmshahed83@gmail.com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523-921D-415B-B124-F231AF9840DE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842" y="1214651"/>
            <a:ext cx="11423176" cy="545910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3580" y="0"/>
            <a:ext cx="4940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খামার তৈরি </a:t>
            </a:r>
            <a:endParaRPr lang="en-US" sz="6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2EDA-3D4E-42D7-A60F-9DA1383053B7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202522"/>
            <a:ext cx="10058400" cy="5655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764" y="177421"/>
            <a:ext cx="9648967" cy="1025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সিলেটে বন্যার্তদের জন্য ত্রাণ বিতরণ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90E9-69D0-486B-B9CD-B436EF9DA43F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804" y="1838612"/>
            <a:ext cx="9860392" cy="1569660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buNone/>
            </a:pPr>
            <a:r>
              <a:rPr lang="en-US" sz="96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উদ্যোগ ও ব্যবসায় উদ্যোগ</a:t>
            </a:r>
            <a:endParaRPr lang="en-US" sz="96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24F2-A2CC-4624-AE0C-03EB237CE476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3179929"/>
            <a:ext cx="116051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উদ্যোগ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ব্যবসায়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উদ্যোগ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ব্যবসায়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সফল উদ্যোক্তার গুনাবলি শনাক্ত করতে পারবে।</a:t>
            </a: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9" y="838200"/>
            <a:ext cx="4377519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249E-BFCC-4E68-A740-88F28CC872BE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04514"/>
            <a:ext cx="2580447" cy="14534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6036" y="382137"/>
            <a:ext cx="10877265" cy="60459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4956" y="382136"/>
            <a:ext cx="648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</a:rPr>
              <a:t>কাবাডি খেলার আয়োজন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0B5A-A441-4B47-9C28-DE2E96896ECB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464"/>
            <a:ext cx="12192000" cy="6883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1026042"/>
            <a:ext cx="8625385" cy="485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457" y="1473953"/>
            <a:ext cx="8325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মুদি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2423" y="1473953"/>
            <a:ext cx="8325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মুদি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A475-2AE1-46C5-A2DD-2A4229FF9FA6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70" y="709684"/>
            <a:ext cx="1067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ছবির আলোকে উদ্যোগ ও ব্যবসায় সম্পর্কে লেখ।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4257" y="4517409"/>
            <a:ext cx="418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সময়ঃ ৮ মিনিট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2EE6-E128-4B44-939C-89479E46281A}" type="datetime1">
              <a:rPr lang="en-US" smtClean="0"/>
              <a:t>7/7/2022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279</Words>
  <Application>Microsoft Office PowerPoint</Application>
  <PresentationFormat>Widescreen</PresentationFormat>
  <Paragraphs>82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Ghospa High School</dc:creator>
  <cp:lastModifiedBy>Ghospa High School</cp:lastModifiedBy>
  <cp:revision>34</cp:revision>
  <dcterms:created xsi:type="dcterms:W3CDTF">2022-07-04T04:52:07Z</dcterms:created>
  <dcterms:modified xsi:type="dcterms:W3CDTF">2022-07-07T06:55:50Z</dcterms:modified>
</cp:coreProperties>
</file>