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94" r:id="rId2"/>
    <p:sldId id="298" r:id="rId3"/>
    <p:sldId id="259" r:id="rId4"/>
    <p:sldId id="282" r:id="rId5"/>
    <p:sldId id="261" r:id="rId6"/>
    <p:sldId id="262" r:id="rId7"/>
    <p:sldId id="292" r:id="rId8"/>
    <p:sldId id="266" r:id="rId9"/>
    <p:sldId id="283" r:id="rId10"/>
    <p:sldId id="297" r:id="rId11"/>
    <p:sldId id="284" r:id="rId12"/>
    <p:sldId id="285" r:id="rId13"/>
    <p:sldId id="286" r:id="rId14"/>
    <p:sldId id="287" r:id="rId15"/>
    <p:sldId id="288" r:id="rId16"/>
    <p:sldId id="289" r:id="rId17"/>
    <p:sldId id="296" r:id="rId18"/>
    <p:sldId id="269" r:id="rId19"/>
    <p:sldId id="271" r:id="rId20"/>
    <p:sldId id="278" r:id="rId21"/>
    <p:sldId id="274" r:id="rId22"/>
    <p:sldId id="29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5828"/>
    <a:srgbClr val="155722"/>
    <a:srgbClr val="000000"/>
    <a:srgbClr val="FFF9E7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95" y="2549889"/>
            <a:ext cx="6134541" cy="1837907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বিশ্লেষণ-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468" y="680577"/>
            <a:ext cx="5475358" cy="5576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5" y="4620396"/>
            <a:ext cx="6134541" cy="16367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304896" y="680577"/>
            <a:ext cx="6134541" cy="1752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2929946"/>
            <a:ext cx="11861441" cy="3818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জন্যে,হে স্বাধীনতা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তোমাকে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আর কতবার ভাসতে হবে রক্তগঙ্গায়?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আর কতবার দেখতে হবে খাণ্ডবদাহন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তুমি আসবে বলে, হে স্বাধীনতা,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সাকিনা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বিবির কপাল ভাঙল,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সিঁথির সিঁদুর মুছে গেল হরিদাসীর।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5228"/>
            <a:ext cx="4836011" cy="2685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135229"/>
            <a:ext cx="5344731" cy="2685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3211602"/>
            <a:ext cx="11771290" cy="352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শহরের বুকে জলপাই রঙের ট্যাঙ্ক এলো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দানবের মতো চিৎকার করতে করতে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তুমি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 বলে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ছাত্রাবাস,বস্তি উজাড় হলো।রিকয়েললেস রাইফেল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আর মেশিনগান খই ফোটাল যত্রতত্র।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5" y="150489"/>
            <a:ext cx="5306095" cy="2910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67425"/>
            <a:ext cx="5209505" cy="28936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" y="2490389"/>
            <a:ext cx="12088969" cy="434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 বলে ছাই হলো গ্রামের পর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তুমি আসবে বলে বিধ্বস্ত পাড়ায় প্রভুর বাস্ত্তভিটার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ভগ্নস্তূপে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 একটানা আর্তনাদ করল একটা কুকুর।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তুমি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 বলে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হে স্বাধীনতা,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অবুঝ শিশু হামাগুড়ি দিল পিতা-মাতার লাশের উপর।</a:t>
            </a:r>
          </a:p>
          <a:p>
            <a:pPr algn="ctr"/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37238"/>
            <a:ext cx="5075329" cy="2215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" y="137238"/>
            <a:ext cx="5252084" cy="2215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10" y="2949262"/>
            <a:ext cx="11925835" cy="360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তোমাকে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জন্যে, হে স্বাধীনতা,তোমাকে পাওয়ার জন্যে</a:t>
            </a:r>
          </a:p>
          <a:p>
            <a:pPr lvl="0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আর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 ভাসতে হবে রক্তগঙ্গায়?</a:t>
            </a:r>
          </a:p>
          <a:p>
            <a:pPr lvl="0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আর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 দেখতে হবে খাণ্ডবদাহন?</a:t>
            </a:r>
          </a:p>
          <a:p>
            <a:pPr lvl="0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স্বাধীনতা,তোমার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থুত্থুড়ে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বুড়ো </a:t>
            </a:r>
          </a:p>
          <a:p>
            <a:pPr lvl="0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উদাস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দাওয়ায় বসে আছেন-তাঁর চোখের নিচে অপরাহ্ণের</a:t>
            </a:r>
          </a:p>
          <a:p>
            <a:pPr lvl="0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দুর্বল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ঝিলিক,বাতাসে নড়ছে চুল। </a:t>
            </a:r>
          </a:p>
          <a:p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" y="180304"/>
            <a:ext cx="5016322" cy="25922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7" y="180304"/>
            <a:ext cx="4893972" cy="25922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202643"/>
            <a:ext cx="11822806" cy="3530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</a:p>
          <a:p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</a:p>
          <a:p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তোমার জন্যে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মোল্লাবাড়ির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বিধবা দাঁড়িয়ে আছে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নড়বড়ে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 ধরে দগ্ধ ঘরের।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তোমার জন্যে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হাড্ডিসার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অনাথ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 হাতে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পথের ধারে। </a:t>
            </a:r>
          </a:p>
          <a:p>
            <a:pPr algn="ctr"/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3732719"/>
            <a:ext cx="9362942" cy="2984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5" y="2114547"/>
            <a:ext cx="11797048" cy="459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সগীর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আলী,শাহবাজপুরের সেই জোয়ান কৃষক,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কেষ্ট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দাস,জেলেপাড়ার সবচেয়ে সাহসী লোকটা,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মতলব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মিয়া, মেঘনা নদীর দক্ষ মাঝি,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গাজী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 বলে যে নৌকা চালায় উদ্দাম ঝড়ে,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রুস্তম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শেখ, ঢাকার রিকশাওয়ালা,যার ফুসফুস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এখন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পোকার দখলে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আর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 কাঁধে বনে জঙ্গলে ঘুরে-বেড়ানো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সেই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তেজি তরুণ যার পদভারে</a:t>
            </a:r>
          </a:p>
          <a:p>
            <a:pPr algn="ctr"/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193183"/>
            <a:ext cx="5203065" cy="1921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467" y="193183"/>
            <a:ext cx="4613808" cy="192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2449661"/>
            <a:ext cx="11835685" cy="428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পৃথিবীর জন্ম হতে চলেছে-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সবাই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অধীর প্রতীক্ষা করছে তোমার জন্যে, হে স্বাধীনতা।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পৃথিবীর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প্রান্ত থেকে অন্য প্রান্তে জ্বলন্ত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ঘোষণার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 তুলে,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নিশান উড়িয়ে,দামামা বাজিয়ে দিগ্বিদিক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 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তোমাকে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আসতেই হবে, হে স্বাধীনতা।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040" y="179933"/>
            <a:ext cx="3739161" cy="206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14" y="192811"/>
            <a:ext cx="3473004" cy="2064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8" y="205689"/>
            <a:ext cx="3603944" cy="2051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635617"/>
            <a:ext cx="11603864" cy="5081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34851" y="198140"/>
            <a:ext cx="11603864" cy="1295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পাঠ-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49" y="241454"/>
            <a:ext cx="11114468" cy="1075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49" y="1444036"/>
            <a:ext cx="3683358" cy="1155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549" y="4119619"/>
            <a:ext cx="3683358" cy="1155883"/>
          </a:xfrm>
          <a:prstGeom prst="rect">
            <a:avLst/>
          </a:prstGeom>
          <a:solidFill>
            <a:schemeClr val="bg2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549" y="2768947"/>
            <a:ext cx="3683358" cy="1155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3536" y="2764919"/>
            <a:ext cx="3670480" cy="1163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দরিদ্রপল্লি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6414" y="4111563"/>
            <a:ext cx="3657602" cy="1163939"/>
          </a:xfrm>
          <a:prstGeom prst="rect">
            <a:avLst/>
          </a:prstGeom>
          <a:solidFill>
            <a:schemeClr val="bg2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3535" y="1439203"/>
            <a:ext cx="3670481" cy="1163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549" y="5470291"/>
            <a:ext cx="3683358" cy="1155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36414" y="5462235"/>
            <a:ext cx="3657602" cy="1163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923" y="1440008"/>
            <a:ext cx="3219717" cy="115991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2764919"/>
            <a:ext cx="3219717" cy="11599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2" y="5470291"/>
            <a:ext cx="3219717" cy="115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4045567"/>
            <a:ext cx="3213277" cy="1295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990"/>
            <a:ext cx="1156951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7216" y="4526876"/>
            <a:ext cx="5737104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নবম,শাখা-খ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নাম: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জন্যে,হে স্বাধীনতা</a:t>
            </a:r>
            <a:endParaRPr lang="bn-BD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55" y="1545167"/>
            <a:ext cx="2788346" cy="284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33451"/>
            <a:ext cx="5220236" cy="4693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edefined Process 8"/>
          <p:cNvSpPr/>
          <p:nvPr/>
        </p:nvSpPr>
        <p:spPr>
          <a:xfrm>
            <a:off x="349208" y="234651"/>
            <a:ext cx="11590243" cy="1336164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22671" y="4494726"/>
            <a:ext cx="2871292" cy="2030355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১ম,৩য়,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৫ম ও ৭ম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7323" y="5168348"/>
            <a:ext cx="8432128" cy="14970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ছাত্রাবাস, বস্তি উজাড় হওয়ার কারণ ব্যাখ্যা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208" y="1703111"/>
            <a:ext cx="3517398" cy="104878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সময়-১০মিনিট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1654720"/>
            <a:ext cx="5856934" cy="3304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08" y="190963"/>
            <a:ext cx="11532681" cy="139110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246" y="1809673"/>
            <a:ext cx="7171508" cy="1091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জন্য কার কপাল ভাঙল?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0246" y="3090582"/>
            <a:ext cx="7887788" cy="1137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 শিশু কোথায় হামাগুড়ি দিল?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0246" y="4468220"/>
            <a:ext cx="8632371" cy="1139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অধীর প্রতীক্ষা করছে কেন?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0" y="3194817"/>
            <a:ext cx="1080224" cy="928768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0" y="4534925"/>
            <a:ext cx="1080224" cy="928768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0" y="1867961"/>
            <a:ext cx="1080224" cy="928768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693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545463"/>
            <a:ext cx="5731099" cy="37091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1544790"/>
            <a:ext cx="5844863" cy="3709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193183" y="163699"/>
            <a:ext cx="11678991" cy="121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182" y="5408452"/>
            <a:ext cx="5731099" cy="13529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7312" y="5408452"/>
            <a:ext cx="5844860" cy="13529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যুদ্ধ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183" y="111628"/>
            <a:ext cx="11835683" cy="105956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কীসের ছবি দেখতে পাচ্ছ?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241288"/>
            <a:ext cx="5829833" cy="39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93183" y="5318975"/>
            <a:ext cx="5829833" cy="140379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 আত্মসমর্পণ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222" y="5280337"/>
            <a:ext cx="5885645" cy="14166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পতাকা উড়ানো হচ্ছে।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6149" y="1241289"/>
            <a:ext cx="5842718" cy="396177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56" y="3022870"/>
            <a:ext cx="5310080" cy="367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8941" y="231819"/>
            <a:ext cx="11719774" cy="134471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3048631"/>
            <a:ext cx="6194738" cy="3673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707311"/>
            <a:ext cx="8113690" cy="114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1449792"/>
            <a:ext cx="12192000" cy="49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99151"/>
            <a:ext cx="11320972" cy="103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8" y="1668462"/>
            <a:ext cx="5082893" cy="693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2" y="2495775"/>
            <a:ext cx="6305942" cy="78072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2" y="3525813"/>
            <a:ext cx="6305942" cy="7969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2" y="4547742"/>
            <a:ext cx="6499299" cy="780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2" y="5553454"/>
            <a:ext cx="10972800" cy="930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0" y="275215"/>
            <a:ext cx="3383651" cy="1960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২৪শে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অক্টোবর,ঢাকায়।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061" y="4628078"/>
            <a:ext cx="3396669" cy="20637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noProof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kern="0" noProof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891" y="2508975"/>
            <a:ext cx="3403990" cy="19602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pPr algn="ctr"/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bn-BD" sz="32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2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4352" y="275215"/>
            <a:ext cx="3517394" cy="1960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কবিতা,গল্প,উপন্যাস ও প্রবন্ধ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24350" y="4628078"/>
            <a:ext cx="3517396" cy="1960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২০০৬ সালের</a:t>
            </a:r>
            <a:r>
              <a:rPr kumimoji="0" lang="bn-BD" sz="32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১৭ই </a:t>
            </a:r>
            <a:r>
              <a:rPr lang="en-US" sz="3200" b="1" kern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kumimoji="0" lang="bn-BD" sz="32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32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05" y="2848341"/>
            <a:ext cx="2819294" cy="3283959"/>
          </a:xfrm>
          <a:prstGeom prst="ellipse">
            <a:avLst/>
          </a:prstGeom>
          <a:ln w="3175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8524350" y="2530043"/>
            <a:ext cx="3517396" cy="1960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2400" b="1" u="sng" kern="0" noProof="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2400" b="1" u="sng" kern="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3200" b="1" u="sng" kern="0" noProof="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u="sng" kern="0" noProof="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 পুরস্কার ও</a:t>
            </a:r>
            <a:r>
              <a:rPr kumimoji="0" lang="bn-BD" sz="2800" b="1" i="0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একুশে পদক ইত্যাদি।</a:t>
            </a:r>
            <a:endParaRPr kumimoji="0" lang="bn-BD" sz="28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kern="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3415" y="275215"/>
            <a:ext cx="4709607" cy="1486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95410">
            <a:off x="6865651" y="2271934"/>
            <a:ext cx="1557644" cy="682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04" y="3510183"/>
            <a:ext cx="981541" cy="682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6573">
            <a:off x="7360173" y="5314905"/>
            <a:ext cx="981541" cy="6828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01515">
            <a:off x="3808696" y="5455512"/>
            <a:ext cx="981541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39094">
            <a:off x="3626825" y="3568782"/>
            <a:ext cx="981541" cy="6828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9931">
            <a:off x="3624786" y="2240164"/>
            <a:ext cx="1509290" cy="6828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66260" y="1999023"/>
            <a:ext cx="981541" cy="6828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6" y="154546"/>
            <a:ext cx="11565227" cy="13557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3949" y="1961773"/>
            <a:ext cx="10444765" cy="1191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 কোথায় জন্মগ্রহণ করেন?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3949" y="3496613"/>
            <a:ext cx="10444765" cy="1191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‘বুক তার বাংলাদেশের হৃদয়’-কোন ধরনের সাহিত্যকর্ম?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3950" y="5031453"/>
            <a:ext cx="10444763" cy="1190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 কখন মৃত্যুবরণ করেন?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150772"/>
            <a:ext cx="978773" cy="1002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3619607"/>
            <a:ext cx="978775" cy="1068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5031453"/>
            <a:ext cx="978774" cy="9922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70" y="1523669"/>
            <a:ext cx="5135533" cy="5103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523669"/>
            <a:ext cx="6621192" cy="5103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154547" y="201464"/>
            <a:ext cx="11837157" cy="1193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3386</TotalTime>
  <Words>498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769</cp:revision>
  <dcterms:created xsi:type="dcterms:W3CDTF">2020-10-16T09:46:54Z</dcterms:created>
  <dcterms:modified xsi:type="dcterms:W3CDTF">2022-07-07T19:22:03Z</dcterms:modified>
</cp:coreProperties>
</file>