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81" r:id="rId4"/>
    <p:sldId id="272" r:id="rId5"/>
    <p:sldId id="284" r:id="rId6"/>
    <p:sldId id="259" r:id="rId7"/>
    <p:sldId id="261" r:id="rId8"/>
    <p:sldId id="274" r:id="rId9"/>
    <p:sldId id="294" r:id="rId10"/>
    <p:sldId id="276" r:id="rId11"/>
    <p:sldId id="265" r:id="rId12"/>
    <p:sldId id="266" r:id="rId13"/>
    <p:sldId id="275" r:id="rId14"/>
    <p:sldId id="264" r:id="rId15"/>
    <p:sldId id="263" r:id="rId16"/>
    <p:sldId id="278" r:id="rId17"/>
    <p:sldId id="279" r:id="rId18"/>
    <p:sldId id="277" r:id="rId19"/>
    <p:sldId id="295" r:id="rId20"/>
    <p:sldId id="283" r:id="rId21"/>
    <p:sldId id="28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CC"/>
    <a:srgbClr val="3399FF"/>
    <a:srgbClr val="00CC99"/>
    <a:srgbClr val="00FF00"/>
    <a:srgbClr val="FF5050"/>
    <a:srgbClr val="FF00FF"/>
    <a:srgbClr val="CC00CC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8242-72CA-9041-784F-0E09A6426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1F91A-A1D3-4C8E-01A8-872FCC7A6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6EDB-7D03-CA51-1661-2F2EB19A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354A-C49C-FE36-60F4-A6BCF57B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9F1D-E4B3-7E6D-9051-D267C8AC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C3F9-2B69-89E6-99CA-737C68DD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84D89-5AFA-3E89-DB60-43C67CE56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1CA42-79B4-E8EC-D3D9-2FCC1A28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53D84-D740-F2E3-C0FC-02D9E8E3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7DE9-FE4C-8283-75D6-D80E9F8C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45B25-A030-32AF-D572-58F810C44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24101-8A96-BB7F-F71A-43A36EF0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B16B-90CB-DF98-E483-DB46B593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BE74C-14F6-2F4E-1BAA-10AB1E23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34CF4-1E84-6A86-AE4B-70AD998A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32DA-163B-A37A-A09F-AED250D2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80D-9909-A722-4BA1-F465714E1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4ED0C-B876-1EA3-361F-EDDF60CC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49D4C-7BDA-1F21-29C6-B54966DA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C8EB-24D9-AA75-B7D8-7E6AF96E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F394-0590-0867-DBD5-72DD2232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1E44-CA48-E445-A29A-720BC3068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66C5-9624-00C8-516B-0AF2BDDE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2093-F8E7-EDCC-4424-4DDFD9A3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C367-AD03-D512-85F3-6887E358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A10B-2111-F738-B693-A12751F8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BBF9-6BDE-E0BF-DCC0-C9151861F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749DF-6B35-15B3-9DF7-DB606C6B5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F20C-9463-B7E0-7D9F-FA46D56E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A807B-4507-35AF-AE7A-9EACBA40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F3D51-5010-3DA3-F74D-5D537F3F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881A-B297-D131-6CDE-A6E4904C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C2DEF-C797-409D-52ED-7564B9FF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AC3CE-D39C-24D7-430C-509EA86D9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80892-847A-9063-1941-ADC5F84A4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1DD3E-02EF-D5C1-89FC-3352C4D2E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B774E-A379-FC26-D9D1-2E473AA0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50B05-5969-8A62-19F4-000A76E6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44822-0D64-F285-D020-03280D7F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E97E-8032-B205-1882-EC1B7D9C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4805A-EC20-8206-0D7B-94A272AA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15442-D054-B8D9-3F0F-FEE0F7D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1E779-8211-4B3C-6B51-AF1D1A8C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A828CB-DE14-395B-EEBE-83708F980F09}"/>
              </a:ext>
            </a:extLst>
          </p:cNvPr>
          <p:cNvSpPr/>
          <p:nvPr userDrawn="1"/>
        </p:nvSpPr>
        <p:spPr>
          <a:xfrm>
            <a:off x="90152" y="90153"/>
            <a:ext cx="11990231" cy="6684135"/>
          </a:xfrm>
          <a:prstGeom prst="rect">
            <a:avLst/>
          </a:prstGeom>
          <a:noFill/>
          <a:ln w="57150">
            <a:solidFill>
              <a:srgbClr val="FF99FF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BEB7C-82F2-8C60-A038-4EA686464049}"/>
              </a:ext>
            </a:extLst>
          </p:cNvPr>
          <p:cNvSpPr txBox="1"/>
          <p:nvPr userDrawn="1"/>
        </p:nvSpPr>
        <p:spPr>
          <a:xfrm>
            <a:off x="10135673" y="6460070"/>
            <a:ext cx="194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Informal Roman" panose="030604020304060B0204" pitchFamily="66" charset="0"/>
              </a:rPr>
              <a:t>Shamima Nasrin Sonia</a:t>
            </a:r>
          </a:p>
        </p:txBody>
      </p:sp>
    </p:spTree>
    <p:extLst>
      <p:ext uri="{BB962C8B-B14F-4D97-AF65-F5344CB8AC3E}">
        <p14:creationId xmlns:p14="http://schemas.microsoft.com/office/powerpoint/2010/main" val="182990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BB70-E219-B3CE-CAB9-95C7EC00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EEE9-5DE2-74AE-14FB-2D244357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4DB3E-AA20-9245-9042-942C7128A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6FF51-8FB0-501F-1C1C-7FC11617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AD43-524C-D686-B010-7A45C549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5D846-30C0-B72B-B5E4-0409AE2B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0C1A-AF41-2290-33BC-55505529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60E09-1FBC-4FE4-043F-A21BBBBB3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1C09F-6E3D-E3A1-BF43-A3FD8A7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098C3-6BB6-CEA2-9B5B-550D5928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3E51-3E5F-82F0-F006-5A46EC11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C12D0-D8E2-FB37-189F-D3791FB3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37B1D-8C4D-24CC-4E24-E84F1D57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3F8BF-811C-2B1E-1ACF-1F70FC518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04C7F-A36E-E391-2D43-CF1D6199E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E8EF-5957-4E2D-B369-04A9C432CFE9}" type="datetimeFigureOut">
              <a:rPr lang="en-US" smtClean="0"/>
              <a:t>08/07/2022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03876-2DE4-64E5-6109-4C0B10AF1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1E7F7-3DE2-2F7B-D567-28665F424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C738-F1BF-4276-A8D1-01B132F0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7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0.jp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12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D9DB"/>
            </a:gs>
            <a:gs pos="74000">
              <a:srgbClr val="EFC2C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F16E508-1E8F-4706-BDF7-549024108E57}"/>
              </a:ext>
            </a:extLst>
          </p:cNvPr>
          <p:cNvGrpSpPr/>
          <p:nvPr/>
        </p:nvGrpSpPr>
        <p:grpSpPr>
          <a:xfrm>
            <a:off x="2428876" y="3613489"/>
            <a:ext cx="2794448" cy="2221457"/>
            <a:chOff x="8411" y="2660639"/>
            <a:chExt cx="2794448" cy="2221457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576B040-DADE-4DDD-84E5-C67F8686A2D4}"/>
                </a:ext>
              </a:extLst>
            </p:cNvPr>
            <p:cNvSpPr/>
            <p:nvPr/>
          </p:nvSpPr>
          <p:spPr>
            <a:xfrm>
              <a:off x="847990" y="3185918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84A8D67-B60D-488E-A457-6033B77BB15D}"/>
                </a:ext>
              </a:extLst>
            </p:cNvPr>
            <p:cNvSpPr/>
            <p:nvPr/>
          </p:nvSpPr>
          <p:spPr>
            <a:xfrm>
              <a:off x="8411" y="297498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350AB20-0FBF-4A35-93F0-B5E620481F69}"/>
                </a:ext>
              </a:extLst>
            </p:cNvPr>
            <p:cNvSpPr/>
            <p:nvPr/>
          </p:nvSpPr>
          <p:spPr>
            <a:xfrm>
              <a:off x="120993" y="3507056"/>
              <a:ext cx="737025" cy="737025"/>
            </a:xfrm>
            <a:prstGeom prst="ellipse">
              <a:avLst/>
            </a:prstGeom>
            <a:gradFill>
              <a:gsLst>
                <a:gs pos="11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28AD1A4-2110-4FCE-A3AC-56635FE7B47B}"/>
                </a:ext>
              </a:extLst>
            </p:cNvPr>
            <p:cNvSpPr/>
            <p:nvPr/>
          </p:nvSpPr>
          <p:spPr>
            <a:xfrm>
              <a:off x="537946" y="2667324"/>
              <a:ext cx="644941" cy="782750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18119B0-7A0E-40F0-AA72-E8A82FF4A144}"/>
                </a:ext>
              </a:extLst>
            </p:cNvPr>
            <p:cNvSpPr/>
            <p:nvPr/>
          </p:nvSpPr>
          <p:spPr>
            <a:xfrm>
              <a:off x="687872" y="3478565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1D84B3C-A321-4397-B449-25A8F03BDB61}"/>
                </a:ext>
              </a:extLst>
            </p:cNvPr>
            <p:cNvSpPr/>
            <p:nvPr/>
          </p:nvSpPr>
          <p:spPr>
            <a:xfrm>
              <a:off x="1181407" y="3635331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A1AF216-82FA-45E2-B6C4-7645AECAECC9}"/>
                </a:ext>
              </a:extLst>
            </p:cNvPr>
            <p:cNvSpPr/>
            <p:nvPr/>
          </p:nvSpPr>
          <p:spPr>
            <a:xfrm>
              <a:off x="1063125" y="2820748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0FD0B15-7FAD-499C-92E1-266123EA27E3}"/>
                </a:ext>
              </a:extLst>
            </p:cNvPr>
            <p:cNvSpPr/>
            <p:nvPr/>
          </p:nvSpPr>
          <p:spPr>
            <a:xfrm>
              <a:off x="1860857" y="3891933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44732E2-F48F-43BF-86D8-D308DBDBECDE}"/>
                </a:ext>
              </a:extLst>
            </p:cNvPr>
            <p:cNvSpPr/>
            <p:nvPr/>
          </p:nvSpPr>
          <p:spPr>
            <a:xfrm>
              <a:off x="1401800" y="311504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FB130BF-5E11-442D-AF2A-1AAC930A85F2}"/>
                </a:ext>
              </a:extLst>
            </p:cNvPr>
            <p:cNvSpPr/>
            <p:nvPr/>
          </p:nvSpPr>
          <p:spPr>
            <a:xfrm>
              <a:off x="180805" y="2660639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5C06BE5-BDD1-4585-8955-F4EDF88B5A92}"/>
                </a:ext>
              </a:extLst>
            </p:cNvPr>
            <p:cNvSpPr/>
            <p:nvPr/>
          </p:nvSpPr>
          <p:spPr>
            <a:xfrm>
              <a:off x="1723234" y="35446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5D15752-BC94-4A45-8416-2E0E534CB900}"/>
                </a:ext>
              </a:extLst>
            </p:cNvPr>
            <p:cNvSpPr/>
            <p:nvPr/>
          </p:nvSpPr>
          <p:spPr>
            <a:xfrm>
              <a:off x="1704218" y="41450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9B8622F-5B66-4A29-B476-CE10291776DA}"/>
                </a:ext>
              </a:extLst>
            </p:cNvPr>
            <p:cNvSpPr/>
            <p:nvPr/>
          </p:nvSpPr>
          <p:spPr>
            <a:xfrm>
              <a:off x="2065834" y="337427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E79AA0B-3FD4-4EB8-8FDA-066B714E941F}"/>
                </a:ext>
              </a:extLst>
            </p:cNvPr>
            <p:cNvSpPr/>
            <p:nvPr/>
          </p:nvSpPr>
          <p:spPr>
            <a:xfrm>
              <a:off x="675789" y="386081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D425D3B-7F54-46D8-8ECD-094D2D435DB4}"/>
              </a:ext>
            </a:extLst>
          </p:cNvPr>
          <p:cNvGrpSpPr/>
          <p:nvPr/>
        </p:nvGrpSpPr>
        <p:grpSpPr>
          <a:xfrm rot="9711404">
            <a:off x="8273292" y="3271228"/>
            <a:ext cx="2794448" cy="2221457"/>
            <a:chOff x="8411" y="2660639"/>
            <a:chExt cx="2794448" cy="2221457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FB1DF7E-9547-4EB9-A212-207E7379E23E}"/>
                </a:ext>
              </a:extLst>
            </p:cNvPr>
            <p:cNvSpPr/>
            <p:nvPr/>
          </p:nvSpPr>
          <p:spPr>
            <a:xfrm>
              <a:off x="847990" y="3185918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D908EDB-7473-448D-A639-B5B85E86EBFA}"/>
                </a:ext>
              </a:extLst>
            </p:cNvPr>
            <p:cNvSpPr/>
            <p:nvPr/>
          </p:nvSpPr>
          <p:spPr>
            <a:xfrm>
              <a:off x="8411" y="297498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481C187-06DA-4829-83F7-2E9080259388}"/>
                </a:ext>
              </a:extLst>
            </p:cNvPr>
            <p:cNvSpPr/>
            <p:nvPr/>
          </p:nvSpPr>
          <p:spPr>
            <a:xfrm>
              <a:off x="120993" y="3507056"/>
              <a:ext cx="737025" cy="737025"/>
            </a:xfrm>
            <a:prstGeom prst="ellipse">
              <a:avLst/>
            </a:prstGeom>
            <a:gradFill>
              <a:gsLst>
                <a:gs pos="11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F3A3773-D66D-4F11-91D4-E7B8F7BE2782}"/>
                </a:ext>
              </a:extLst>
            </p:cNvPr>
            <p:cNvSpPr/>
            <p:nvPr/>
          </p:nvSpPr>
          <p:spPr>
            <a:xfrm>
              <a:off x="537946" y="2667324"/>
              <a:ext cx="644941" cy="782750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8CC94F-1CC1-47D6-84E8-A565420739EA}"/>
                </a:ext>
              </a:extLst>
            </p:cNvPr>
            <p:cNvSpPr/>
            <p:nvPr/>
          </p:nvSpPr>
          <p:spPr>
            <a:xfrm>
              <a:off x="687872" y="3478565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E36C39B-0B72-4D8A-B6FD-380BE15B71B5}"/>
                </a:ext>
              </a:extLst>
            </p:cNvPr>
            <p:cNvSpPr/>
            <p:nvPr/>
          </p:nvSpPr>
          <p:spPr>
            <a:xfrm>
              <a:off x="1181407" y="3635331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645C3B8-0F41-4263-8301-73D8DE6B4CE7}"/>
                </a:ext>
              </a:extLst>
            </p:cNvPr>
            <p:cNvSpPr/>
            <p:nvPr/>
          </p:nvSpPr>
          <p:spPr>
            <a:xfrm>
              <a:off x="1063125" y="2820748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38CA5FC-933F-4A7F-9DD1-0EBCD0EACB3D}"/>
                </a:ext>
              </a:extLst>
            </p:cNvPr>
            <p:cNvSpPr/>
            <p:nvPr/>
          </p:nvSpPr>
          <p:spPr>
            <a:xfrm>
              <a:off x="1860857" y="3891933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ECDA254-DC29-4BD9-A4D5-0AA36C91885A}"/>
                </a:ext>
              </a:extLst>
            </p:cNvPr>
            <p:cNvSpPr/>
            <p:nvPr/>
          </p:nvSpPr>
          <p:spPr>
            <a:xfrm>
              <a:off x="1401800" y="311504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8AA8450-9D48-43CF-9C0E-06B6A039ABC3}"/>
                </a:ext>
              </a:extLst>
            </p:cNvPr>
            <p:cNvSpPr/>
            <p:nvPr/>
          </p:nvSpPr>
          <p:spPr>
            <a:xfrm>
              <a:off x="180805" y="2660639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A9EBD3B-42FA-46EE-9F71-2668CE0E1C92}"/>
                </a:ext>
              </a:extLst>
            </p:cNvPr>
            <p:cNvSpPr/>
            <p:nvPr/>
          </p:nvSpPr>
          <p:spPr>
            <a:xfrm>
              <a:off x="1723234" y="35446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A0460E-3AB2-4C01-93A8-13078D24D645}"/>
                </a:ext>
              </a:extLst>
            </p:cNvPr>
            <p:cNvSpPr/>
            <p:nvPr/>
          </p:nvSpPr>
          <p:spPr>
            <a:xfrm>
              <a:off x="1704218" y="41450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A4B4F1C-4AF7-40C8-8F5C-1DA755ADE372}"/>
                </a:ext>
              </a:extLst>
            </p:cNvPr>
            <p:cNvSpPr/>
            <p:nvPr/>
          </p:nvSpPr>
          <p:spPr>
            <a:xfrm>
              <a:off x="2065834" y="337427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C81443C-22E3-432C-B1FA-8DEB2B38D045}"/>
                </a:ext>
              </a:extLst>
            </p:cNvPr>
            <p:cNvSpPr/>
            <p:nvPr/>
          </p:nvSpPr>
          <p:spPr>
            <a:xfrm>
              <a:off x="675789" y="386081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4142551-5AF5-4579-81BE-1A02DE49CA00}"/>
              </a:ext>
            </a:extLst>
          </p:cNvPr>
          <p:cNvGrpSpPr/>
          <p:nvPr/>
        </p:nvGrpSpPr>
        <p:grpSpPr>
          <a:xfrm rot="11437291">
            <a:off x="9835214" y="3477451"/>
            <a:ext cx="2794448" cy="2221457"/>
            <a:chOff x="8411" y="2660639"/>
            <a:chExt cx="2794448" cy="2221457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E86709A-AE18-41E6-BFF6-B4B92FF4ED9C}"/>
                </a:ext>
              </a:extLst>
            </p:cNvPr>
            <p:cNvSpPr/>
            <p:nvPr/>
          </p:nvSpPr>
          <p:spPr>
            <a:xfrm>
              <a:off x="847990" y="3185918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E7FD94F-92FE-4938-8644-AA9800D130DB}"/>
                </a:ext>
              </a:extLst>
            </p:cNvPr>
            <p:cNvSpPr/>
            <p:nvPr/>
          </p:nvSpPr>
          <p:spPr>
            <a:xfrm>
              <a:off x="8411" y="297498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B4EA297-F721-4081-AA7E-7E7DB9162D3F}"/>
                </a:ext>
              </a:extLst>
            </p:cNvPr>
            <p:cNvSpPr/>
            <p:nvPr/>
          </p:nvSpPr>
          <p:spPr>
            <a:xfrm>
              <a:off x="120993" y="3507056"/>
              <a:ext cx="737025" cy="737025"/>
            </a:xfrm>
            <a:prstGeom prst="ellipse">
              <a:avLst/>
            </a:prstGeom>
            <a:gradFill>
              <a:gsLst>
                <a:gs pos="11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9558918-7A57-4C84-BC67-53A7B57874FC}"/>
                </a:ext>
              </a:extLst>
            </p:cNvPr>
            <p:cNvSpPr/>
            <p:nvPr/>
          </p:nvSpPr>
          <p:spPr>
            <a:xfrm>
              <a:off x="537946" y="2667324"/>
              <a:ext cx="644941" cy="782750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54BD17E-2EA2-45BB-AFD8-412CE9946330}"/>
                </a:ext>
              </a:extLst>
            </p:cNvPr>
            <p:cNvSpPr/>
            <p:nvPr/>
          </p:nvSpPr>
          <p:spPr>
            <a:xfrm>
              <a:off x="687872" y="3478565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78A2CCD-2C88-474E-8B2F-A96A8E5D5D16}"/>
                </a:ext>
              </a:extLst>
            </p:cNvPr>
            <p:cNvSpPr/>
            <p:nvPr/>
          </p:nvSpPr>
          <p:spPr>
            <a:xfrm>
              <a:off x="1181407" y="3635331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1297809-EE19-45E5-AF2F-E120EEF6E250}"/>
                </a:ext>
              </a:extLst>
            </p:cNvPr>
            <p:cNvSpPr/>
            <p:nvPr/>
          </p:nvSpPr>
          <p:spPr>
            <a:xfrm>
              <a:off x="1063125" y="2820748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F528A722-2FF4-4C46-860F-67885EF37536}"/>
                </a:ext>
              </a:extLst>
            </p:cNvPr>
            <p:cNvSpPr/>
            <p:nvPr/>
          </p:nvSpPr>
          <p:spPr>
            <a:xfrm>
              <a:off x="1860857" y="3891933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0F4F0EC-64EF-4975-8E8D-975ECB12B707}"/>
                </a:ext>
              </a:extLst>
            </p:cNvPr>
            <p:cNvSpPr/>
            <p:nvPr/>
          </p:nvSpPr>
          <p:spPr>
            <a:xfrm>
              <a:off x="1401800" y="311504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9B59540-6AC5-42BD-9270-78203B0E6A6E}"/>
                </a:ext>
              </a:extLst>
            </p:cNvPr>
            <p:cNvSpPr/>
            <p:nvPr/>
          </p:nvSpPr>
          <p:spPr>
            <a:xfrm>
              <a:off x="180805" y="2660639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D9C6909-2622-4272-BC57-117C5B7208CD}"/>
                </a:ext>
              </a:extLst>
            </p:cNvPr>
            <p:cNvSpPr/>
            <p:nvPr/>
          </p:nvSpPr>
          <p:spPr>
            <a:xfrm>
              <a:off x="1723234" y="35446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0F394E5-6378-4643-A2F9-540358A707FC}"/>
                </a:ext>
              </a:extLst>
            </p:cNvPr>
            <p:cNvSpPr/>
            <p:nvPr/>
          </p:nvSpPr>
          <p:spPr>
            <a:xfrm>
              <a:off x="1704218" y="41450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33B9A24-E2CF-423C-BEBA-2A139BB7BCC4}"/>
                </a:ext>
              </a:extLst>
            </p:cNvPr>
            <p:cNvSpPr/>
            <p:nvPr/>
          </p:nvSpPr>
          <p:spPr>
            <a:xfrm>
              <a:off x="2065834" y="337427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5507DD4-4EA7-4610-B3BB-F9BED2E30FE7}"/>
                </a:ext>
              </a:extLst>
            </p:cNvPr>
            <p:cNvSpPr/>
            <p:nvPr/>
          </p:nvSpPr>
          <p:spPr>
            <a:xfrm>
              <a:off x="675789" y="386081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E7C64D3-1ECB-4B64-A13A-8631997B35D5}"/>
              </a:ext>
            </a:extLst>
          </p:cNvPr>
          <p:cNvGrpSpPr/>
          <p:nvPr/>
        </p:nvGrpSpPr>
        <p:grpSpPr>
          <a:xfrm>
            <a:off x="8411" y="2660639"/>
            <a:ext cx="2794448" cy="2221457"/>
            <a:chOff x="8411" y="2660639"/>
            <a:chExt cx="2794448" cy="2221457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217EC5E-7ECF-4385-BF3A-C32E9FB18F57}"/>
                </a:ext>
              </a:extLst>
            </p:cNvPr>
            <p:cNvSpPr/>
            <p:nvPr/>
          </p:nvSpPr>
          <p:spPr>
            <a:xfrm>
              <a:off x="847990" y="3185918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15AF6D-62DC-4F65-A238-0391DB26F19F}"/>
                </a:ext>
              </a:extLst>
            </p:cNvPr>
            <p:cNvSpPr/>
            <p:nvPr/>
          </p:nvSpPr>
          <p:spPr>
            <a:xfrm>
              <a:off x="8411" y="297498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F42AAB8-F391-420C-9E1D-081AE9CABF53}"/>
                </a:ext>
              </a:extLst>
            </p:cNvPr>
            <p:cNvSpPr/>
            <p:nvPr/>
          </p:nvSpPr>
          <p:spPr>
            <a:xfrm>
              <a:off x="120993" y="3507056"/>
              <a:ext cx="737025" cy="737025"/>
            </a:xfrm>
            <a:prstGeom prst="ellipse">
              <a:avLst/>
            </a:prstGeom>
            <a:gradFill>
              <a:gsLst>
                <a:gs pos="11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8B33E8F-F28C-485D-B1F8-328049CE479B}"/>
                </a:ext>
              </a:extLst>
            </p:cNvPr>
            <p:cNvSpPr/>
            <p:nvPr/>
          </p:nvSpPr>
          <p:spPr>
            <a:xfrm>
              <a:off x="537946" y="2667324"/>
              <a:ext cx="644941" cy="782750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B1F15A7-81C3-4738-8B22-216D3508018C}"/>
                </a:ext>
              </a:extLst>
            </p:cNvPr>
            <p:cNvSpPr/>
            <p:nvPr/>
          </p:nvSpPr>
          <p:spPr>
            <a:xfrm>
              <a:off x="687872" y="3478565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8AC2788-BC05-4B77-A408-0EE3119974D8}"/>
                </a:ext>
              </a:extLst>
            </p:cNvPr>
            <p:cNvSpPr/>
            <p:nvPr/>
          </p:nvSpPr>
          <p:spPr>
            <a:xfrm>
              <a:off x="1181407" y="3635331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4C7CF94-A1A4-40B1-ACDD-F9E378FE6D78}"/>
                </a:ext>
              </a:extLst>
            </p:cNvPr>
            <p:cNvSpPr/>
            <p:nvPr/>
          </p:nvSpPr>
          <p:spPr>
            <a:xfrm>
              <a:off x="1063125" y="2820748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7C506AA-DF1E-45D4-8ABF-465B5912DB2D}"/>
                </a:ext>
              </a:extLst>
            </p:cNvPr>
            <p:cNvSpPr/>
            <p:nvPr/>
          </p:nvSpPr>
          <p:spPr>
            <a:xfrm>
              <a:off x="1860857" y="3891933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53E4486-1B9B-4567-8336-516D807A7339}"/>
                </a:ext>
              </a:extLst>
            </p:cNvPr>
            <p:cNvSpPr/>
            <p:nvPr/>
          </p:nvSpPr>
          <p:spPr>
            <a:xfrm>
              <a:off x="1401800" y="3115040"/>
              <a:ext cx="737025" cy="737025"/>
            </a:xfrm>
            <a:prstGeom prst="ellipse">
              <a:avLst/>
            </a:prstGeom>
            <a:gradFill>
              <a:gsLst>
                <a:gs pos="13000">
                  <a:schemeClr val="bg1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6B5BDE0-8355-48F5-A14B-6AF7DD623378}"/>
                </a:ext>
              </a:extLst>
            </p:cNvPr>
            <p:cNvSpPr/>
            <p:nvPr/>
          </p:nvSpPr>
          <p:spPr>
            <a:xfrm>
              <a:off x="180805" y="2660639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C6A2B4-D339-4BF5-BB18-2F2566300EF2}"/>
                </a:ext>
              </a:extLst>
            </p:cNvPr>
            <p:cNvSpPr/>
            <p:nvPr/>
          </p:nvSpPr>
          <p:spPr>
            <a:xfrm>
              <a:off x="1723234" y="35446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07982F0-3709-4E9A-89C7-4B4CFE1E8F73}"/>
                </a:ext>
              </a:extLst>
            </p:cNvPr>
            <p:cNvSpPr/>
            <p:nvPr/>
          </p:nvSpPr>
          <p:spPr>
            <a:xfrm>
              <a:off x="1704218" y="4145071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AB6E2DC-A098-4F7A-802E-8F05836FABAB}"/>
                </a:ext>
              </a:extLst>
            </p:cNvPr>
            <p:cNvSpPr/>
            <p:nvPr/>
          </p:nvSpPr>
          <p:spPr>
            <a:xfrm>
              <a:off x="2065834" y="337427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E6185DF-DEA4-4DF3-976E-3A4C91549608}"/>
                </a:ext>
              </a:extLst>
            </p:cNvPr>
            <p:cNvSpPr/>
            <p:nvPr/>
          </p:nvSpPr>
          <p:spPr>
            <a:xfrm>
              <a:off x="675789" y="3860817"/>
              <a:ext cx="737025" cy="737025"/>
            </a:xfrm>
            <a:prstGeom prst="ellipse">
              <a:avLst/>
            </a:prstGeom>
            <a:gradFill>
              <a:gsLst>
                <a:gs pos="13000">
                  <a:srgbClr val="FA898A"/>
                </a:gs>
                <a:gs pos="45000">
                  <a:srgbClr val="EFC2C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8A37A-F9F2-47A3-B817-66DA90209298}"/>
              </a:ext>
            </a:extLst>
          </p:cNvPr>
          <p:cNvGrpSpPr/>
          <p:nvPr/>
        </p:nvGrpSpPr>
        <p:grpSpPr>
          <a:xfrm>
            <a:off x="1473908" y="-1118591"/>
            <a:ext cx="8908689" cy="7516311"/>
            <a:chOff x="1473908" y="-1118591"/>
            <a:chExt cx="8908689" cy="7516311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6754A9D-C89D-4C9F-9622-F10640A2344B}"/>
                </a:ext>
              </a:extLst>
            </p:cNvPr>
            <p:cNvSpPr/>
            <p:nvPr/>
          </p:nvSpPr>
          <p:spPr>
            <a:xfrm rot="18900000">
              <a:off x="2955817" y="-1118591"/>
              <a:ext cx="6352669" cy="645835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rgbClr val="BB0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A99CD4-59F4-440C-9E16-F9B8E8C6A31E}"/>
                </a:ext>
              </a:extLst>
            </p:cNvPr>
            <p:cNvSpPr/>
            <p:nvPr/>
          </p:nvSpPr>
          <p:spPr>
            <a:xfrm rot="18900000">
              <a:off x="2974448" y="-861777"/>
              <a:ext cx="6352669" cy="645835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rgbClr val="BB0106">
                <a:alpha val="16000"/>
              </a:srgbClr>
            </a:solidFill>
            <a:ln w="101600">
              <a:solidFill>
                <a:schemeClr val="bg1"/>
              </a:solidFill>
            </a:ln>
            <a:effectLst>
              <a:softEdge rad="1231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11A0B6C-C696-4F7A-9C71-6A6237444FE5}"/>
                </a:ext>
              </a:extLst>
            </p:cNvPr>
            <p:cNvSpPr/>
            <p:nvPr/>
          </p:nvSpPr>
          <p:spPr>
            <a:xfrm rot="18900000">
              <a:off x="2023199" y="-895430"/>
              <a:ext cx="6352669" cy="645835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gradFill flip="none" rotWithShape="1">
              <a:gsLst>
                <a:gs pos="73000">
                  <a:schemeClr val="bg1">
                    <a:alpha val="0"/>
                  </a:schemeClr>
                </a:gs>
                <a:gs pos="92000">
                  <a:schemeClr val="bg1">
                    <a:alpha val="63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softEdge rad="673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A3B37C0-B879-48A1-BD00-3220873380B6}"/>
                </a:ext>
              </a:extLst>
            </p:cNvPr>
            <p:cNvSpPr/>
            <p:nvPr/>
          </p:nvSpPr>
          <p:spPr>
            <a:xfrm rot="18900000">
              <a:off x="1473908" y="364913"/>
              <a:ext cx="3321298" cy="2161780"/>
            </a:xfrm>
            <a:custGeom>
              <a:avLst/>
              <a:gdLst>
                <a:gd name="connsiteX0" fmla="*/ 3031702 w 3321298"/>
                <a:gd name="connsiteY0" fmla="*/ 520157 h 2161780"/>
                <a:gd name="connsiteX1" fmla="*/ 3248558 w 3321298"/>
                <a:gd name="connsiteY1" fmla="*/ 782991 h 2161780"/>
                <a:gd name="connsiteX2" fmla="*/ 3321298 w 3321298"/>
                <a:gd name="connsiteY2" fmla="*/ 902724 h 2161780"/>
                <a:gd name="connsiteX3" fmla="*/ 3202906 w 3321298"/>
                <a:gd name="connsiteY3" fmla="*/ 890010 h 2161780"/>
                <a:gd name="connsiteX4" fmla="*/ 154228 w 3321298"/>
                <a:gd name="connsiteY4" fmla="*/ 1997558 h 2161780"/>
                <a:gd name="connsiteX5" fmla="*/ 7305 w 3321298"/>
                <a:gd name="connsiteY5" fmla="*/ 2153105 h 2161780"/>
                <a:gd name="connsiteX6" fmla="*/ 0 w 3321298"/>
                <a:gd name="connsiteY6" fmla="*/ 2161780 h 2161780"/>
                <a:gd name="connsiteX7" fmla="*/ 0 w 3321298"/>
                <a:gd name="connsiteY7" fmla="*/ 1775930 h 2161780"/>
                <a:gd name="connsiteX8" fmla="*/ 1775929 w 3321298"/>
                <a:gd name="connsiteY8" fmla="*/ 0 h 2161780"/>
                <a:gd name="connsiteX9" fmla="*/ 3031702 w 3321298"/>
                <a:gd name="connsiteY9" fmla="*/ 520157 h 21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298" h="2161780">
                  <a:moveTo>
                    <a:pt x="3031702" y="520157"/>
                  </a:moveTo>
                  <a:cubicBezTo>
                    <a:pt x="3112047" y="600503"/>
                    <a:pt x="3184729" y="688510"/>
                    <a:pt x="3248558" y="782991"/>
                  </a:cubicBezTo>
                  <a:lnTo>
                    <a:pt x="3321298" y="902724"/>
                  </a:lnTo>
                  <a:lnTo>
                    <a:pt x="3202906" y="890010"/>
                  </a:lnTo>
                  <a:cubicBezTo>
                    <a:pt x="2071406" y="822181"/>
                    <a:pt x="965782" y="1186005"/>
                    <a:pt x="154228" y="1997558"/>
                  </a:cubicBezTo>
                  <a:cubicBezTo>
                    <a:pt x="103506" y="2048280"/>
                    <a:pt x="54533" y="2100151"/>
                    <a:pt x="7305" y="2153105"/>
                  </a:cubicBezTo>
                  <a:lnTo>
                    <a:pt x="0" y="2161780"/>
                  </a:lnTo>
                  <a:lnTo>
                    <a:pt x="0" y="1775930"/>
                  </a:lnTo>
                  <a:cubicBezTo>
                    <a:pt x="0" y="795110"/>
                    <a:pt x="795110" y="0"/>
                    <a:pt x="1775929" y="0"/>
                  </a:cubicBezTo>
                  <a:cubicBezTo>
                    <a:pt x="2266339" y="0"/>
                    <a:pt x="2710321" y="198778"/>
                    <a:pt x="3031702" y="520157"/>
                  </a:cubicBezTo>
                  <a:close/>
                </a:path>
              </a:pathLst>
            </a:custGeom>
            <a:solidFill>
              <a:srgbClr val="FB9696">
                <a:alpha val="52000"/>
              </a:srgb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7E2201-74C4-4E4C-92C4-1D9BBA32DCC3}"/>
                </a:ext>
              </a:extLst>
            </p:cNvPr>
            <p:cNvSpPr/>
            <p:nvPr/>
          </p:nvSpPr>
          <p:spPr>
            <a:xfrm rot="18900000">
              <a:off x="4774452" y="3778680"/>
              <a:ext cx="2761425" cy="2619040"/>
            </a:xfrm>
            <a:custGeom>
              <a:avLst/>
              <a:gdLst>
                <a:gd name="connsiteX0" fmla="*/ 2761425 w 2761425"/>
                <a:gd name="connsiteY0" fmla="*/ 2619039 h 2619040"/>
                <a:gd name="connsiteX1" fmla="*/ 8469 w 2761425"/>
                <a:gd name="connsiteY1" fmla="*/ 2619040 h 2619040"/>
                <a:gd name="connsiteX2" fmla="*/ 8469 w 2761425"/>
                <a:gd name="connsiteY2" fmla="*/ 2504889 h 2619040"/>
                <a:gd name="connsiteX3" fmla="*/ 0 w 2761425"/>
                <a:gd name="connsiteY3" fmla="*/ 2504889 h 2619040"/>
                <a:gd name="connsiteX4" fmla="*/ 0 w 2761425"/>
                <a:gd name="connsiteY4" fmla="*/ 0 h 2619040"/>
                <a:gd name="connsiteX5" fmla="*/ 12628 w 2761425"/>
                <a:gd name="connsiteY5" fmla="*/ 19332 h 2619040"/>
                <a:gd name="connsiteX6" fmla="*/ 1074471 w 2761425"/>
                <a:gd name="connsiteY6" fmla="*/ 1300812 h 2619040"/>
                <a:gd name="connsiteX7" fmla="*/ 2577426 w 2761425"/>
                <a:gd name="connsiteY7" fmla="*/ 2507325 h 26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1425" h="2619040">
                  <a:moveTo>
                    <a:pt x="2761425" y="2619039"/>
                  </a:moveTo>
                  <a:lnTo>
                    <a:pt x="8469" y="2619040"/>
                  </a:lnTo>
                  <a:lnTo>
                    <a:pt x="8469" y="2504889"/>
                  </a:lnTo>
                  <a:lnTo>
                    <a:pt x="0" y="2504889"/>
                  </a:lnTo>
                  <a:lnTo>
                    <a:pt x="0" y="0"/>
                  </a:lnTo>
                  <a:lnTo>
                    <a:pt x="12628" y="19332"/>
                  </a:lnTo>
                  <a:cubicBezTo>
                    <a:pt x="311385" y="460830"/>
                    <a:pt x="666462" y="892802"/>
                    <a:pt x="1074471" y="1300812"/>
                  </a:cubicBezTo>
                  <a:cubicBezTo>
                    <a:pt x="1550482" y="1776823"/>
                    <a:pt x="2059109" y="2180786"/>
                    <a:pt x="2577426" y="2507325"/>
                  </a:cubicBezTo>
                  <a:close/>
                </a:path>
              </a:pathLst>
            </a:custGeom>
            <a:solidFill>
              <a:srgbClr val="3E0001">
                <a:alpha val="50000"/>
              </a:srgbClr>
            </a:soli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D1B6B3-22FF-4F63-9A69-3D04C3535B02}"/>
                </a:ext>
              </a:extLst>
            </p:cNvPr>
            <p:cNvSpPr/>
            <p:nvPr/>
          </p:nvSpPr>
          <p:spPr>
            <a:xfrm rot="18900000">
              <a:off x="4169453" y="600066"/>
              <a:ext cx="3851355" cy="3915425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rgbClr val="FA898A">
                <a:alpha val="22000"/>
              </a:srgbClr>
            </a:solidFill>
            <a:ln>
              <a:noFill/>
            </a:ln>
            <a:effectLst>
              <a:softEdge rad="533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9E34657-E47D-4D62-A53E-34B233DD8FD4}"/>
                </a:ext>
              </a:extLst>
            </p:cNvPr>
            <p:cNvSpPr/>
            <p:nvPr/>
          </p:nvSpPr>
          <p:spPr>
            <a:xfrm rot="18900000">
              <a:off x="4472760" y="-779464"/>
              <a:ext cx="3350942" cy="3350941"/>
            </a:xfrm>
            <a:custGeom>
              <a:avLst/>
              <a:gdLst>
                <a:gd name="connsiteX0" fmla="*/ 846865 w 3608838"/>
                <a:gd name="connsiteY0" fmla="*/ 268254 h 3608837"/>
                <a:gd name="connsiteX1" fmla="*/ 1390126 w 3608838"/>
                <a:gd name="connsiteY1" fmla="*/ 1579803 h 3608837"/>
                <a:gd name="connsiteX2" fmla="*/ 1390126 w 3608838"/>
                <a:gd name="connsiteY2" fmla="*/ 2218715 h 3608837"/>
                <a:gd name="connsiteX3" fmla="*/ 2029036 w 3608838"/>
                <a:gd name="connsiteY3" fmla="*/ 2218716 h 3608837"/>
                <a:gd name="connsiteX4" fmla="*/ 3567073 w 3608838"/>
                <a:gd name="connsiteY4" fmla="*/ 3036483 h 3608837"/>
                <a:gd name="connsiteX5" fmla="*/ 3608838 w 3608838"/>
                <a:gd name="connsiteY5" fmla="*/ 3105231 h 3608837"/>
                <a:gd name="connsiteX6" fmla="*/ 3507041 w 3608838"/>
                <a:gd name="connsiteY6" fmla="*/ 3221795 h 3608837"/>
                <a:gd name="connsiteX7" fmla="*/ 782174 w 3608838"/>
                <a:gd name="connsiteY7" fmla="*/ 2826665 h 3608837"/>
                <a:gd name="connsiteX8" fmla="*/ 387044 w 3608838"/>
                <a:gd name="connsiteY8" fmla="*/ 101798 h 3608837"/>
                <a:gd name="connsiteX9" fmla="*/ 503609 w 3608838"/>
                <a:gd name="connsiteY9" fmla="*/ 0 h 3608837"/>
                <a:gd name="connsiteX10" fmla="*/ 572358 w 3608838"/>
                <a:gd name="connsiteY10" fmla="*/ 41765 h 3608837"/>
                <a:gd name="connsiteX11" fmla="*/ 846865 w 3608838"/>
                <a:gd name="connsiteY11" fmla="*/ 268254 h 360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8838" h="3608837">
                  <a:moveTo>
                    <a:pt x="846865" y="268254"/>
                  </a:moveTo>
                  <a:cubicBezTo>
                    <a:pt x="1182519" y="603909"/>
                    <a:pt x="1390126" y="1067611"/>
                    <a:pt x="1390126" y="1579803"/>
                  </a:cubicBezTo>
                  <a:lnTo>
                    <a:pt x="1390126" y="2218715"/>
                  </a:lnTo>
                  <a:lnTo>
                    <a:pt x="2029036" y="2218716"/>
                  </a:lnTo>
                  <a:cubicBezTo>
                    <a:pt x="2669276" y="2218715"/>
                    <a:pt x="3233751" y="2543101"/>
                    <a:pt x="3567073" y="3036483"/>
                  </a:cubicBezTo>
                  <a:lnTo>
                    <a:pt x="3608838" y="3105231"/>
                  </a:lnTo>
                  <a:lnTo>
                    <a:pt x="3507041" y="3221795"/>
                  </a:lnTo>
                  <a:cubicBezTo>
                    <a:pt x="2863702" y="3865133"/>
                    <a:pt x="1643738" y="3688228"/>
                    <a:pt x="782174" y="2826665"/>
                  </a:cubicBezTo>
                  <a:cubicBezTo>
                    <a:pt x="-79389" y="1965101"/>
                    <a:pt x="-256295" y="745137"/>
                    <a:pt x="387044" y="101798"/>
                  </a:cubicBezTo>
                  <a:lnTo>
                    <a:pt x="503609" y="0"/>
                  </a:lnTo>
                  <a:lnTo>
                    <a:pt x="572358" y="41765"/>
                  </a:lnTo>
                  <a:cubicBezTo>
                    <a:pt x="671034" y="108430"/>
                    <a:pt x="762951" y="184340"/>
                    <a:pt x="846865" y="268254"/>
                  </a:cubicBezTo>
                  <a:close/>
                </a:path>
              </a:pathLst>
            </a:custGeom>
            <a:solidFill>
              <a:srgbClr val="3E0001"/>
            </a:solidFill>
            <a:ln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99313AA-0A69-496D-A973-FBF1B7CB44DC}"/>
                </a:ext>
              </a:extLst>
            </p:cNvPr>
            <p:cNvSpPr/>
            <p:nvPr/>
          </p:nvSpPr>
          <p:spPr>
            <a:xfrm rot="20932387">
              <a:off x="7753658" y="338005"/>
              <a:ext cx="2628939" cy="3412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787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EE5B267-D31A-4291-A194-2528C7FF5002}"/>
                </a:ext>
              </a:extLst>
            </p:cNvPr>
            <p:cNvSpPr txBox="1"/>
            <p:nvPr/>
          </p:nvSpPr>
          <p:spPr>
            <a:xfrm>
              <a:off x="3891928" y="2157131"/>
              <a:ext cx="44081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Welcome</a:t>
              </a:r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7D1294B-9BC5-4077-9A87-3AA7932DAFE1}"/>
              </a:ext>
            </a:extLst>
          </p:cNvPr>
          <p:cNvSpPr/>
          <p:nvPr/>
        </p:nvSpPr>
        <p:spPr>
          <a:xfrm rot="10137300">
            <a:off x="-647130" y="3923946"/>
            <a:ext cx="5160207" cy="3629487"/>
          </a:xfrm>
          <a:custGeom>
            <a:avLst/>
            <a:gdLst>
              <a:gd name="connsiteX0" fmla="*/ 2499 w 5160207"/>
              <a:gd name="connsiteY0" fmla="*/ 134952 h 3629487"/>
              <a:gd name="connsiteX1" fmla="*/ 688299 w 5160207"/>
              <a:gd name="connsiteY1" fmla="*/ 1868502 h 3629487"/>
              <a:gd name="connsiteX2" fmla="*/ 2612349 w 5160207"/>
              <a:gd name="connsiteY2" fmla="*/ 2782902 h 3629487"/>
              <a:gd name="connsiteX3" fmla="*/ 4345899 w 5160207"/>
              <a:gd name="connsiteY3" fmla="*/ 3602052 h 3629487"/>
              <a:gd name="connsiteX4" fmla="*/ 5088849 w 5160207"/>
              <a:gd name="connsiteY4" fmla="*/ 1735152 h 3629487"/>
              <a:gd name="connsiteX5" fmla="*/ 4936449 w 5160207"/>
              <a:gd name="connsiteY5" fmla="*/ 496902 h 3629487"/>
              <a:gd name="connsiteX6" fmla="*/ 3374349 w 5160207"/>
              <a:gd name="connsiteY6" fmla="*/ 134952 h 3629487"/>
              <a:gd name="connsiteX7" fmla="*/ 593049 w 5160207"/>
              <a:gd name="connsiteY7" fmla="*/ 115902 h 3629487"/>
              <a:gd name="connsiteX8" fmla="*/ 2499 w 5160207"/>
              <a:gd name="connsiteY8" fmla="*/ 134952 h 362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0207" h="3629487">
                <a:moveTo>
                  <a:pt x="2499" y="134952"/>
                </a:moveTo>
                <a:cubicBezTo>
                  <a:pt x="18374" y="427052"/>
                  <a:pt x="253324" y="1427177"/>
                  <a:pt x="688299" y="1868502"/>
                </a:cubicBezTo>
                <a:cubicBezTo>
                  <a:pt x="1123274" y="2309827"/>
                  <a:pt x="2612349" y="2782902"/>
                  <a:pt x="2612349" y="2782902"/>
                </a:cubicBezTo>
                <a:cubicBezTo>
                  <a:pt x="3221949" y="3071827"/>
                  <a:pt x="3933149" y="3776677"/>
                  <a:pt x="4345899" y="3602052"/>
                </a:cubicBezTo>
                <a:cubicBezTo>
                  <a:pt x="4758649" y="3427427"/>
                  <a:pt x="4990424" y="2252677"/>
                  <a:pt x="5088849" y="1735152"/>
                </a:cubicBezTo>
                <a:cubicBezTo>
                  <a:pt x="5187274" y="1217627"/>
                  <a:pt x="5222199" y="763602"/>
                  <a:pt x="4936449" y="496902"/>
                </a:cubicBezTo>
                <a:cubicBezTo>
                  <a:pt x="4650699" y="230202"/>
                  <a:pt x="4098249" y="198452"/>
                  <a:pt x="3374349" y="134952"/>
                </a:cubicBezTo>
                <a:cubicBezTo>
                  <a:pt x="2650449" y="71452"/>
                  <a:pt x="1155024" y="115902"/>
                  <a:pt x="593049" y="115902"/>
                </a:cubicBezTo>
                <a:cubicBezTo>
                  <a:pt x="31074" y="115902"/>
                  <a:pt x="-13376" y="-157148"/>
                  <a:pt x="2499" y="134952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  <a:effectLst>
            <a:softEdge rad="647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925AB5A-93FE-491E-853C-174716F14D3D}"/>
              </a:ext>
            </a:extLst>
          </p:cNvPr>
          <p:cNvSpPr/>
          <p:nvPr/>
        </p:nvSpPr>
        <p:spPr>
          <a:xfrm rot="18900000">
            <a:off x="3084448" y="3752624"/>
            <a:ext cx="509204" cy="517675"/>
          </a:xfrm>
          <a:custGeom>
            <a:avLst/>
            <a:gdLst>
              <a:gd name="connsiteX0" fmla="*/ 1969807 w 4127560"/>
              <a:gd name="connsiteY0" fmla="*/ 337965 h 4196225"/>
              <a:gd name="connsiteX1" fmla="*/ 2307772 w 4127560"/>
              <a:gd name="connsiteY1" fmla="*/ 1153886 h 4196225"/>
              <a:gd name="connsiteX2" fmla="*/ 2307772 w 4127560"/>
              <a:gd name="connsiteY2" fmla="*/ 1888453 h 4196225"/>
              <a:gd name="connsiteX3" fmla="*/ 2973674 w 4127560"/>
              <a:gd name="connsiteY3" fmla="*/ 1888453 h 4196225"/>
              <a:gd name="connsiteX4" fmla="*/ 4127560 w 4127560"/>
              <a:gd name="connsiteY4" fmla="*/ 3042338 h 4196225"/>
              <a:gd name="connsiteX5" fmla="*/ 2973674 w 4127560"/>
              <a:gd name="connsiteY5" fmla="*/ 4196224 h 4196225"/>
              <a:gd name="connsiteX6" fmla="*/ 5503 w 4127560"/>
              <a:gd name="connsiteY6" fmla="*/ 4196225 h 4196225"/>
              <a:gd name="connsiteX7" fmla="*/ 5503 w 4127560"/>
              <a:gd name="connsiteY7" fmla="*/ 4122057 h 4196225"/>
              <a:gd name="connsiteX8" fmla="*/ 0 w 4127560"/>
              <a:gd name="connsiteY8" fmla="*/ 4122057 h 4196225"/>
              <a:gd name="connsiteX9" fmla="*/ 0 w 4127560"/>
              <a:gd name="connsiteY9" fmla="*/ 1153886 h 4196225"/>
              <a:gd name="connsiteX10" fmla="*/ 1153886 w 4127560"/>
              <a:gd name="connsiteY10" fmla="*/ 0 h 4196225"/>
              <a:gd name="connsiteX11" fmla="*/ 1969807 w 4127560"/>
              <a:gd name="connsiteY11" fmla="*/ 337965 h 41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7560" h="4196225">
                <a:moveTo>
                  <a:pt x="1969807" y="337965"/>
                </a:moveTo>
                <a:cubicBezTo>
                  <a:pt x="2178619" y="546778"/>
                  <a:pt x="2307772" y="835249"/>
                  <a:pt x="2307772" y="1153886"/>
                </a:cubicBezTo>
                <a:lnTo>
                  <a:pt x="2307772" y="1888453"/>
                </a:lnTo>
                <a:lnTo>
                  <a:pt x="2973674" y="1888453"/>
                </a:lnTo>
                <a:cubicBezTo>
                  <a:pt x="3610948" y="1888453"/>
                  <a:pt x="4127560" y="2405065"/>
                  <a:pt x="4127560" y="3042338"/>
                </a:cubicBezTo>
                <a:cubicBezTo>
                  <a:pt x="4127560" y="3679613"/>
                  <a:pt x="3610948" y="4196225"/>
                  <a:pt x="2973674" y="4196224"/>
                </a:cubicBezTo>
                <a:lnTo>
                  <a:pt x="5503" y="4196225"/>
                </a:lnTo>
                <a:lnTo>
                  <a:pt x="5503" y="4122057"/>
                </a:lnTo>
                <a:lnTo>
                  <a:pt x="0" y="4122057"/>
                </a:lnTo>
                <a:lnTo>
                  <a:pt x="0" y="1153886"/>
                </a:lnTo>
                <a:cubicBezTo>
                  <a:pt x="0" y="516612"/>
                  <a:pt x="516612" y="0"/>
                  <a:pt x="1153886" y="0"/>
                </a:cubicBezTo>
                <a:cubicBezTo>
                  <a:pt x="1472523" y="0"/>
                  <a:pt x="1760994" y="129153"/>
                  <a:pt x="1969807" y="3379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35000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A5F8444-7947-4605-9F7D-1B6F1339BC59}"/>
              </a:ext>
            </a:extLst>
          </p:cNvPr>
          <p:cNvSpPr/>
          <p:nvPr/>
        </p:nvSpPr>
        <p:spPr>
          <a:xfrm rot="18900000">
            <a:off x="4047876" y="5826264"/>
            <a:ext cx="310887" cy="316059"/>
          </a:xfrm>
          <a:custGeom>
            <a:avLst/>
            <a:gdLst>
              <a:gd name="connsiteX0" fmla="*/ 1969807 w 4127560"/>
              <a:gd name="connsiteY0" fmla="*/ 337965 h 4196225"/>
              <a:gd name="connsiteX1" fmla="*/ 2307772 w 4127560"/>
              <a:gd name="connsiteY1" fmla="*/ 1153886 h 4196225"/>
              <a:gd name="connsiteX2" fmla="*/ 2307772 w 4127560"/>
              <a:gd name="connsiteY2" fmla="*/ 1888453 h 4196225"/>
              <a:gd name="connsiteX3" fmla="*/ 2973674 w 4127560"/>
              <a:gd name="connsiteY3" fmla="*/ 1888453 h 4196225"/>
              <a:gd name="connsiteX4" fmla="*/ 4127560 w 4127560"/>
              <a:gd name="connsiteY4" fmla="*/ 3042338 h 4196225"/>
              <a:gd name="connsiteX5" fmla="*/ 2973674 w 4127560"/>
              <a:gd name="connsiteY5" fmla="*/ 4196224 h 4196225"/>
              <a:gd name="connsiteX6" fmla="*/ 5503 w 4127560"/>
              <a:gd name="connsiteY6" fmla="*/ 4196225 h 4196225"/>
              <a:gd name="connsiteX7" fmla="*/ 5503 w 4127560"/>
              <a:gd name="connsiteY7" fmla="*/ 4122057 h 4196225"/>
              <a:gd name="connsiteX8" fmla="*/ 0 w 4127560"/>
              <a:gd name="connsiteY8" fmla="*/ 4122057 h 4196225"/>
              <a:gd name="connsiteX9" fmla="*/ 0 w 4127560"/>
              <a:gd name="connsiteY9" fmla="*/ 1153886 h 4196225"/>
              <a:gd name="connsiteX10" fmla="*/ 1153886 w 4127560"/>
              <a:gd name="connsiteY10" fmla="*/ 0 h 4196225"/>
              <a:gd name="connsiteX11" fmla="*/ 1969807 w 4127560"/>
              <a:gd name="connsiteY11" fmla="*/ 337965 h 41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7560" h="4196225">
                <a:moveTo>
                  <a:pt x="1969807" y="337965"/>
                </a:moveTo>
                <a:cubicBezTo>
                  <a:pt x="2178619" y="546778"/>
                  <a:pt x="2307772" y="835249"/>
                  <a:pt x="2307772" y="1153886"/>
                </a:cubicBezTo>
                <a:lnTo>
                  <a:pt x="2307772" y="1888453"/>
                </a:lnTo>
                <a:lnTo>
                  <a:pt x="2973674" y="1888453"/>
                </a:lnTo>
                <a:cubicBezTo>
                  <a:pt x="3610948" y="1888453"/>
                  <a:pt x="4127560" y="2405065"/>
                  <a:pt x="4127560" y="3042338"/>
                </a:cubicBezTo>
                <a:cubicBezTo>
                  <a:pt x="4127560" y="3679613"/>
                  <a:pt x="3610948" y="4196225"/>
                  <a:pt x="2973674" y="4196224"/>
                </a:cubicBezTo>
                <a:lnTo>
                  <a:pt x="5503" y="4196225"/>
                </a:lnTo>
                <a:lnTo>
                  <a:pt x="5503" y="4122057"/>
                </a:lnTo>
                <a:lnTo>
                  <a:pt x="0" y="4122057"/>
                </a:lnTo>
                <a:lnTo>
                  <a:pt x="0" y="1153886"/>
                </a:lnTo>
                <a:cubicBezTo>
                  <a:pt x="0" y="516612"/>
                  <a:pt x="516612" y="0"/>
                  <a:pt x="1153886" y="0"/>
                </a:cubicBezTo>
                <a:cubicBezTo>
                  <a:pt x="1472523" y="0"/>
                  <a:pt x="1760994" y="129153"/>
                  <a:pt x="1969807" y="3379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9ED1FD3-E8C5-424D-93E7-8723A409EF66}"/>
              </a:ext>
            </a:extLst>
          </p:cNvPr>
          <p:cNvSpPr/>
          <p:nvPr/>
        </p:nvSpPr>
        <p:spPr>
          <a:xfrm rot="18900000">
            <a:off x="4441510" y="158850"/>
            <a:ext cx="885622" cy="900355"/>
          </a:xfrm>
          <a:custGeom>
            <a:avLst/>
            <a:gdLst>
              <a:gd name="connsiteX0" fmla="*/ 1969807 w 4127560"/>
              <a:gd name="connsiteY0" fmla="*/ 337965 h 4196225"/>
              <a:gd name="connsiteX1" fmla="*/ 2307772 w 4127560"/>
              <a:gd name="connsiteY1" fmla="*/ 1153886 h 4196225"/>
              <a:gd name="connsiteX2" fmla="*/ 2307772 w 4127560"/>
              <a:gd name="connsiteY2" fmla="*/ 1888453 h 4196225"/>
              <a:gd name="connsiteX3" fmla="*/ 2973674 w 4127560"/>
              <a:gd name="connsiteY3" fmla="*/ 1888453 h 4196225"/>
              <a:gd name="connsiteX4" fmla="*/ 4127560 w 4127560"/>
              <a:gd name="connsiteY4" fmla="*/ 3042338 h 4196225"/>
              <a:gd name="connsiteX5" fmla="*/ 2973674 w 4127560"/>
              <a:gd name="connsiteY5" fmla="*/ 4196224 h 4196225"/>
              <a:gd name="connsiteX6" fmla="*/ 5503 w 4127560"/>
              <a:gd name="connsiteY6" fmla="*/ 4196225 h 4196225"/>
              <a:gd name="connsiteX7" fmla="*/ 5503 w 4127560"/>
              <a:gd name="connsiteY7" fmla="*/ 4122057 h 4196225"/>
              <a:gd name="connsiteX8" fmla="*/ 0 w 4127560"/>
              <a:gd name="connsiteY8" fmla="*/ 4122057 h 4196225"/>
              <a:gd name="connsiteX9" fmla="*/ 0 w 4127560"/>
              <a:gd name="connsiteY9" fmla="*/ 1153886 h 4196225"/>
              <a:gd name="connsiteX10" fmla="*/ 1153886 w 4127560"/>
              <a:gd name="connsiteY10" fmla="*/ 0 h 4196225"/>
              <a:gd name="connsiteX11" fmla="*/ 1969807 w 4127560"/>
              <a:gd name="connsiteY11" fmla="*/ 337965 h 41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7560" h="4196225">
                <a:moveTo>
                  <a:pt x="1969807" y="337965"/>
                </a:moveTo>
                <a:cubicBezTo>
                  <a:pt x="2178619" y="546778"/>
                  <a:pt x="2307772" y="835249"/>
                  <a:pt x="2307772" y="1153886"/>
                </a:cubicBezTo>
                <a:lnTo>
                  <a:pt x="2307772" y="1888453"/>
                </a:lnTo>
                <a:lnTo>
                  <a:pt x="2973674" y="1888453"/>
                </a:lnTo>
                <a:cubicBezTo>
                  <a:pt x="3610948" y="1888453"/>
                  <a:pt x="4127560" y="2405065"/>
                  <a:pt x="4127560" y="3042338"/>
                </a:cubicBezTo>
                <a:cubicBezTo>
                  <a:pt x="4127560" y="3679613"/>
                  <a:pt x="3610948" y="4196225"/>
                  <a:pt x="2973674" y="4196224"/>
                </a:cubicBezTo>
                <a:lnTo>
                  <a:pt x="5503" y="4196225"/>
                </a:lnTo>
                <a:lnTo>
                  <a:pt x="5503" y="4122057"/>
                </a:lnTo>
                <a:lnTo>
                  <a:pt x="0" y="4122057"/>
                </a:lnTo>
                <a:lnTo>
                  <a:pt x="0" y="1153886"/>
                </a:lnTo>
                <a:cubicBezTo>
                  <a:pt x="0" y="516612"/>
                  <a:pt x="516612" y="0"/>
                  <a:pt x="1153886" y="0"/>
                </a:cubicBezTo>
                <a:cubicBezTo>
                  <a:pt x="1472523" y="0"/>
                  <a:pt x="1760994" y="129153"/>
                  <a:pt x="1969807" y="3379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35000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FADCF64-1A8E-489D-8D61-E3D899AC1D8D}"/>
              </a:ext>
            </a:extLst>
          </p:cNvPr>
          <p:cNvSpPr/>
          <p:nvPr/>
        </p:nvSpPr>
        <p:spPr>
          <a:xfrm rot="18145724">
            <a:off x="2044928" y="2452216"/>
            <a:ext cx="721305" cy="733304"/>
          </a:xfrm>
          <a:custGeom>
            <a:avLst/>
            <a:gdLst>
              <a:gd name="connsiteX0" fmla="*/ 1969807 w 4127560"/>
              <a:gd name="connsiteY0" fmla="*/ 337965 h 4196225"/>
              <a:gd name="connsiteX1" fmla="*/ 2307772 w 4127560"/>
              <a:gd name="connsiteY1" fmla="*/ 1153886 h 4196225"/>
              <a:gd name="connsiteX2" fmla="*/ 2307772 w 4127560"/>
              <a:gd name="connsiteY2" fmla="*/ 1888453 h 4196225"/>
              <a:gd name="connsiteX3" fmla="*/ 2973674 w 4127560"/>
              <a:gd name="connsiteY3" fmla="*/ 1888453 h 4196225"/>
              <a:gd name="connsiteX4" fmla="*/ 4127560 w 4127560"/>
              <a:gd name="connsiteY4" fmla="*/ 3042338 h 4196225"/>
              <a:gd name="connsiteX5" fmla="*/ 2973674 w 4127560"/>
              <a:gd name="connsiteY5" fmla="*/ 4196224 h 4196225"/>
              <a:gd name="connsiteX6" fmla="*/ 5503 w 4127560"/>
              <a:gd name="connsiteY6" fmla="*/ 4196225 h 4196225"/>
              <a:gd name="connsiteX7" fmla="*/ 5503 w 4127560"/>
              <a:gd name="connsiteY7" fmla="*/ 4122057 h 4196225"/>
              <a:gd name="connsiteX8" fmla="*/ 0 w 4127560"/>
              <a:gd name="connsiteY8" fmla="*/ 4122057 h 4196225"/>
              <a:gd name="connsiteX9" fmla="*/ 0 w 4127560"/>
              <a:gd name="connsiteY9" fmla="*/ 1153886 h 4196225"/>
              <a:gd name="connsiteX10" fmla="*/ 1153886 w 4127560"/>
              <a:gd name="connsiteY10" fmla="*/ 0 h 4196225"/>
              <a:gd name="connsiteX11" fmla="*/ 1969807 w 4127560"/>
              <a:gd name="connsiteY11" fmla="*/ 337965 h 41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7560" h="4196225">
                <a:moveTo>
                  <a:pt x="1969807" y="337965"/>
                </a:moveTo>
                <a:cubicBezTo>
                  <a:pt x="2178619" y="546778"/>
                  <a:pt x="2307772" y="835249"/>
                  <a:pt x="2307772" y="1153886"/>
                </a:cubicBezTo>
                <a:lnTo>
                  <a:pt x="2307772" y="1888453"/>
                </a:lnTo>
                <a:lnTo>
                  <a:pt x="2973674" y="1888453"/>
                </a:lnTo>
                <a:cubicBezTo>
                  <a:pt x="3610948" y="1888453"/>
                  <a:pt x="4127560" y="2405065"/>
                  <a:pt x="4127560" y="3042338"/>
                </a:cubicBezTo>
                <a:cubicBezTo>
                  <a:pt x="4127560" y="3679613"/>
                  <a:pt x="3610948" y="4196225"/>
                  <a:pt x="2973674" y="4196224"/>
                </a:cubicBezTo>
                <a:lnTo>
                  <a:pt x="5503" y="4196225"/>
                </a:lnTo>
                <a:lnTo>
                  <a:pt x="5503" y="4122057"/>
                </a:lnTo>
                <a:lnTo>
                  <a:pt x="0" y="4122057"/>
                </a:lnTo>
                <a:lnTo>
                  <a:pt x="0" y="1153886"/>
                </a:lnTo>
                <a:cubicBezTo>
                  <a:pt x="0" y="516612"/>
                  <a:pt x="516612" y="0"/>
                  <a:pt x="1153886" y="0"/>
                </a:cubicBezTo>
                <a:cubicBezTo>
                  <a:pt x="1472523" y="0"/>
                  <a:pt x="1760994" y="129153"/>
                  <a:pt x="1969807" y="337965"/>
                </a:cubicBezTo>
                <a:close/>
              </a:path>
            </a:pathLst>
          </a:custGeom>
          <a:solidFill>
            <a:srgbClr val="BB0106"/>
          </a:solidFill>
          <a:ln>
            <a:noFill/>
          </a:ln>
          <a:effectLst>
            <a:innerShdw blurRad="584200" dist="50800" dir="13500000">
              <a:srgbClr val="3E0001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C4985A6-FBAE-4CD6-8B8D-F58C981D2DF3}"/>
              </a:ext>
            </a:extLst>
          </p:cNvPr>
          <p:cNvGrpSpPr/>
          <p:nvPr/>
        </p:nvGrpSpPr>
        <p:grpSpPr>
          <a:xfrm rot="159929">
            <a:off x="7460022" y="-76551"/>
            <a:ext cx="1424088" cy="1162976"/>
            <a:chOff x="1545958" y="-1011154"/>
            <a:chExt cx="9072323" cy="7408874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D19623B-9BC1-44C6-A816-B8FCCB52574E}"/>
                </a:ext>
              </a:extLst>
            </p:cNvPr>
            <p:cNvSpPr/>
            <p:nvPr/>
          </p:nvSpPr>
          <p:spPr>
            <a:xfrm rot="18900000">
              <a:off x="2917074" y="-1011154"/>
              <a:ext cx="6352669" cy="645835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rgbClr val="BB0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E994C2-0361-47C2-9D7C-33E886FA66C3}"/>
                </a:ext>
              </a:extLst>
            </p:cNvPr>
            <p:cNvSpPr/>
            <p:nvPr/>
          </p:nvSpPr>
          <p:spPr>
            <a:xfrm rot="18900000">
              <a:off x="7041565" y="764065"/>
              <a:ext cx="3576716" cy="3264574"/>
            </a:xfrm>
            <a:custGeom>
              <a:avLst/>
              <a:gdLst>
                <a:gd name="connsiteX0" fmla="*/ 3056558 w 3576716"/>
                <a:gd name="connsiteY0" fmla="*/ 232873 h 3264574"/>
                <a:gd name="connsiteX1" fmla="*/ 3576716 w 3576716"/>
                <a:gd name="connsiteY1" fmla="*/ 1488644 h 3264574"/>
                <a:gd name="connsiteX2" fmla="*/ 1800787 w 3576716"/>
                <a:gd name="connsiteY2" fmla="*/ 3264574 h 3264574"/>
                <a:gd name="connsiteX3" fmla="*/ 0 w 3576716"/>
                <a:gd name="connsiteY3" fmla="*/ 3264574 h 3264574"/>
                <a:gd name="connsiteX4" fmla="*/ 2819 w 3576716"/>
                <a:gd name="connsiteY4" fmla="*/ 3067823 h 3264574"/>
                <a:gd name="connsiteX5" fmla="*/ 1027665 w 3576716"/>
                <a:gd name="connsiteY5" fmla="*/ 974348 h 3264574"/>
                <a:gd name="connsiteX6" fmla="*/ 2648209 w 3576716"/>
                <a:gd name="connsiteY6" fmla="*/ 24367 h 3264574"/>
                <a:gd name="connsiteX7" fmla="*/ 2767362 w 3576716"/>
                <a:gd name="connsiteY7" fmla="*/ 0 h 3264574"/>
                <a:gd name="connsiteX8" fmla="*/ 2793726 w 3576716"/>
                <a:gd name="connsiteY8" fmla="*/ 16016 h 3264574"/>
                <a:gd name="connsiteX9" fmla="*/ 3056558 w 3576716"/>
                <a:gd name="connsiteY9" fmla="*/ 232873 h 32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6716" h="3264574">
                  <a:moveTo>
                    <a:pt x="3056558" y="232873"/>
                  </a:moveTo>
                  <a:cubicBezTo>
                    <a:pt x="3377939" y="554253"/>
                    <a:pt x="3576716" y="998235"/>
                    <a:pt x="3576716" y="1488644"/>
                  </a:cubicBezTo>
                  <a:cubicBezTo>
                    <a:pt x="3576716" y="2469465"/>
                    <a:pt x="2781606" y="3264575"/>
                    <a:pt x="1800787" y="3264574"/>
                  </a:cubicBezTo>
                  <a:lnTo>
                    <a:pt x="0" y="3264574"/>
                  </a:lnTo>
                  <a:lnTo>
                    <a:pt x="2819" y="3067823"/>
                  </a:lnTo>
                  <a:cubicBezTo>
                    <a:pt x="47100" y="2370904"/>
                    <a:pt x="399958" y="1602055"/>
                    <a:pt x="1027665" y="974348"/>
                  </a:cubicBezTo>
                  <a:cubicBezTo>
                    <a:pt x="1515881" y="486131"/>
                    <a:pt x="2089480" y="164181"/>
                    <a:pt x="2648209" y="24367"/>
                  </a:cubicBezTo>
                  <a:lnTo>
                    <a:pt x="2767362" y="0"/>
                  </a:lnTo>
                  <a:lnTo>
                    <a:pt x="2793726" y="16016"/>
                  </a:lnTo>
                  <a:cubicBezTo>
                    <a:pt x="2888206" y="79846"/>
                    <a:pt x="2976213" y="152528"/>
                    <a:pt x="3056558" y="232873"/>
                  </a:cubicBezTo>
                  <a:close/>
                </a:path>
              </a:pathLst>
            </a:custGeom>
            <a:solidFill>
              <a:srgbClr val="FB9696">
                <a:alpha val="42000"/>
              </a:srgbClr>
            </a:solidFill>
            <a:ln>
              <a:noFill/>
            </a:ln>
            <a:effectLst>
              <a:softEdge rad="508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106BD93-BB08-42FF-92F7-212C61228EAD}"/>
                </a:ext>
              </a:extLst>
            </p:cNvPr>
            <p:cNvSpPr/>
            <p:nvPr/>
          </p:nvSpPr>
          <p:spPr>
            <a:xfrm rot="18900000">
              <a:off x="1545958" y="409550"/>
              <a:ext cx="3321298" cy="2161780"/>
            </a:xfrm>
            <a:custGeom>
              <a:avLst/>
              <a:gdLst>
                <a:gd name="connsiteX0" fmla="*/ 3031702 w 3321298"/>
                <a:gd name="connsiteY0" fmla="*/ 520157 h 2161780"/>
                <a:gd name="connsiteX1" fmla="*/ 3248558 w 3321298"/>
                <a:gd name="connsiteY1" fmla="*/ 782991 h 2161780"/>
                <a:gd name="connsiteX2" fmla="*/ 3321298 w 3321298"/>
                <a:gd name="connsiteY2" fmla="*/ 902724 h 2161780"/>
                <a:gd name="connsiteX3" fmla="*/ 3202906 w 3321298"/>
                <a:gd name="connsiteY3" fmla="*/ 890010 h 2161780"/>
                <a:gd name="connsiteX4" fmla="*/ 154228 w 3321298"/>
                <a:gd name="connsiteY4" fmla="*/ 1997558 h 2161780"/>
                <a:gd name="connsiteX5" fmla="*/ 7305 w 3321298"/>
                <a:gd name="connsiteY5" fmla="*/ 2153105 h 2161780"/>
                <a:gd name="connsiteX6" fmla="*/ 0 w 3321298"/>
                <a:gd name="connsiteY6" fmla="*/ 2161780 h 2161780"/>
                <a:gd name="connsiteX7" fmla="*/ 0 w 3321298"/>
                <a:gd name="connsiteY7" fmla="*/ 1775930 h 2161780"/>
                <a:gd name="connsiteX8" fmla="*/ 1775929 w 3321298"/>
                <a:gd name="connsiteY8" fmla="*/ 0 h 2161780"/>
                <a:gd name="connsiteX9" fmla="*/ 3031702 w 3321298"/>
                <a:gd name="connsiteY9" fmla="*/ 520157 h 21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298" h="2161780">
                  <a:moveTo>
                    <a:pt x="3031702" y="520157"/>
                  </a:moveTo>
                  <a:cubicBezTo>
                    <a:pt x="3112047" y="600503"/>
                    <a:pt x="3184729" y="688510"/>
                    <a:pt x="3248558" y="782991"/>
                  </a:cubicBezTo>
                  <a:lnTo>
                    <a:pt x="3321298" y="902724"/>
                  </a:lnTo>
                  <a:lnTo>
                    <a:pt x="3202906" y="890010"/>
                  </a:lnTo>
                  <a:cubicBezTo>
                    <a:pt x="2071406" y="822181"/>
                    <a:pt x="965782" y="1186005"/>
                    <a:pt x="154228" y="1997558"/>
                  </a:cubicBezTo>
                  <a:cubicBezTo>
                    <a:pt x="103506" y="2048280"/>
                    <a:pt x="54533" y="2100151"/>
                    <a:pt x="7305" y="2153105"/>
                  </a:cubicBezTo>
                  <a:lnTo>
                    <a:pt x="0" y="2161780"/>
                  </a:lnTo>
                  <a:lnTo>
                    <a:pt x="0" y="1775930"/>
                  </a:lnTo>
                  <a:cubicBezTo>
                    <a:pt x="0" y="795110"/>
                    <a:pt x="795110" y="0"/>
                    <a:pt x="1775929" y="0"/>
                  </a:cubicBezTo>
                  <a:cubicBezTo>
                    <a:pt x="2266339" y="0"/>
                    <a:pt x="2710321" y="198778"/>
                    <a:pt x="3031702" y="520157"/>
                  </a:cubicBezTo>
                  <a:close/>
                </a:path>
              </a:pathLst>
            </a:custGeom>
            <a:solidFill>
              <a:srgbClr val="FB9696">
                <a:alpha val="9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2D13F08-027B-4F54-9AB9-86BF72D596D7}"/>
                </a:ext>
              </a:extLst>
            </p:cNvPr>
            <p:cNvSpPr/>
            <p:nvPr/>
          </p:nvSpPr>
          <p:spPr>
            <a:xfrm rot="18900000">
              <a:off x="6966444" y="764064"/>
              <a:ext cx="3576716" cy="3264574"/>
            </a:xfrm>
            <a:custGeom>
              <a:avLst/>
              <a:gdLst>
                <a:gd name="connsiteX0" fmla="*/ 3056558 w 3576716"/>
                <a:gd name="connsiteY0" fmla="*/ 232873 h 3264574"/>
                <a:gd name="connsiteX1" fmla="*/ 3576716 w 3576716"/>
                <a:gd name="connsiteY1" fmla="*/ 1488644 h 3264574"/>
                <a:gd name="connsiteX2" fmla="*/ 1800787 w 3576716"/>
                <a:gd name="connsiteY2" fmla="*/ 3264574 h 3264574"/>
                <a:gd name="connsiteX3" fmla="*/ 0 w 3576716"/>
                <a:gd name="connsiteY3" fmla="*/ 3264574 h 3264574"/>
                <a:gd name="connsiteX4" fmla="*/ 2819 w 3576716"/>
                <a:gd name="connsiteY4" fmla="*/ 3067823 h 3264574"/>
                <a:gd name="connsiteX5" fmla="*/ 1027665 w 3576716"/>
                <a:gd name="connsiteY5" fmla="*/ 974348 h 3264574"/>
                <a:gd name="connsiteX6" fmla="*/ 2648209 w 3576716"/>
                <a:gd name="connsiteY6" fmla="*/ 24367 h 3264574"/>
                <a:gd name="connsiteX7" fmla="*/ 2767362 w 3576716"/>
                <a:gd name="connsiteY7" fmla="*/ 0 h 3264574"/>
                <a:gd name="connsiteX8" fmla="*/ 2793726 w 3576716"/>
                <a:gd name="connsiteY8" fmla="*/ 16016 h 3264574"/>
                <a:gd name="connsiteX9" fmla="*/ 3056558 w 3576716"/>
                <a:gd name="connsiteY9" fmla="*/ 232873 h 32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6716" h="3264574">
                  <a:moveTo>
                    <a:pt x="3056558" y="232873"/>
                  </a:moveTo>
                  <a:cubicBezTo>
                    <a:pt x="3377939" y="554253"/>
                    <a:pt x="3576716" y="998235"/>
                    <a:pt x="3576716" y="1488644"/>
                  </a:cubicBezTo>
                  <a:cubicBezTo>
                    <a:pt x="3576716" y="2469465"/>
                    <a:pt x="2781606" y="3264575"/>
                    <a:pt x="1800787" y="3264574"/>
                  </a:cubicBezTo>
                  <a:lnTo>
                    <a:pt x="0" y="3264574"/>
                  </a:lnTo>
                  <a:lnTo>
                    <a:pt x="2819" y="3067823"/>
                  </a:lnTo>
                  <a:cubicBezTo>
                    <a:pt x="47100" y="2370904"/>
                    <a:pt x="399958" y="1602055"/>
                    <a:pt x="1027665" y="974348"/>
                  </a:cubicBezTo>
                  <a:cubicBezTo>
                    <a:pt x="1515881" y="486131"/>
                    <a:pt x="2089480" y="164181"/>
                    <a:pt x="2648209" y="24367"/>
                  </a:cubicBezTo>
                  <a:lnTo>
                    <a:pt x="2767362" y="0"/>
                  </a:lnTo>
                  <a:lnTo>
                    <a:pt x="2793726" y="16016"/>
                  </a:lnTo>
                  <a:cubicBezTo>
                    <a:pt x="2888206" y="79846"/>
                    <a:pt x="2976213" y="152528"/>
                    <a:pt x="3056558" y="232873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rgbClr val="F6D9DB">
                    <a:alpha val="0"/>
                  </a:srgbClr>
                </a:gs>
                <a:gs pos="36000">
                  <a:srgbClr val="EFC2C7"/>
                </a:gs>
              </a:gsLst>
              <a:lin ang="27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8340248-D558-4CFD-9B36-DFA61FC8337C}"/>
                </a:ext>
              </a:extLst>
            </p:cNvPr>
            <p:cNvSpPr/>
            <p:nvPr/>
          </p:nvSpPr>
          <p:spPr>
            <a:xfrm rot="18900000">
              <a:off x="4662923" y="-329902"/>
              <a:ext cx="2386077" cy="2516625"/>
            </a:xfrm>
            <a:custGeom>
              <a:avLst/>
              <a:gdLst>
                <a:gd name="connsiteX0" fmla="*/ 550163 w 2386077"/>
                <a:gd name="connsiteY0" fmla="*/ 0 h 2516625"/>
                <a:gd name="connsiteX1" fmla="*/ 582494 w 2386077"/>
                <a:gd name="connsiteY1" fmla="*/ 53218 h 2516625"/>
                <a:gd name="connsiteX2" fmla="*/ 796839 w 2386077"/>
                <a:gd name="connsiteY2" fmla="*/ 899732 h 2516625"/>
                <a:gd name="connsiteX3" fmla="*/ 796839 w 2386077"/>
                <a:gd name="connsiteY3" fmla="*/ 2030293 h 2516625"/>
                <a:gd name="connsiteX4" fmla="*/ 1821720 w 2386077"/>
                <a:gd name="connsiteY4" fmla="*/ 2030293 h 2516625"/>
                <a:gd name="connsiteX5" fmla="*/ 2349827 w 2386077"/>
                <a:gd name="connsiteY5" fmla="*/ 2110135 h 2516625"/>
                <a:gd name="connsiteX6" fmla="*/ 2386077 w 2386077"/>
                <a:gd name="connsiteY6" fmla="*/ 2123403 h 2516625"/>
                <a:gd name="connsiteX7" fmla="*/ 2379199 w 2386077"/>
                <a:gd name="connsiteY7" fmla="*/ 2131045 h 2516625"/>
                <a:gd name="connsiteX8" fmla="*/ 424597 w 2386077"/>
                <a:gd name="connsiteY8" fmla="*/ 2092030 h 2516625"/>
                <a:gd name="connsiteX9" fmla="*/ 385582 w 2386077"/>
                <a:gd name="connsiteY9" fmla="*/ 137428 h 2516625"/>
                <a:gd name="connsiteX10" fmla="*/ 488657 w 2386077"/>
                <a:gd name="connsiteY10" fmla="*/ 44646 h 251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6077" h="2516625">
                  <a:moveTo>
                    <a:pt x="550163" y="0"/>
                  </a:moveTo>
                  <a:lnTo>
                    <a:pt x="582494" y="53218"/>
                  </a:lnTo>
                  <a:cubicBezTo>
                    <a:pt x="719192" y="304855"/>
                    <a:pt x="796839" y="593226"/>
                    <a:pt x="796839" y="899732"/>
                  </a:cubicBezTo>
                  <a:lnTo>
                    <a:pt x="796839" y="2030293"/>
                  </a:lnTo>
                  <a:lnTo>
                    <a:pt x="1821720" y="2030293"/>
                  </a:lnTo>
                  <a:cubicBezTo>
                    <a:pt x="2005623" y="2030293"/>
                    <a:pt x="2182998" y="2058246"/>
                    <a:pt x="2349827" y="2110135"/>
                  </a:cubicBezTo>
                  <a:lnTo>
                    <a:pt x="2386077" y="2123403"/>
                  </a:lnTo>
                  <a:lnTo>
                    <a:pt x="2379199" y="2131045"/>
                  </a:lnTo>
                  <a:cubicBezTo>
                    <a:pt x="1850224" y="2660020"/>
                    <a:pt x="975119" y="2642552"/>
                    <a:pt x="424597" y="2092030"/>
                  </a:cubicBezTo>
                  <a:cubicBezTo>
                    <a:pt x="-125926" y="1541508"/>
                    <a:pt x="-143393" y="666403"/>
                    <a:pt x="385582" y="137428"/>
                  </a:cubicBezTo>
                  <a:cubicBezTo>
                    <a:pt x="418643" y="104367"/>
                    <a:pt x="453056" y="73441"/>
                    <a:pt x="488657" y="44646"/>
                  </a:cubicBezTo>
                  <a:close/>
                </a:path>
              </a:pathLst>
            </a:custGeom>
            <a:solidFill>
              <a:srgbClr val="3E0001">
                <a:alpha val="42000"/>
              </a:srgb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3970D3F-72FC-4E36-802B-CE4F3B676680}"/>
                </a:ext>
              </a:extLst>
            </p:cNvPr>
            <p:cNvSpPr/>
            <p:nvPr/>
          </p:nvSpPr>
          <p:spPr>
            <a:xfrm rot="18900000">
              <a:off x="4774452" y="3778680"/>
              <a:ext cx="2761425" cy="2619040"/>
            </a:xfrm>
            <a:custGeom>
              <a:avLst/>
              <a:gdLst>
                <a:gd name="connsiteX0" fmla="*/ 2761425 w 2761425"/>
                <a:gd name="connsiteY0" fmla="*/ 2619039 h 2619040"/>
                <a:gd name="connsiteX1" fmla="*/ 8469 w 2761425"/>
                <a:gd name="connsiteY1" fmla="*/ 2619040 h 2619040"/>
                <a:gd name="connsiteX2" fmla="*/ 8469 w 2761425"/>
                <a:gd name="connsiteY2" fmla="*/ 2504889 h 2619040"/>
                <a:gd name="connsiteX3" fmla="*/ 0 w 2761425"/>
                <a:gd name="connsiteY3" fmla="*/ 2504889 h 2619040"/>
                <a:gd name="connsiteX4" fmla="*/ 0 w 2761425"/>
                <a:gd name="connsiteY4" fmla="*/ 0 h 2619040"/>
                <a:gd name="connsiteX5" fmla="*/ 12628 w 2761425"/>
                <a:gd name="connsiteY5" fmla="*/ 19332 h 2619040"/>
                <a:gd name="connsiteX6" fmla="*/ 1074471 w 2761425"/>
                <a:gd name="connsiteY6" fmla="*/ 1300812 h 2619040"/>
                <a:gd name="connsiteX7" fmla="*/ 2577426 w 2761425"/>
                <a:gd name="connsiteY7" fmla="*/ 2507325 h 26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1425" h="2619040">
                  <a:moveTo>
                    <a:pt x="2761425" y="2619039"/>
                  </a:moveTo>
                  <a:lnTo>
                    <a:pt x="8469" y="2619040"/>
                  </a:lnTo>
                  <a:lnTo>
                    <a:pt x="8469" y="2504889"/>
                  </a:lnTo>
                  <a:lnTo>
                    <a:pt x="0" y="2504889"/>
                  </a:lnTo>
                  <a:lnTo>
                    <a:pt x="0" y="0"/>
                  </a:lnTo>
                  <a:lnTo>
                    <a:pt x="12628" y="19332"/>
                  </a:lnTo>
                  <a:cubicBezTo>
                    <a:pt x="311385" y="460830"/>
                    <a:pt x="666462" y="892802"/>
                    <a:pt x="1074471" y="1300812"/>
                  </a:cubicBezTo>
                  <a:cubicBezTo>
                    <a:pt x="1550482" y="1776823"/>
                    <a:pt x="2059109" y="2180786"/>
                    <a:pt x="2577426" y="2507325"/>
                  </a:cubicBezTo>
                  <a:close/>
                </a:path>
              </a:pathLst>
            </a:custGeom>
            <a:solidFill>
              <a:srgbClr val="3E0001">
                <a:alpha val="96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52D8E2D-DFD4-405E-AB72-2BF727CD46A5}"/>
              </a:ext>
            </a:extLst>
          </p:cNvPr>
          <p:cNvGrpSpPr/>
          <p:nvPr/>
        </p:nvGrpSpPr>
        <p:grpSpPr>
          <a:xfrm rot="20065562">
            <a:off x="2622642" y="4868310"/>
            <a:ext cx="898354" cy="733637"/>
            <a:chOff x="1545958" y="-1011154"/>
            <a:chExt cx="9072323" cy="740887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D08EDAC-14F6-4350-98DA-3EF48F2A14C6}"/>
                </a:ext>
              </a:extLst>
            </p:cNvPr>
            <p:cNvSpPr/>
            <p:nvPr/>
          </p:nvSpPr>
          <p:spPr>
            <a:xfrm rot="18900000">
              <a:off x="2917074" y="-1011154"/>
              <a:ext cx="6352669" cy="645835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rgbClr val="BB0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643E9E2-1D86-49FA-B0DA-D86EA8755B64}"/>
                </a:ext>
              </a:extLst>
            </p:cNvPr>
            <p:cNvSpPr/>
            <p:nvPr/>
          </p:nvSpPr>
          <p:spPr>
            <a:xfrm rot="18900000">
              <a:off x="7041565" y="764065"/>
              <a:ext cx="3576716" cy="3264574"/>
            </a:xfrm>
            <a:custGeom>
              <a:avLst/>
              <a:gdLst>
                <a:gd name="connsiteX0" fmla="*/ 3056558 w 3576716"/>
                <a:gd name="connsiteY0" fmla="*/ 232873 h 3264574"/>
                <a:gd name="connsiteX1" fmla="*/ 3576716 w 3576716"/>
                <a:gd name="connsiteY1" fmla="*/ 1488644 h 3264574"/>
                <a:gd name="connsiteX2" fmla="*/ 1800787 w 3576716"/>
                <a:gd name="connsiteY2" fmla="*/ 3264574 h 3264574"/>
                <a:gd name="connsiteX3" fmla="*/ 0 w 3576716"/>
                <a:gd name="connsiteY3" fmla="*/ 3264574 h 3264574"/>
                <a:gd name="connsiteX4" fmla="*/ 2819 w 3576716"/>
                <a:gd name="connsiteY4" fmla="*/ 3067823 h 3264574"/>
                <a:gd name="connsiteX5" fmla="*/ 1027665 w 3576716"/>
                <a:gd name="connsiteY5" fmla="*/ 974348 h 3264574"/>
                <a:gd name="connsiteX6" fmla="*/ 2648209 w 3576716"/>
                <a:gd name="connsiteY6" fmla="*/ 24367 h 3264574"/>
                <a:gd name="connsiteX7" fmla="*/ 2767362 w 3576716"/>
                <a:gd name="connsiteY7" fmla="*/ 0 h 3264574"/>
                <a:gd name="connsiteX8" fmla="*/ 2793726 w 3576716"/>
                <a:gd name="connsiteY8" fmla="*/ 16016 h 3264574"/>
                <a:gd name="connsiteX9" fmla="*/ 3056558 w 3576716"/>
                <a:gd name="connsiteY9" fmla="*/ 232873 h 32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6716" h="3264574">
                  <a:moveTo>
                    <a:pt x="3056558" y="232873"/>
                  </a:moveTo>
                  <a:cubicBezTo>
                    <a:pt x="3377939" y="554253"/>
                    <a:pt x="3576716" y="998235"/>
                    <a:pt x="3576716" y="1488644"/>
                  </a:cubicBezTo>
                  <a:cubicBezTo>
                    <a:pt x="3576716" y="2469465"/>
                    <a:pt x="2781606" y="3264575"/>
                    <a:pt x="1800787" y="3264574"/>
                  </a:cubicBezTo>
                  <a:lnTo>
                    <a:pt x="0" y="3264574"/>
                  </a:lnTo>
                  <a:lnTo>
                    <a:pt x="2819" y="3067823"/>
                  </a:lnTo>
                  <a:cubicBezTo>
                    <a:pt x="47100" y="2370904"/>
                    <a:pt x="399958" y="1602055"/>
                    <a:pt x="1027665" y="974348"/>
                  </a:cubicBezTo>
                  <a:cubicBezTo>
                    <a:pt x="1515881" y="486131"/>
                    <a:pt x="2089480" y="164181"/>
                    <a:pt x="2648209" y="24367"/>
                  </a:cubicBezTo>
                  <a:lnTo>
                    <a:pt x="2767362" y="0"/>
                  </a:lnTo>
                  <a:lnTo>
                    <a:pt x="2793726" y="16016"/>
                  </a:lnTo>
                  <a:cubicBezTo>
                    <a:pt x="2888206" y="79846"/>
                    <a:pt x="2976213" y="152528"/>
                    <a:pt x="3056558" y="232873"/>
                  </a:cubicBezTo>
                  <a:close/>
                </a:path>
              </a:pathLst>
            </a:custGeom>
            <a:solidFill>
              <a:srgbClr val="FB9696">
                <a:alpha val="42000"/>
              </a:srgbClr>
            </a:solidFill>
            <a:ln>
              <a:noFill/>
            </a:ln>
            <a:effectLst>
              <a:softEdge rad="508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667E35D-6E32-4C48-82B1-A0754EEC6167}"/>
                </a:ext>
              </a:extLst>
            </p:cNvPr>
            <p:cNvSpPr/>
            <p:nvPr/>
          </p:nvSpPr>
          <p:spPr>
            <a:xfrm rot="18900000">
              <a:off x="1545958" y="409550"/>
              <a:ext cx="3321298" cy="2161780"/>
            </a:xfrm>
            <a:custGeom>
              <a:avLst/>
              <a:gdLst>
                <a:gd name="connsiteX0" fmla="*/ 3031702 w 3321298"/>
                <a:gd name="connsiteY0" fmla="*/ 520157 h 2161780"/>
                <a:gd name="connsiteX1" fmla="*/ 3248558 w 3321298"/>
                <a:gd name="connsiteY1" fmla="*/ 782991 h 2161780"/>
                <a:gd name="connsiteX2" fmla="*/ 3321298 w 3321298"/>
                <a:gd name="connsiteY2" fmla="*/ 902724 h 2161780"/>
                <a:gd name="connsiteX3" fmla="*/ 3202906 w 3321298"/>
                <a:gd name="connsiteY3" fmla="*/ 890010 h 2161780"/>
                <a:gd name="connsiteX4" fmla="*/ 154228 w 3321298"/>
                <a:gd name="connsiteY4" fmla="*/ 1997558 h 2161780"/>
                <a:gd name="connsiteX5" fmla="*/ 7305 w 3321298"/>
                <a:gd name="connsiteY5" fmla="*/ 2153105 h 2161780"/>
                <a:gd name="connsiteX6" fmla="*/ 0 w 3321298"/>
                <a:gd name="connsiteY6" fmla="*/ 2161780 h 2161780"/>
                <a:gd name="connsiteX7" fmla="*/ 0 w 3321298"/>
                <a:gd name="connsiteY7" fmla="*/ 1775930 h 2161780"/>
                <a:gd name="connsiteX8" fmla="*/ 1775929 w 3321298"/>
                <a:gd name="connsiteY8" fmla="*/ 0 h 2161780"/>
                <a:gd name="connsiteX9" fmla="*/ 3031702 w 3321298"/>
                <a:gd name="connsiteY9" fmla="*/ 520157 h 21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298" h="2161780">
                  <a:moveTo>
                    <a:pt x="3031702" y="520157"/>
                  </a:moveTo>
                  <a:cubicBezTo>
                    <a:pt x="3112047" y="600503"/>
                    <a:pt x="3184729" y="688510"/>
                    <a:pt x="3248558" y="782991"/>
                  </a:cubicBezTo>
                  <a:lnTo>
                    <a:pt x="3321298" y="902724"/>
                  </a:lnTo>
                  <a:lnTo>
                    <a:pt x="3202906" y="890010"/>
                  </a:lnTo>
                  <a:cubicBezTo>
                    <a:pt x="2071406" y="822181"/>
                    <a:pt x="965782" y="1186005"/>
                    <a:pt x="154228" y="1997558"/>
                  </a:cubicBezTo>
                  <a:cubicBezTo>
                    <a:pt x="103506" y="2048280"/>
                    <a:pt x="54533" y="2100151"/>
                    <a:pt x="7305" y="2153105"/>
                  </a:cubicBezTo>
                  <a:lnTo>
                    <a:pt x="0" y="2161780"/>
                  </a:lnTo>
                  <a:lnTo>
                    <a:pt x="0" y="1775930"/>
                  </a:lnTo>
                  <a:cubicBezTo>
                    <a:pt x="0" y="795110"/>
                    <a:pt x="795110" y="0"/>
                    <a:pt x="1775929" y="0"/>
                  </a:cubicBezTo>
                  <a:cubicBezTo>
                    <a:pt x="2266339" y="0"/>
                    <a:pt x="2710321" y="198778"/>
                    <a:pt x="3031702" y="520157"/>
                  </a:cubicBezTo>
                  <a:close/>
                </a:path>
              </a:pathLst>
            </a:custGeom>
            <a:solidFill>
              <a:srgbClr val="FB9696">
                <a:alpha val="9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C74169C-2D4F-44FE-ADAE-4A835DF6CAA9}"/>
                </a:ext>
              </a:extLst>
            </p:cNvPr>
            <p:cNvSpPr/>
            <p:nvPr/>
          </p:nvSpPr>
          <p:spPr>
            <a:xfrm rot="18900000">
              <a:off x="6966444" y="764064"/>
              <a:ext cx="3576716" cy="3264574"/>
            </a:xfrm>
            <a:custGeom>
              <a:avLst/>
              <a:gdLst>
                <a:gd name="connsiteX0" fmla="*/ 3056558 w 3576716"/>
                <a:gd name="connsiteY0" fmla="*/ 232873 h 3264574"/>
                <a:gd name="connsiteX1" fmla="*/ 3576716 w 3576716"/>
                <a:gd name="connsiteY1" fmla="*/ 1488644 h 3264574"/>
                <a:gd name="connsiteX2" fmla="*/ 1800787 w 3576716"/>
                <a:gd name="connsiteY2" fmla="*/ 3264574 h 3264574"/>
                <a:gd name="connsiteX3" fmla="*/ 0 w 3576716"/>
                <a:gd name="connsiteY3" fmla="*/ 3264574 h 3264574"/>
                <a:gd name="connsiteX4" fmla="*/ 2819 w 3576716"/>
                <a:gd name="connsiteY4" fmla="*/ 3067823 h 3264574"/>
                <a:gd name="connsiteX5" fmla="*/ 1027665 w 3576716"/>
                <a:gd name="connsiteY5" fmla="*/ 974348 h 3264574"/>
                <a:gd name="connsiteX6" fmla="*/ 2648209 w 3576716"/>
                <a:gd name="connsiteY6" fmla="*/ 24367 h 3264574"/>
                <a:gd name="connsiteX7" fmla="*/ 2767362 w 3576716"/>
                <a:gd name="connsiteY7" fmla="*/ 0 h 3264574"/>
                <a:gd name="connsiteX8" fmla="*/ 2793726 w 3576716"/>
                <a:gd name="connsiteY8" fmla="*/ 16016 h 3264574"/>
                <a:gd name="connsiteX9" fmla="*/ 3056558 w 3576716"/>
                <a:gd name="connsiteY9" fmla="*/ 232873 h 32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6716" h="3264574">
                  <a:moveTo>
                    <a:pt x="3056558" y="232873"/>
                  </a:moveTo>
                  <a:cubicBezTo>
                    <a:pt x="3377939" y="554253"/>
                    <a:pt x="3576716" y="998235"/>
                    <a:pt x="3576716" y="1488644"/>
                  </a:cubicBezTo>
                  <a:cubicBezTo>
                    <a:pt x="3576716" y="2469465"/>
                    <a:pt x="2781606" y="3264575"/>
                    <a:pt x="1800787" y="3264574"/>
                  </a:cubicBezTo>
                  <a:lnTo>
                    <a:pt x="0" y="3264574"/>
                  </a:lnTo>
                  <a:lnTo>
                    <a:pt x="2819" y="3067823"/>
                  </a:lnTo>
                  <a:cubicBezTo>
                    <a:pt x="47100" y="2370904"/>
                    <a:pt x="399958" y="1602055"/>
                    <a:pt x="1027665" y="974348"/>
                  </a:cubicBezTo>
                  <a:cubicBezTo>
                    <a:pt x="1515881" y="486131"/>
                    <a:pt x="2089480" y="164181"/>
                    <a:pt x="2648209" y="24367"/>
                  </a:cubicBezTo>
                  <a:lnTo>
                    <a:pt x="2767362" y="0"/>
                  </a:lnTo>
                  <a:lnTo>
                    <a:pt x="2793726" y="16016"/>
                  </a:lnTo>
                  <a:cubicBezTo>
                    <a:pt x="2888206" y="79846"/>
                    <a:pt x="2976213" y="152528"/>
                    <a:pt x="3056558" y="232873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rgbClr val="F6D9DB">
                    <a:alpha val="0"/>
                  </a:srgbClr>
                </a:gs>
                <a:gs pos="36000">
                  <a:srgbClr val="EFC2C7"/>
                </a:gs>
              </a:gsLst>
              <a:lin ang="27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4AEAE41-097C-4C75-8BFC-193C5B4CE53A}"/>
                </a:ext>
              </a:extLst>
            </p:cNvPr>
            <p:cNvSpPr/>
            <p:nvPr/>
          </p:nvSpPr>
          <p:spPr>
            <a:xfrm rot="18900000">
              <a:off x="4662923" y="-329902"/>
              <a:ext cx="2386077" cy="2516625"/>
            </a:xfrm>
            <a:custGeom>
              <a:avLst/>
              <a:gdLst>
                <a:gd name="connsiteX0" fmla="*/ 550163 w 2386077"/>
                <a:gd name="connsiteY0" fmla="*/ 0 h 2516625"/>
                <a:gd name="connsiteX1" fmla="*/ 582494 w 2386077"/>
                <a:gd name="connsiteY1" fmla="*/ 53218 h 2516625"/>
                <a:gd name="connsiteX2" fmla="*/ 796839 w 2386077"/>
                <a:gd name="connsiteY2" fmla="*/ 899732 h 2516625"/>
                <a:gd name="connsiteX3" fmla="*/ 796839 w 2386077"/>
                <a:gd name="connsiteY3" fmla="*/ 2030293 h 2516625"/>
                <a:gd name="connsiteX4" fmla="*/ 1821720 w 2386077"/>
                <a:gd name="connsiteY4" fmla="*/ 2030293 h 2516625"/>
                <a:gd name="connsiteX5" fmla="*/ 2349827 w 2386077"/>
                <a:gd name="connsiteY5" fmla="*/ 2110135 h 2516625"/>
                <a:gd name="connsiteX6" fmla="*/ 2386077 w 2386077"/>
                <a:gd name="connsiteY6" fmla="*/ 2123403 h 2516625"/>
                <a:gd name="connsiteX7" fmla="*/ 2379199 w 2386077"/>
                <a:gd name="connsiteY7" fmla="*/ 2131045 h 2516625"/>
                <a:gd name="connsiteX8" fmla="*/ 424597 w 2386077"/>
                <a:gd name="connsiteY8" fmla="*/ 2092030 h 2516625"/>
                <a:gd name="connsiteX9" fmla="*/ 385582 w 2386077"/>
                <a:gd name="connsiteY9" fmla="*/ 137428 h 2516625"/>
                <a:gd name="connsiteX10" fmla="*/ 488657 w 2386077"/>
                <a:gd name="connsiteY10" fmla="*/ 44646 h 251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6077" h="2516625">
                  <a:moveTo>
                    <a:pt x="550163" y="0"/>
                  </a:moveTo>
                  <a:lnTo>
                    <a:pt x="582494" y="53218"/>
                  </a:lnTo>
                  <a:cubicBezTo>
                    <a:pt x="719192" y="304855"/>
                    <a:pt x="796839" y="593226"/>
                    <a:pt x="796839" y="899732"/>
                  </a:cubicBezTo>
                  <a:lnTo>
                    <a:pt x="796839" y="2030293"/>
                  </a:lnTo>
                  <a:lnTo>
                    <a:pt x="1821720" y="2030293"/>
                  </a:lnTo>
                  <a:cubicBezTo>
                    <a:pt x="2005623" y="2030293"/>
                    <a:pt x="2182998" y="2058246"/>
                    <a:pt x="2349827" y="2110135"/>
                  </a:cubicBezTo>
                  <a:lnTo>
                    <a:pt x="2386077" y="2123403"/>
                  </a:lnTo>
                  <a:lnTo>
                    <a:pt x="2379199" y="2131045"/>
                  </a:lnTo>
                  <a:cubicBezTo>
                    <a:pt x="1850224" y="2660020"/>
                    <a:pt x="975119" y="2642552"/>
                    <a:pt x="424597" y="2092030"/>
                  </a:cubicBezTo>
                  <a:cubicBezTo>
                    <a:pt x="-125926" y="1541508"/>
                    <a:pt x="-143393" y="666403"/>
                    <a:pt x="385582" y="137428"/>
                  </a:cubicBezTo>
                  <a:cubicBezTo>
                    <a:pt x="418643" y="104367"/>
                    <a:pt x="453056" y="73441"/>
                    <a:pt x="488657" y="44646"/>
                  </a:cubicBezTo>
                  <a:close/>
                </a:path>
              </a:pathLst>
            </a:custGeom>
            <a:solidFill>
              <a:srgbClr val="3E0001">
                <a:alpha val="42000"/>
              </a:srgb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EA59AB7-45E5-45F7-9E15-9F43376A04B2}"/>
                </a:ext>
              </a:extLst>
            </p:cNvPr>
            <p:cNvSpPr/>
            <p:nvPr/>
          </p:nvSpPr>
          <p:spPr>
            <a:xfrm rot="18900000">
              <a:off x="4774452" y="3778680"/>
              <a:ext cx="2761425" cy="2619040"/>
            </a:xfrm>
            <a:custGeom>
              <a:avLst/>
              <a:gdLst>
                <a:gd name="connsiteX0" fmla="*/ 2761425 w 2761425"/>
                <a:gd name="connsiteY0" fmla="*/ 2619039 h 2619040"/>
                <a:gd name="connsiteX1" fmla="*/ 8469 w 2761425"/>
                <a:gd name="connsiteY1" fmla="*/ 2619040 h 2619040"/>
                <a:gd name="connsiteX2" fmla="*/ 8469 w 2761425"/>
                <a:gd name="connsiteY2" fmla="*/ 2504889 h 2619040"/>
                <a:gd name="connsiteX3" fmla="*/ 0 w 2761425"/>
                <a:gd name="connsiteY3" fmla="*/ 2504889 h 2619040"/>
                <a:gd name="connsiteX4" fmla="*/ 0 w 2761425"/>
                <a:gd name="connsiteY4" fmla="*/ 0 h 2619040"/>
                <a:gd name="connsiteX5" fmla="*/ 12628 w 2761425"/>
                <a:gd name="connsiteY5" fmla="*/ 19332 h 2619040"/>
                <a:gd name="connsiteX6" fmla="*/ 1074471 w 2761425"/>
                <a:gd name="connsiteY6" fmla="*/ 1300812 h 2619040"/>
                <a:gd name="connsiteX7" fmla="*/ 2577426 w 2761425"/>
                <a:gd name="connsiteY7" fmla="*/ 2507325 h 26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1425" h="2619040">
                  <a:moveTo>
                    <a:pt x="2761425" y="2619039"/>
                  </a:moveTo>
                  <a:lnTo>
                    <a:pt x="8469" y="2619040"/>
                  </a:lnTo>
                  <a:lnTo>
                    <a:pt x="8469" y="2504889"/>
                  </a:lnTo>
                  <a:lnTo>
                    <a:pt x="0" y="2504889"/>
                  </a:lnTo>
                  <a:lnTo>
                    <a:pt x="0" y="0"/>
                  </a:lnTo>
                  <a:lnTo>
                    <a:pt x="12628" y="19332"/>
                  </a:lnTo>
                  <a:cubicBezTo>
                    <a:pt x="311385" y="460830"/>
                    <a:pt x="666462" y="892802"/>
                    <a:pt x="1074471" y="1300812"/>
                  </a:cubicBezTo>
                  <a:cubicBezTo>
                    <a:pt x="1550482" y="1776823"/>
                    <a:pt x="2059109" y="2180786"/>
                    <a:pt x="2577426" y="2507325"/>
                  </a:cubicBezTo>
                  <a:close/>
                </a:path>
              </a:pathLst>
            </a:custGeom>
            <a:solidFill>
              <a:srgbClr val="3E0001">
                <a:alpha val="96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5E95B2-7FCB-4112-B241-AAB505660A84}"/>
              </a:ext>
            </a:extLst>
          </p:cNvPr>
          <p:cNvGrpSpPr/>
          <p:nvPr/>
        </p:nvGrpSpPr>
        <p:grpSpPr>
          <a:xfrm rot="21127221">
            <a:off x="4893149" y="5878168"/>
            <a:ext cx="868471" cy="709233"/>
            <a:chOff x="1545958" y="-1011154"/>
            <a:chExt cx="9072323" cy="740887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1F18984-B088-4C2B-A18B-36D6A62FF8BC}"/>
                </a:ext>
              </a:extLst>
            </p:cNvPr>
            <p:cNvSpPr/>
            <p:nvPr/>
          </p:nvSpPr>
          <p:spPr>
            <a:xfrm rot="18900000">
              <a:off x="2917074" y="-1011154"/>
              <a:ext cx="6352669" cy="645835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rgbClr val="BB0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733304-D848-4CCD-8974-360309A9A415}"/>
                </a:ext>
              </a:extLst>
            </p:cNvPr>
            <p:cNvSpPr/>
            <p:nvPr/>
          </p:nvSpPr>
          <p:spPr>
            <a:xfrm rot="18900000">
              <a:off x="7041565" y="764065"/>
              <a:ext cx="3576716" cy="3264574"/>
            </a:xfrm>
            <a:custGeom>
              <a:avLst/>
              <a:gdLst>
                <a:gd name="connsiteX0" fmla="*/ 3056558 w 3576716"/>
                <a:gd name="connsiteY0" fmla="*/ 232873 h 3264574"/>
                <a:gd name="connsiteX1" fmla="*/ 3576716 w 3576716"/>
                <a:gd name="connsiteY1" fmla="*/ 1488644 h 3264574"/>
                <a:gd name="connsiteX2" fmla="*/ 1800787 w 3576716"/>
                <a:gd name="connsiteY2" fmla="*/ 3264574 h 3264574"/>
                <a:gd name="connsiteX3" fmla="*/ 0 w 3576716"/>
                <a:gd name="connsiteY3" fmla="*/ 3264574 h 3264574"/>
                <a:gd name="connsiteX4" fmla="*/ 2819 w 3576716"/>
                <a:gd name="connsiteY4" fmla="*/ 3067823 h 3264574"/>
                <a:gd name="connsiteX5" fmla="*/ 1027665 w 3576716"/>
                <a:gd name="connsiteY5" fmla="*/ 974348 h 3264574"/>
                <a:gd name="connsiteX6" fmla="*/ 2648209 w 3576716"/>
                <a:gd name="connsiteY6" fmla="*/ 24367 h 3264574"/>
                <a:gd name="connsiteX7" fmla="*/ 2767362 w 3576716"/>
                <a:gd name="connsiteY7" fmla="*/ 0 h 3264574"/>
                <a:gd name="connsiteX8" fmla="*/ 2793726 w 3576716"/>
                <a:gd name="connsiteY8" fmla="*/ 16016 h 3264574"/>
                <a:gd name="connsiteX9" fmla="*/ 3056558 w 3576716"/>
                <a:gd name="connsiteY9" fmla="*/ 232873 h 32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6716" h="3264574">
                  <a:moveTo>
                    <a:pt x="3056558" y="232873"/>
                  </a:moveTo>
                  <a:cubicBezTo>
                    <a:pt x="3377939" y="554253"/>
                    <a:pt x="3576716" y="998235"/>
                    <a:pt x="3576716" y="1488644"/>
                  </a:cubicBezTo>
                  <a:cubicBezTo>
                    <a:pt x="3576716" y="2469465"/>
                    <a:pt x="2781606" y="3264575"/>
                    <a:pt x="1800787" y="3264574"/>
                  </a:cubicBezTo>
                  <a:lnTo>
                    <a:pt x="0" y="3264574"/>
                  </a:lnTo>
                  <a:lnTo>
                    <a:pt x="2819" y="3067823"/>
                  </a:lnTo>
                  <a:cubicBezTo>
                    <a:pt x="47100" y="2370904"/>
                    <a:pt x="399958" y="1602055"/>
                    <a:pt x="1027665" y="974348"/>
                  </a:cubicBezTo>
                  <a:cubicBezTo>
                    <a:pt x="1515881" y="486131"/>
                    <a:pt x="2089480" y="164181"/>
                    <a:pt x="2648209" y="24367"/>
                  </a:cubicBezTo>
                  <a:lnTo>
                    <a:pt x="2767362" y="0"/>
                  </a:lnTo>
                  <a:lnTo>
                    <a:pt x="2793726" y="16016"/>
                  </a:lnTo>
                  <a:cubicBezTo>
                    <a:pt x="2888206" y="79846"/>
                    <a:pt x="2976213" y="152528"/>
                    <a:pt x="3056558" y="232873"/>
                  </a:cubicBezTo>
                  <a:close/>
                </a:path>
              </a:pathLst>
            </a:custGeom>
            <a:solidFill>
              <a:srgbClr val="FB9696">
                <a:alpha val="42000"/>
              </a:srgbClr>
            </a:solidFill>
            <a:ln>
              <a:noFill/>
            </a:ln>
            <a:effectLst>
              <a:softEdge rad="508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31EF0A-16A4-465F-A76B-2D688CECA396}"/>
                </a:ext>
              </a:extLst>
            </p:cNvPr>
            <p:cNvSpPr/>
            <p:nvPr/>
          </p:nvSpPr>
          <p:spPr>
            <a:xfrm rot="18900000">
              <a:off x="1545958" y="409550"/>
              <a:ext cx="3321298" cy="2161780"/>
            </a:xfrm>
            <a:custGeom>
              <a:avLst/>
              <a:gdLst>
                <a:gd name="connsiteX0" fmla="*/ 3031702 w 3321298"/>
                <a:gd name="connsiteY0" fmla="*/ 520157 h 2161780"/>
                <a:gd name="connsiteX1" fmla="*/ 3248558 w 3321298"/>
                <a:gd name="connsiteY1" fmla="*/ 782991 h 2161780"/>
                <a:gd name="connsiteX2" fmla="*/ 3321298 w 3321298"/>
                <a:gd name="connsiteY2" fmla="*/ 902724 h 2161780"/>
                <a:gd name="connsiteX3" fmla="*/ 3202906 w 3321298"/>
                <a:gd name="connsiteY3" fmla="*/ 890010 h 2161780"/>
                <a:gd name="connsiteX4" fmla="*/ 154228 w 3321298"/>
                <a:gd name="connsiteY4" fmla="*/ 1997558 h 2161780"/>
                <a:gd name="connsiteX5" fmla="*/ 7305 w 3321298"/>
                <a:gd name="connsiteY5" fmla="*/ 2153105 h 2161780"/>
                <a:gd name="connsiteX6" fmla="*/ 0 w 3321298"/>
                <a:gd name="connsiteY6" fmla="*/ 2161780 h 2161780"/>
                <a:gd name="connsiteX7" fmla="*/ 0 w 3321298"/>
                <a:gd name="connsiteY7" fmla="*/ 1775930 h 2161780"/>
                <a:gd name="connsiteX8" fmla="*/ 1775929 w 3321298"/>
                <a:gd name="connsiteY8" fmla="*/ 0 h 2161780"/>
                <a:gd name="connsiteX9" fmla="*/ 3031702 w 3321298"/>
                <a:gd name="connsiteY9" fmla="*/ 520157 h 21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298" h="2161780">
                  <a:moveTo>
                    <a:pt x="3031702" y="520157"/>
                  </a:moveTo>
                  <a:cubicBezTo>
                    <a:pt x="3112047" y="600503"/>
                    <a:pt x="3184729" y="688510"/>
                    <a:pt x="3248558" y="782991"/>
                  </a:cubicBezTo>
                  <a:lnTo>
                    <a:pt x="3321298" y="902724"/>
                  </a:lnTo>
                  <a:lnTo>
                    <a:pt x="3202906" y="890010"/>
                  </a:lnTo>
                  <a:cubicBezTo>
                    <a:pt x="2071406" y="822181"/>
                    <a:pt x="965782" y="1186005"/>
                    <a:pt x="154228" y="1997558"/>
                  </a:cubicBezTo>
                  <a:cubicBezTo>
                    <a:pt x="103506" y="2048280"/>
                    <a:pt x="54533" y="2100151"/>
                    <a:pt x="7305" y="2153105"/>
                  </a:cubicBezTo>
                  <a:lnTo>
                    <a:pt x="0" y="2161780"/>
                  </a:lnTo>
                  <a:lnTo>
                    <a:pt x="0" y="1775930"/>
                  </a:lnTo>
                  <a:cubicBezTo>
                    <a:pt x="0" y="795110"/>
                    <a:pt x="795110" y="0"/>
                    <a:pt x="1775929" y="0"/>
                  </a:cubicBezTo>
                  <a:cubicBezTo>
                    <a:pt x="2266339" y="0"/>
                    <a:pt x="2710321" y="198778"/>
                    <a:pt x="3031702" y="520157"/>
                  </a:cubicBezTo>
                  <a:close/>
                </a:path>
              </a:pathLst>
            </a:custGeom>
            <a:solidFill>
              <a:srgbClr val="FB9696">
                <a:alpha val="9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6D26403-0B9F-4AC7-A033-A70F9CA0821C}"/>
                </a:ext>
              </a:extLst>
            </p:cNvPr>
            <p:cNvSpPr/>
            <p:nvPr/>
          </p:nvSpPr>
          <p:spPr>
            <a:xfrm rot="18900000">
              <a:off x="6966444" y="764064"/>
              <a:ext cx="3576716" cy="3264574"/>
            </a:xfrm>
            <a:custGeom>
              <a:avLst/>
              <a:gdLst>
                <a:gd name="connsiteX0" fmla="*/ 3056558 w 3576716"/>
                <a:gd name="connsiteY0" fmla="*/ 232873 h 3264574"/>
                <a:gd name="connsiteX1" fmla="*/ 3576716 w 3576716"/>
                <a:gd name="connsiteY1" fmla="*/ 1488644 h 3264574"/>
                <a:gd name="connsiteX2" fmla="*/ 1800787 w 3576716"/>
                <a:gd name="connsiteY2" fmla="*/ 3264574 h 3264574"/>
                <a:gd name="connsiteX3" fmla="*/ 0 w 3576716"/>
                <a:gd name="connsiteY3" fmla="*/ 3264574 h 3264574"/>
                <a:gd name="connsiteX4" fmla="*/ 2819 w 3576716"/>
                <a:gd name="connsiteY4" fmla="*/ 3067823 h 3264574"/>
                <a:gd name="connsiteX5" fmla="*/ 1027665 w 3576716"/>
                <a:gd name="connsiteY5" fmla="*/ 974348 h 3264574"/>
                <a:gd name="connsiteX6" fmla="*/ 2648209 w 3576716"/>
                <a:gd name="connsiteY6" fmla="*/ 24367 h 3264574"/>
                <a:gd name="connsiteX7" fmla="*/ 2767362 w 3576716"/>
                <a:gd name="connsiteY7" fmla="*/ 0 h 3264574"/>
                <a:gd name="connsiteX8" fmla="*/ 2793726 w 3576716"/>
                <a:gd name="connsiteY8" fmla="*/ 16016 h 3264574"/>
                <a:gd name="connsiteX9" fmla="*/ 3056558 w 3576716"/>
                <a:gd name="connsiteY9" fmla="*/ 232873 h 32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6716" h="3264574">
                  <a:moveTo>
                    <a:pt x="3056558" y="232873"/>
                  </a:moveTo>
                  <a:cubicBezTo>
                    <a:pt x="3377939" y="554253"/>
                    <a:pt x="3576716" y="998235"/>
                    <a:pt x="3576716" y="1488644"/>
                  </a:cubicBezTo>
                  <a:cubicBezTo>
                    <a:pt x="3576716" y="2469465"/>
                    <a:pt x="2781606" y="3264575"/>
                    <a:pt x="1800787" y="3264574"/>
                  </a:cubicBezTo>
                  <a:lnTo>
                    <a:pt x="0" y="3264574"/>
                  </a:lnTo>
                  <a:lnTo>
                    <a:pt x="2819" y="3067823"/>
                  </a:lnTo>
                  <a:cubicBezTo>
                    <a:pt x="47100" y="2370904"/>
                    <a:pt x="399958" y="1602055"/>
                    <a:pt x="1027665" y="974348"/>
                  </a:cubicBezTo>
                  <a:cubicBezTo>
                    <a:pt x="1515881" y="486131"/>
                    <a:pt x="2089480" y="164181"/>
                    <a:pt x="2648209" y="24367"/>
                  </a:cubicBezTo>
                  <a:lnTo>
                    <a:pt x="2767362" y="0"/>
                  </a:lnTo>
                  <a:lnTo>
                    <a:pt x="2793726" y="16016"/>
                  </a:lnTo>
                  <a:cubicBezTo>
                    <a:pt x="2888206" y="79846"/>
                    <a:pt x="2976213" y="152528"/>
                    <a:pt x="3056558" y="232873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rgbClr val="F6D9DB">
                    <a:alpha val="0"/>
                  </a:srgbClr>
                </a:gs>
                <a:gs pos="36000">
                  <a:srgbClr val="EFC2C7"/>
                </a:gs>
              </a:gsLst>
              <a:lin ang="27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D412F2-DCA1-42F8-8DE5-74A3137D00D5}"/>
                </a:ext>
              </a:extLst>
            </p:cNvPr>
            <p:cNvSpPr/>
            <p:nvPr/>
          </p:nvSpPr>
          <p:spPr>
            <a:xfrm rot="18900000">
              <a:off x="4662923" y="-329902"/>
              <a:ext cx="2386077" cy="2516625"/>
            </a:xfrm>
            <a:custGeom>
              <a:avLst/>
              <a:gdLst>
                <a:gd name="connsiteX0" fmla="*/ 550163 w 2386077"/>
                <a:gd name="connsiteY0" fmla="*/ 0 h 2516625"/>
                <a:gd name="connsiteX1" fmla="*/ 582494 w 2386077"/>
                <a:gd name="connsiteY1" fmla="*/ 53218 h 2516625"/>
                <a:gd name="connsiteX2" fmla="*/ 796839 w 2386077"/>
                <a:gd name="connsiteY2" fmla="*/ 899732 h 2516625"/>
                <a:gd name="connsiteX3" fmla="*/ 796839 w 2386077"/>
                <a:gd name="connsiteY3" fmla="*/ 2030293 h 2516625"/>
                <a:gd name="connsiteX4" fmla="*/ 1821720 w 2386077"/>
                <a:gd name="connsiteY4" fmla="*/ 2030293 h 2516625"/>
                <a:gd name="connsiteX5" fmla="*/ 2349827 w 2386077"/>
                <a:gd name="connsiteY5" fmla="*/ 2110135 h 2516625"/>
                <a:gd name="connsiteX6" fmla="*/ 2386077 w 2386077"/>
                <a:gd name="connsiteY6" fmla="*/ 2123403 h 2516625"/>
                <a:gd name="connsiteX7" fmla="*/ 2379199 w 2386077"/>
                <a:gd name="connsiteY7" fmla="*/ 2131045 h 2516625"/>
                <a:gd name="connsiteX8" fmla="*/ 424597 w 2386077"/>
                <a:gd name="connsiteY8" fmla="*/ 2092030 h 2516625"/>
                <a:gd name="connsiteX9" fmla="*/ 385582 w 2386077"/>
                <a:gd name="connsiteY9" fmla="*/ 137428 h 2516625"/>
                <a:gd name="connsiteX10" fmla="*/ 488657 w 2386077"/>
                <a:gd name="connsiteY10" fmla="*/ 44646 h 251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6077" h="2516625">
                  <a:moveTo>
                    <a:pt x="550163" y="0"/>
                  </a:moveTo>
                  <a:lnTo>
                    <a:pt x="582494" y="53218"/>
                  </a:lnTo>
                  <a:cubicBezTo>
                    <a:pt x="719192" y="304855"/>
                    <a:pt x="796839" y="593226"/>
                    <a:pt x="796839" y="899732"/>
                  </a:cubicBezTo>
                  <a:lnTo>
                    <a:pt x="796839" y="2030293"/>
                  </a:lnTo>
                  <a:lnTo>
                    <a:pt x="1821720" y="2030293"/>
                  </a:lnTo>
                  <a:cubicBezTo>
                    <a:pt x="2005623" y="2030293"/>
                    <a:pt x="2182998" y="2058246"/>
                    <a:pt x="2349827" y="2110135"/>
                  </a:cubicBezTo>
                  <a:lnTo>
                    <a:pt x="2386077" y="2123403"/>
                  </a:lnTo>
                  <a:lnTo>
                    <a:pt x="2379199" y="2131045"/>
                  </a:lnTo>
                  <a:cubicBezTo>
                    <a:pt x="1850224" y="2660020"/>
                    <a:pt x="975119" y="2642552"/>
                    <a:pt x="424597" y="2092030"/>
                  </a:cubicBezTo>
                  <a:cubicBezTo>
                    <a:pt x="-125926" y="1541508"/>
                    <a:pt x="-143393" y="666403"/>
                    <a:pt x="385582" y="137428"/>
                  </a:cubicBezTo>
                  <a:cubicBezTo>
                    <a:pt x="418643" y="104367"/>
                    <a:pt x="453056" y="73441"/>
                    <a:pt x="488657" y="44646"/>
                  </a:cubicBezTo>
                  <a:close/>
                </a:path>
              </a:pathLst>
            </a:custGeom>
            <a:solidFill>
              <a:srgbClr val="3E0001">
                <a:alpha val="42000"/>
              </a:srgb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DC438C-8AC4-4831-AF60-88FC723EB6C8}"/>
                </a:ext>
              </a:extLst>
            </p:cNvPr>
            <p:cNvSpPr/>
            <p:nvPr/>
          </p:nvSpPr>
          <p:spPr>
            <a:xfrm rot="18900000">
              <a:off x="4774452" y="3778680"/>
              <a:ext cx="2761425" cy="2619040"/>
            </a:xfrm>
            <a:custGeom>
              <a:avLst/>
              <a:gdLst>
                <a:gd name="connsiteX0" fmla="*/ 2761425 w 2761425"/>
                <a:gd name="connsiteY0" fmla="*/ 2619039 h 2619040"/>
                <a:gd name="connsiteX1" fmla="*/ 8469 w 2761425"/>
                <a:gd name="connsiteY1" fmla="*/ 2619040 h 2619040"/>
                <a:gd name="connsiteX2" fmla="*/ 8469 w 2761425"/>
                <a:gd name="connsiteY2" fmla="*/ 2504889 h 2619040"/>
                <a:gd name="connsiteX3" fmla="*/ 0 w 2761425"/>
                <a:gd name="connsiteY3" fmla="*/ 2504889 h 2619040"/>
                <a:gd name="connsiteX4" fmla="*/ 0 w 2761425"/>
                <a:gd name="connsiteY4" fmla="*/ 0 h 2619040"/>
                <a:gd name="connsiteX5" fmla="*/ 12628 w 2761425"/>
                <a:gd name="connsiteY5" fmla="*/ 19332 h 2619040"/>
                <a:gd name="connsiteX6" fmla="*/ 1074471 w 2761425"/>
                <a:gd name="connsiteY6" fmla="*/ 1300812 h 2619040"/>
                <a:gd name="connsiteX7" fmla="*/ 2577426 w 2761425"/>
                <a:gd name="connsiteY7" fmla="*/ 2507325 h 26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1425" h="2619040">
                  <a:moveTo>
                    <a:pt x="2761425" y="2619039"/>
                  </a:moveTo>
                  <a:lnTo>
                    <a:pt x="8469" y="2619040"/>
                  </a:lnTo>
                  <a:lnTo>
                    <a:pt x="8469" y="2504889"/>
                  </a:lnTo>
                  <a:lnTo>
                    <a:pt x="0" y="2504889"/>
                  </a:lnTo>
                  <a:lnTo>
                    <a:pt x="0" y="0"/>
                  </a:lnTo>
                  <a:lnTo>
                    <a:pt x="12628" y="19332"/>
                  </a:lnTo>
                  <a:cubicBezTo>
                    <a:pt x="311385" y="460830"/>
                    <a:pt x="666462" y="892802"/>
                    <a:pt x="1074471" y="1300812"/>
                  </a:cubicBezTo>
                  <a:cubicBezTo>
                    <a:pt x="1550482" y="1776823"/>
                    <a:pt x="2059109" y="2180786"/>
                    <a:pt x="2577426" y="2507325"/>
                  </a:cubicBezTo>
                  <a:close/>
                </a:path>
              </a:pathLst>
            </a:custGeom>
            <a:solidFill>
              <a:srgbClr val="3E0001">
                <a:alpha val="96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BE21536-5433-4013-B947-8F2BE26C4E13}"/>
              </a:ext>
            </a:extLst>
          </p:cNvPr>
          <p:cNvSpPr/>
          <p:nvPr/>
        </p:nvSpPr>
        <p:spPr>
          <a:xfrm rot="19784201">
            <a:off x="7434399" y="5002514"/>
            <a:ext cx="558492" cy="567783"/>
          </a:xfrm>
          <a:custGeom>
            <a:avLst/>
            <a:gdLst>
              <a:gd name="connsiteX0" fmla="*/ 1969807 w 4127560"/>
              <a:gd name="connsiteY0" fmla="*/ 337965 h 4196225"/>
              <a:gd name="connsiteX1" fmla="*/ 2307772 w 4127560"/>
              <a:gd name="connsiteY1" fmla="*/ 1153886 h 4196225"/>
              <a:gd name="connsiteX2" fmla="*/ 2307772 w 4127560"/>
              <a:gd name="connsiteY2" fmla="*/ 1888453 h 4196225"/>
              <a:gd name="connsiteX3" fmla="*/ 2973674 w 4127560"/>
              <a:gd name="connsiteY3" fmla="*/ 1888453 h 4196225"/>
              <a:gd name="connsiteX4" fmla="*/ 4127560 w 4127560"/>
              <a:gd name="connsiteY4" fmla="*/ 3042338 h 4196225"/>
              <a:gd name="connsiteX5" fmla="*/ 2973674 w 4127560"/>
              <a:gd name="connsiteY5" fmla="*/ 4196224 h 4196225"/>
              <a:gd name="connsiteX6" fmla="*/ 5503 w 4127560"/>
              <a:gd name="connsiteY6" fmla="*/ 4196225 h 4196225"/>
              <a:gd name="connsiteX7" fmla="*/ 5503 w 4127560"/>
              <a:gd name="connsiteY7" fmla="*/ 4122057 h 4196225"/>
              <a:gd name="connsiteX8" fmla="*/ 0 w 4127560"/>
              <a:gd name="connsiteY8" fmla="*/ 4122057 h 4196225"/>
              <a:gd name="connsiteX9" fmla="*/ 0 w 4127560"/>
              <a:gd name="connsiteY9" fmla="*/ 1153886 h 4196225"/>
              <a:gd name="connsiteX10" fmla="*/ 1153886 w 4127560"/>
              <a:gd name="connsiteY10" fmla="*/ 0 h 4196225"/>
              <a:gd name="connsiteX11" fmla="*/ 1969807 w 4127560"/>
              <a:gd name="connsiteY11" fmla="*/ 337965 h 41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7560" h="4196225">
                <a:moveTo>
                  <a:pt x="1969807" y="337965"/>
                </a:moveTo>
                <a:cubicBezTo>
                  <a:pt x="2178619" y="546778"/>
                  <a:pt x="2307772" y="835249"/>
                  <a:pt x="2307772" y="1153886"/>
                </a:cubicBezTo>
                <a:lnTo>
                  <a:pt x="2307772" y="1888453"/>
                </a:lnTo>
                <a:lnTo>
                  <a:pt x="2973674" y="1888453"/>
                </a:lnTo>
                <a:cubicBezTo>
                  <a:pt x="3610948" y="1888453"/>
                  <a:pt x="4127560" y="2405065"/>
                  <a:pt x="4127560" y="3042338"/>
                </a:cubicBezTo>
                <a:cubicBezTo>
                  <a:pt x="4127560" y="3679613"/>
                  <a:pt x="3610948" y="4196225"/>
                  <a:pt x="2973674" y="4196224"/>
                </a:cubicBezTo>
                <a:lnTo>
                  <a:pt x="5503" y="4196225"/>
                </a:lnTo>
                <a:lnTo>
                  <a:pt x="5503" y="4122057"/>
                </a:lnTo>
                <a:lnTo>
                  <a:pt x="0" y="4122057"/>
                </a:lnTo>
                <a:lnTo>
                  <a:pt x="0" y="1153886"/>
                </a:lnTo>
                <a:cubicBezTo>
                  <a:pt x="0" y="516612"/>
                  <a:pt x="516612" y="0"/>
                  <a:pt x="1153886" y="0"/>
                </a:cubicBezTo>
                <a:cubicBezTo>
                  <a:pt x="1472523" y="0"/>
                  <a:pt x="1760994" y="129153"/>
                  <a:pt x="1969807" y="337965"/>
                </a:cubicBezTo>
                <a:close/>
              </a:path>
            </a:pathLst>
          </a:custGeom>
          <a:solidFill>
            <a:srgbClr val="EE5557"/>
          </a:solidFill>
          <a:ln>
            <a:noFill/>
          </a:ln>
          <a:effectLst>
            <a:innerShdw blurRad="584200" dist="508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75451C3-8951-4830-948D-F616E974359F}"/>
              </a:ext>
            </a:extLst>
          </p:cNvPr>
          <p:cNvSpPr/>
          <p:nvPr/>
        </p:nvSpPr>
        <p:spPr>
          <a:xfrm rot="20881187">
            <a:off x="9851845" y="-295543"/>
            <a:ext cx="2818964" cy="2447906"/>
          </a:xfrm>
          <a:custGeom>
            <a:avLst/>
            <a:gdLst>
              <a:gd name="connsiteX0" fmla="*/ 2499 w 5160207"/>
              <a:gd name="connsiteY0" fmla="*/ 134952 h 3629487"/>
              <a:gd name="connsiteX1" fmla="*/ 688299 w 5160207"/>
              <a:gd name="connsiteY1" fmla="*/ 1868502 h 3629487"/>
              <a:gd name="connsiteX2" fmla="*/ 2612349 w 5160207"/>
              <a:gd name="connsiteY2" fmla="*/ 2782902 h 3629487"/>
              <a:gd name="connsiteX3" fmla="*/ 4345899 w 5160207"/>
              <a:gd name="connsiteY3" fmla="*/ 3602052 h 3629487"/>
              <a:gd name="connsiteX4" fmla="*/ 5088849 w 5160207"/>
              <a:gd name="connsiteY4" fmla="*/ 1735152 h 3629487"/>
              <a:gd name="connsiteX5" fmla="*/ 4936449 w 5160207"/>
              <a:gd name="connsiteY5" fmla="*/ 496902 h 3629487"/>
              <a:gd name="connsiteX6" fmla="*/ 3374349 w 5160207"/>
              <a:gd name="connsiteY6" fmla="*/ 134952 h 3629487"/>
              <a:gd name="connsiteX7" fmla="*/ 593049 w 5160207"/>
              <a:gd name="connsiteY7" fmla="*/ 115902 h 3629487"/>
              <a:gd name="connsiteX8" fmla="*/ 2499 w 5160207"/>
              <a:gd name="connsiteY8" fmla="*/ 134952 h 362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0207" h="3629487">
                <a:moveTo>
                  <a:pt x="2499" y="134952"/>
                </a:moveTo>
                <a:cubicBezTo>
                  <a:pt x="18374" y="427052"/>
                  <a:pt x="253324" y="1427177"/>
                  <a:pt x="688299" y="1868502"/>
                </a:cubicBezTo>
                <a:cubicBezTo>
                  <a:pt x="1123274" y="2309827"/>
                  <a:pt x="2612349" y="2782902"/>
                  <a:pt x="2612349" y="2782902"/>
                </a:cubicBezTo>
                <a:cubicBezTo>
                  <a:pt x="3221949" y="3071827"/>
                  <a:pt x="3933149" y="3776677"/>
                  <a:pt x="4345899" y="3602052"/>
                </a:cubicBezTo>
                <a:cubicBezTo>
                  <a:pt x="4758649" y="3427427"/>
                  <a:pt x="4990424" y="2252677"/>
                  <a:pt x="5088849" y="1735152"/>
                </a:cubicBezTo>
                <a:cubicBezTo>
                  <a:pt x="5187274" y="1217627"/>
                  <a:pt x="5222199" y="763602"/>
                  <a:pt x="4936449" y="496902"/>
                </a:cubicBezTo>
                <a:cubicBezTo>
                  <a:pt x="4650699" y="230202"/>
                  <a:pt x="4098249" y="198452"/>
                  <a:pt x="3374349" y="134952"/>
                </a:cubicBezTo>
                <a:cubicBezTo>
                  <a:pt x="2650449" y="71452"/>
                  <a:pt x="1155024" y="115902"/>
                  <a:pt x="593049" y="115902"/>
                </a:cubicBezTo>
                <a:cubicBezTo>
                  <a:pt x="31074" y="115902"/>
                  <a:pt x="-13376" y="-157148"/>
                  <a:pt x="2499" y="134952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  <a:effectLst>
            <a:softEdge rad="647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6B127E-898A-4256-B1B7-7ED15E1DFD06}"/>
              </a:ext>
            </a:extLst>
          </p:cNvPr>
          <p:cNvGrpSpPr/>
          <p:nvPr/>
        </p:nvGrpSpPr>
        <p:grpSpPr>
          <a:xfrm>
            <a:off x="1505135" y="272231"/>
            <a:ext cx="1923014" cy="2085380"/>
            <a:chOff x="1505135" y="272231"/>
            <a:chExt cx="1923014" cy="2085380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E71A45E-E4BF-4EA9-88BE-5301699E80BB}"/>
                </a:ext>
              </a:extLst>
            </p:cNvPr>
            <p:cNvSpPr/>
            <p:nvPr/>
          </p:nvSpPr>
          <p:spPr>
            <a:xfrm rot="18900000">
              <a:off x="1699784" y="600493"/>
              <a:ext cx="1728365" cy="1757118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tx1">
                <a:alpha val="34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0DAF99-5DE0-40C1-ABEF-8ED44813C326}"/>
                </a:ext>
              </a:extLst>
            </p:cNvPr>
            <p:cNvSpPr/>
            <p:nvPr/>
          </p:nvSpPr>
          <p:spPr>
            <a:xfrm rot="18900000">
              <a:off x="1505135" y="272231"/>
              <a:ext cx="1728365" cy="1757118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84200" dist="50800" dir="135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8D9816C-1943-42B6-8942-28F36FBC7C60}"/>
              </a:ext>
            </a:extLst>
          </p:cNvPr>
          <p:cNvGrpSpPr/>
          <p:nvPr/>
        </p:nvGrpSpPr>
        <p:grpSpPr>
          <a:xfrm>
            <a:off x="8790805" y="631267"/>
            <a:ext cx="1789132" cy="1893080"/>
            <a:chOff x="8790805" y="631267"/>
            <a:chExt cx="1789132" cy="1893080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5A014BD-FD8F-4932-9B6C-C2B2F1A7F4EB}"/>
                </a:ext>
              </a:extLst>
            </p:cNvPr>
            <p:cNvSpPr/>
            <p:nvPr/>
          </p:nvSpPr>
          <p:spPr>
            <a:xfrm rot="18900000">
              <a:off x="8790805" y="767229"/>
              <a:ext cx="1728365" cy="1757118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tx1">
                <a:alpha val="34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BBFD6AE-608F-4D42-A822-7AB6C6E00CA7}"/>
                </a:ext>
              </a:extLst>
            </p:cNvPr>
            <p:cNvSpPr/>
            <p:nvPr/>
          </p:nvSpPr>
          <p:spPr>
            <a:xfrm rot="19784201">
              <a:off x="9108235" y="631267"/>
              <a:ext cx="1471702" cy="1496185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84200" dist="50800" dir="135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FD5FEB6-302C-40B9-9DF8-15B00C0F2C53}"/>
              </a:ext>
            </a:extLst>
          </p:cNvPr>
          <p:cNvGrpSpPr/>
          <p:nvPr/>
        </p:nvGrpSpPr>
        <p:grpSpPr>
          <a:xfrm>
            <a:off x="8542540" y="2589260"/>
            <a:ext cx="1414656" cy="1474533"/>
            <a:chOff x="8542540" y="2589260"/>
            <a:chExt cx="1414656" cy="1474533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CF4EAA0-9760-48B0-A6A4-E8BEA76218F4}"/>
                </a:ext>
              </a:extLst>
            </p:cNvPr>
            <p:cNvSpPr/>
            <p:nvPr/>
          </p:nvSpPr>
          <p:spPr>
            <a:xfrm rot="20610113">
              <a:off x="8542540" y="2907400"/>
              <a:ext cx="1137470" cy="1156393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tx1">
                <a:alpha val="34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F720FA0-25A1-49D9-8565-56BD99E919A5}"/>
                </a:ext>
              </a:extLst>
            </p:cNvPr>
            <p:cNvSpPr/>
            <p:nvPr/>
          </p:nvSpPr>
          <p:spPr>
            <a:xfrm rot="19784201">
              <a:off x="8742936" y="2589260"/>
              <a:ext cx="1214260" cy="123446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rgbClr val="EE5557"/>
            </a:solidFill>
            <a:ln>
              <a:noFill/>
            </a:ln>
            <a:effectLst>
              <a:innerShdw blurRad="584200" dist="50800" dir="135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A516A6-F367-450A-A389-6AF175430F3C}"/>
              </a:ext>
            </a:extLst>
          </p:cNvPr>
          <p:cNvGrpSpPr/>
          <p:nvPr/>
        </p:nvGrpSpPr>
        <p:grpSpPr>
          <a:xfrm>
            <a:off x="3737534" y="4302906"/>
            <a:ext cx="1231296" cy="1381711"/>
            <a:chOff x="3737534" y="4302906"/>
            <a:chExt cx="1231296" cy="1381711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60002CF-5D41-423D-AD7F-8FFB38224D4B}"/>
                </a:ext>
              </a:extLst>
            </p:cNvPr>
            <p:cNvSpPr/>
            <p:nvPr/>
          </p:nvSpPr>
          <p:spPr>
            <a:xfrm rot="18900000">
              <a:off x="3737534" y="4521976"/>
              <a:ext cx="1143616" cy="1162641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tx1">
                <a:alpha val="34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98FF3D-730C-48B9-BFE9-2BF5F1455488}"/>
                </a:ext>
              </a:extLst>
            </p:cNvPr>
            <p:cNvSpPr/>
            <p:nvPr/>
          </p:nvSpPr>
          <p:spPr>
            <a:xfrm rot="18900000">
              <a:off x="3878253" y="4302906"/>
              <a:ext cx="1090577" cy="110872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84200" dist="50800" dir="135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289A20-3CA6-4B43-A556-79EC77A1529D}"/>
              </a:ext>
            </a:extLst>
          </p:cNvPr>
          <p:cNvGrpSpPr/>
          <p:nvPr/>
        </p:nvGrpSpPr>
        <p:grpSpPr>
          <a:xfrm>
            <a:off x="7533517" y="4090119"/>
            <a:ext cx="1424088" cy="1315274"/>
            <a:chOff x="7533517" y="4090119"/>
            <a:chExt cx="1424088" cy="1315274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9B36D5A-7C86-4858-A985-EE7F40140779}"/>
                </a:ext>
              </a:extLst>
            </p:cNvPr>
            <p:cNvSpPr/>
            <p:nvPr/>
          </p:nvSpPr>
          <p:spPr>
            <a:xfrm rot="18900000">
              <a:off x="7829432" y="4441681"/>
              <a:ext cx="947942" cy="963712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tx1">
                <a:alpha val="34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700BB60-52F0-430D-9C1F-9E2520B1D281}"/>
                </a:ext>
              </a:extLst>
            </p:cNvPr>
            <p:cNvGrpSpPr/>
            <p:nvPr/>
          </p:nvGrpSpPr>
          <p:grpSpPr>
            <a:xfrm rot="440153">
              <a:off x="7533517" y="4090119"/>
              <a:ext cx="1424088" cy="1162976"/>
              <a:chOff x="1545958" y="-1011154"/>
              <a:chExt cx="9072323" cy="7408874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7548658-C46D-4080-8D7C-5764AF84FBB8}"/>
                  </a:ext>
                </a:extLst>
              </p:cNvPr>
              <p:cNvSpPr/>
              <p:nvPr/>
            </p:nvSpPr>
            <p:spPr>
              <a:xfrm rot="18900000">
                <a:off x="2917074" y="-1011154"/>
                <a:ext cx="6352669" cy="6458350"/>
              </a:xfrm>
              <a:custGeom>
                <a:avLst/>
                <a:gdLst>
                  <a:gd name="connsiteX0" fmla="*/ 1969807 w 4127560"/>
                  <a:gd name="connsiteY0" fmla="*/ 337965 h 4196225"/>
                  <a:gd name="connsiteX1" fmla="*/ 2307772 w 4127560"/>
                  <a:gd name="connsiteY1" fmla="*/ 1153886 h 4196225"/>
                  <a:gd name="connsiteX2" fmla="*/ 2307772 w 4127560"/>
                  <a:gd name="connsiteY2" fmla="*/ 1888453 h 4196225"/>
                  <a:gd name="connsiteX3" fmla="*/ 2973674 w 4127560"/>
                  <a:gd name="connsiteY3" fmla="*/ 1888453 h 4196225"/>
                  <a:gd name="connsiteX4" fmla="*/ 4127560 w 4127560"/>
                  <a:gd name="connsiteY4" fmla="*/ 3042338 h 4196225"/>
                  <a:gd name="connsiteX5" fmla="*/ 2973674 w 4127560"/>
                  <a:gd name="connsiteY5" fmla="*/ 4196224 h 4196225"/>
                  <a:gd name="connsiteX6" fmla="*/ 5503 w 4127560"/>
                  <a:gd name="connsiteY6" fmla="*/ 4196225 h 4196225"/>
                  <a:gd name="connsiteX7" fmla="*/ 5503 w 4127560"/>
                  <a:gd name="connsiteY7" fmla="*/ 4122057 h 4196225"/>
                  <a:gd name="connsiteX8" fmla="*/ 0 w 4127560"/>
                  <a:gd name="connsiteY8" fmla="*/ 4122057 h 4196225"/>
                  <a:gd name="connsiteX9" fmla="*/ 0 w 4127560"/>
                  <a:gd name="connsiteY9" fmla="*/ 1153886 h 4196225"/>
                  <a:gd name="connsiteX10" fmla="*/ 1153886 w 4127560"/>
                  <a:gd name="connsiteY10" fmla="*/ 0 h 4196225"/>
                  <a:gd name="connsiteX11" fmla="*/ 1969807 w 4127560"/>
                  <a:gd name="connsiteY11" fmla="*/ 337965 h 419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27560" h="4196225">
                    <a:moveTo>
                      <a:pt x="1969807" y="337965"/>
                    </a:moveTo>
                    <a:cubicBezTo>
                      <a:pt x="2178619" y="546778"/>
                      <a:pt x="2307772" y="835249"/>
                      <a:pt x="2307772" y="1153886"/>
                    </a:cubicBezTo>
                    <a:lnTo>
                      <a:pt x="2307772" y="1888453"/>
                    </a:lnTo>
                    <a:lnTo>
                      <a:pt x="2973674" y="1888453"/>
                    </a:lnTo>
                    <a:cubicBezTo>
                      <a:pt x="3610948" y="1888453"/>
                      <a:pt x="4127560" y="2405065"/>
                      <a:pt x="4127560" y="3042338"/>
                    </a:cubicBezTo>
                    <a:cubicBezTo>
                      <a:pt x="4127560" y="3679613"/>
                      <a:pt x="3610948" y="4196225"/>
                      <a:pt x="2973674" y="4196224"/>
                    </a:cubicBezTo>
                    <a:lnTo>
                      <a:pt x="5503" y="4196225"/>
                    </a:lnTo>
                    <a:lnTo>
                      <a:pt x="5503" y="4122057"/>
                    </a:lnTo>
                    <a:lnTo>
                      <a:pt x="0" y="4122057"/>
                    </a:lnTo>
                    <a:lnTo>
                      <a:pt x="0" y="1153886"/>
                    </a:lnTo>
                    <a:cubicBezTo>
                      <a:pt x="0" y="516612"/>
                      <a:pt x="516612" y="0"/>
                      <a:pt x="1153886" y="0"/>
                    </a:cubicBezTo>
                    <a:cubicBezTo>
                      <a:pt x="1472523" y="0"/>
                      <a:pt x="1760994" y="129153"/>
                      <a:pt x="1969807" y="337965"/>
                    </a:cubicBezTo>
                    <a:close/>
                  </a:path>
                </a:pathLst>
              </a:custGeom>
              <a:solidFill>
                <a:srgbClr val="BB01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0FE0044-726F-4FAF-AB04-F751480A997F}"/>
                  </a:ext>
                </a:extLst>
              </p:cNvPr>
              <p:cNvSpPr/>
              <p:nvPr/>
            </p:nvSpPr>
            <p:spPr>
              <a:xfrm rot="18900000">
                <a:off x="7041565" y="764065"/>
                <a:ext cx="3576716" cy="3264574"/>
              </a:xfrm>
              <a:custGeom>
                <a:avLst/>
                <a:gdLst>
                  <a:gd name="connsiteX0" fmla="*/ 3056558 w 3576716"/>
                  <a:gd name="connsiteY0" fmla="*/ 232873 h 3264574"/>
                  <a:gd name="connsiteX1" fmla="*/ 3576716 w 3576716"/>
                  <a:gd name="connsiteY1" fmla="*/ 1488644 h 3264574"/>
                  <a:gd name="connsiteX2" fmla="*/ 1800787 w 3576716"/>
                  <a:gd name="connsiteY2" fmla="*/ 3264574 h 3264574"/>
                  <a:gd name="connsiteX3" fmla="*/ 0 w 3576716"/>
                  <a:gd name="connsiteY3" fmla="*/ 3264574 h 3264574"/>
                  <a:gd name="connsiteX4" fmla="*/ 2819 w 3576716"/>
                  <a:gd name="connsiteY4" fmla="*/ 3067823 h 3264574"/>
                  <a:gd name="connsiteX5" fmla="*/ 1027665 w 3576716"/>
                  <a:gd name="connsiteY5" fmla="*/ 974348 h 3264574"/>
                  <a:gd name="connsiteX6" fmla="*/ 2648209 w 3576716"/>
                  <a:gd name="connsiteY6" fmla="*/ 24367 h 3264574"/>
                  <a:gd name="connsiteX7" fmla="*/ 2767362 w 3576716"/>
                  <a:gd name="connsiteY7" fmla="*/ 0 h 3264574"/>
                  <a:gd name="connsiteX8" fmla="*/ 2793726 w 3576716"/>
                  <a:gd name="connsiteY8" fmla="*/ 16016 h 3264574"/>
                  <a:gd name="connsiteX9" fmla="*/ 3056558 w 3576716"/>
                  <a:gd name="connsiteY9" fmla="*/ 232873 h 326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6716" h="3264574">
                    <a:moveTo>
                      <a:pt x="3056558" y="232873"/>
                    </a:moveTo>
                    <a:cubicBezTo>
                      <a:pt x="3377939" y="554253"/>
                      <a:pt x="3576716" y="998235"/>
                      <a:pt x="3576716" y="1488644"/>
                    </a:cubicBezTo>
                    <a:cubicBezTo>
                      <a:pt x="3576716" y="2469465"/>
                      <a:pt x="2781606" y="3264575"/>
                      <a:pt x="1800787" y="3264574"/>
                    </a:cubicBezTo>
                    <a:lnTo>
                      <a:pt x="0" y="3264574"/>
                    </a:lnTo>
                    <a:lnTo>
                      <a:pt x="2819" y="3067823"/>
                    </a:lnTo>
                    <a:cubicBezTo>
                      <a:pt x="47100" y="2370904"/>
                      <a:pt x="399958" y="1602055"/>
                      <a:pt x="1027665" y="974348"/>
                    </a:cubicBezTo>
                    <a:cubicBezTo>
                      <a:pt x="1515881" y="486131"/>
                      <a:pt x="2089480" y="164181"/>
                      <a:pt x="2648209" y="24367"/>
                    </a:cubicBezTo>
                    <a:lnTo>
                      <a:pt x="2767362" y="0"/>
                    </a:lnTo>
                    <a:lnTo>
                      <a:pt x="2793726" y="16016"/>
                    </a:lnTo>
                    <a:cubicBezTo>
                      <a:pt x="2888206" y="79846"/>
                      <a:pt x="2976213" y="152528"/>
                      <a:pt x="3056558" y="232873"/>
                    </a:cubicBezTo>
                    <a:close/>
                  </a:path>
                </a:pathLst>
              </a:custGeom>
              <a:solidFill>
                <a:srgbClr val="FB9696">
                  <a:alpha val="42000"/>
                </a:srgbClr>
              </a:solidFill>
              <a:ln>
                <a:noFill/>
              </a:ln>
              <a:effectLst>
                <a:softEdge rad="508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D46F75A-EC35-4C0C-A194-C7BF423D6943}"/>
                  </a:ext>
                </a:extLst>
              </p:cNvPr>
              <p:cNvSpPr/>
              <p:nvPr/>
            </p:nvSpPr>
            <p:spPr>
              <a:xfrm rot="18900000">
                <a:off x="1545958" y="409550"/>
                <a:ext cx="3321298" cy="2161780"/>
              </a:xfrm>
              <a:custGeom>
                <a:avLst/>
                <a:gdLst>
                  <a:gd name="connsiteX0" fmla="*/ 3031702 w 3321298"/>
                  <a:gd name="connsiteY0" fmla="*/ 520157 h 2161780"/>
                  <a:gd name="connsiteX1" fmla="*/ 3248558 w 3321298"/>
                  <a:gd name="connsiteY1" fmla="*/ 782991 h 2161780"/>
                  <a:gd name="connsiteX2" fmla="*/ 3321298 w 3321298"/>
                  <a:gd name="connsiteY2" fmla="*/ 902724 h 2161780"/>
                  <a:gd name="connsiteX3" fmla="*/ 3202906 w 3321298"/>
                  <a:gd name="connsiteY3" fmla="*/ 890010 h 2161780"/>
                  <a:gd name="connsiteX4" fmla="*/ 154228 w 3321298"/>
                  <a:gd name="connsiteY4" fmla="*/ 1997558 h 2161780"/>
                  <a:gd name="connsiteX5" fmla="*/ 7305 w 3321298"/>
                  <a:gd name="connsiteY5" fmla="*/ 2153105 h 2161780"/>
                  <a:gd name="connsiteX6" fmla="*/ 0 w 3321298"/>
                  <a:gd name="connsiteY6" fmla="*/ 2161780 h 2161780"/>
                  <a:gd name="connsiteX7" fmla="*/ 0 w 3321298"/>
                  <a:gd name="connsiteY7" fmla="*/ 1775930 h 2161780"/>
                  <a:gd name="connsiteX8" fmla="*/ 1775929 w 3321298"/>
                  <a:gd name="connsiteY8" fmla="*/ 0 h 2161780"/>
                  <a:gd name="connsiteX9" fmla="*/ 3031702 w 3321298"/>
                  <a:gd name="connsiteY9" fmla="*/ 520157 h 216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21298" h="2161780">
                    <a:moveTo>
                      <a:pt x="3031702" y="520157"/>
                    </a:moveTo>
                    <a:cubicBezTo>
                      <a:pt x="3112047" y="600503"/>
                      <a:pt x="3184729" y="688510"/>
                      <a:pt x="3248558" y="782991"/>
                    </a:cubicBezTo>
                    <a:lnTo>
                      <a:pt x="3321298" y="902724"/>
                    </a:lnTo>
                    <a:lnTo>
                      <a:pt x="3202906" y="890010"/>
                    </a:lnTo>
                    <a:cubicBezTo>
                      <a:pt x="2071406" y="822181"/>
                      <a:pt x="965782" y="1186005"/>
                      <a:pt x="154228" y="1997558"/>
                    </a:cubicBezTo>
                    <a:cubicBezTo>
                      <a:pt x="103506" y="2048280"/>
                      <a:pt x="54533" y="2100151"/>
                      <a:pt x="7305" y="2153105"/>
                    </a:cubicBezTo>
                    <a:lnTo>
                      <a:pt x="0" y="2161780"/>
                    </a:lnTo>
                    <a:lnTo>
                      <a:pt x="0" y="1775930"/>
                    </a:lnTo>
                    <a:cubicBezTo>
                      <a:pt x="0" y="795110"/>
                      <a:pt x="795110" y="0"/>
                      <a:pt x="1775929" y="0"/>
                    </a:cubicBezTo>
                    <a:cubicBezTo>
                      <a:pt x="2266339" y="0"/>
                      <a:pt x="2710321" y="198778"/>
                      <a:pt x="3031702" y="520157"/>
                    </a:cubicBezTo>
                    <a:close/>
                  </a:path>
                </a:pathLst>
              </a:custGeom>
              <a:solidFill>
                <a:srgbClr val="FB9696">
                  <a:alpha val="94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9E30BFF-9F73-4B9B-868F-3F7FBFE6E12B}"/>
                  </a:ext>
                </a:extLst>
              </p:cNvPr>
              <p:cNvSpPr/>
              <p:nvPr/>
            </p:nvSpPr>
            <p:spPr>
              <a:xfrm rot="18900000">
                <a:off x="6966444" y="764064"/>
                <a:ext cx="3576716" cy="3264574"/>
              </a:xfrm>
              <a:custGeom>
                <a:avLst/>
                <a:gdLst>
                  <a:gd name="connsiteX0" fmla="*/ 3056558 w 3576716"/>
                  <a:gd name="connsiteY0" fmla="*/ 232873 h 3264574"/>
                  <a:gd name="connsiteX1" fmla="*/ 3576716 w 3576716"/>
                  <a:gd name="connsiteY1" fmla="*/ 1488644 h 3264574"/>
                  <a:gd name="connsiteX2" fmla="*/ 1800787 w 3576716"/>
                  <a:gd name="connsiteY2" fmla="*/ 3264574 h 3264574"/>
                  <a:gd name="connsiteX3" fmla="*/ 0 w 3576716"/>
                  <a:gd name="connsiteY3" fmla="*/ 3264574 h 3264574"/>
                  <a:gd name="connsiteX4" fmla="*/ 2819 w 3576716"/>
                  <a:gd name="connsiteY4" fmla="*/ 3067823 h 3264574"/>
                  <a:gd name="connsiteX5" fmla="*/ 1027665 w 3576716"/>
                  <a:gd name="connsiteY5" fmla="*/ 974348 h 3264574"/>
                  <a:gd name="connsiteX6" fmla="*/ 2648209 w 3576716"/>
                  <a:gd name="connsiteY6" fmla="*/ 24367 h 3264574"/>
                  <a:gd name="connsiteX7" fmla="*/ 2767362 w 3576716"/>
                  <a:gd name="connsiteY7" fmla="*/ 0 h 3264574"/>
                  <a:gd name="connsiteX8" fmla="*/ 2793726 w 3576716"/>
                  <a:gd name="connsiteY8" fmla="*/ 16016 h 3264574"/>
                  <a:gd name="connsiteX9" fmla="*/ 3056558 w 3576716"/>
                  <a:gd name="connsiteY9" fmla="*/ 232873 h 326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6716" h="3264574">
                    <a:moveTo>
                      <a:pt x="3056558" y="232873"/>
                    </a:moveTo>
                    <a:cubicBezTo>
                      <a:pt x="3377939" y="554253"/>
                      <a:pt x="3576716" y="998235"/>
                      <a:pt x="3576716" y="1488644"/>
                    </a:cubicBezTo>
                    <a:cubicBezTo>
                      <a:pt x="3576716" y="2469465"/>
                      <a:pt x="2781606" y="3264575"/>
                      <a:pt x="1800787" y="3264574"/>
                    </a:cubicBezTo>
                    <a:lnTo>
                      <a:pt x="0" y="3264574"/>
                    </a:lnTo>
                    <a:lnTo>
                      <a:pt x="2819" y="3067823"/>
                    </a:lnTo>
                    <a:cubicBezTo>
                      <a:pt x="47100" y="2370904"/>
                      <a:pt x="399958" y="1602055"/>
                      <a:pt x="1027665" y="974348"/>
                    </a:cubicBezTo>
                    <a:cubicBezTo>
                      <a:pt x="1515881" y="486131"/>
                      <a:pt x="2089480" y="164181"/>
                      <a:pt x="2648209" y="24367"/>
                    </a:cubicBezTo>
                    <a:lnTo>
                      <a:pt x="2767362" y="0"/>
                    </a:lnTo>
                    <a:lnTo>
                      <a:pt x="2793726" y="16016"/>
                    </a:lnTo>
                    <a:cubicBezTo>
                      <a:pt x="2888206" y="79846"/>
                      <a:pt x="2976213" y="152528"/>
                      <a:pt x="3056558" y="232873"/>
                    </a:cubicBezTo>
                    <a:close/>
                  </a:path>
                </a:pathLst>
              </a:custGeom>
              <a:gradFill flip="none" rotWithShape="1">
                <a:gsLst>
                  <a:gs pos="8000">
                    <a:srgbClr val="F6D9DB">
                      <a:alpha val="0"/>
                    </a:srgbClr>
                  </a:gs>
                  <a:gs pos="36000">
                    <a:srgbClr val="EFC2C7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softEdge rad="114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B0B78C9-2B36-4F13-8E22-689699A8C636}"/>
                  </a:ext>
                </a:extLst>
              </p:cNvPr>
              <p:cNvSpPr/>
              <p:nvPr/>
            </p:nvSpPr>
            <p:spPr>
              <a:xfrm rot="18900000">
                <a:off x="4662923" y="-329902"/>
                <a:ext cx="2386077" cy="2516625"/>
              </a:xfrm>
              <a:custGeom>
                <a:avLst/>
                <a:gdLst>
                  <a:gd name="connsiteX0" fmla="*/ 550163 w 2386077"/>
                  <a:gd name="connsiteY0" fmla="*/ 0 h 2516625"/>
                  <a:gd name="connsiteX1" fmla="*/ 582494 w 2386077"/>
                  <a:gd name="connsiteY1" fmla="*/ 53218 h 2516625"/>
                  <a:gd name="connsiteX2" fmla="*/ 796839 w 2386077"/>
                  <a:gd name="connsiteY2" fmla="*/ 899732 h 2516625"/>
                  <a:gd name="connsiteX3" fmla="*/ 796839 w 2386077"/>
                  <a:gd name="connsiteY3" fmla="*/ 2030293 h 2516625"/>
                  <a:gd name="connsiteX4" fmla="*/ 1821720 w 2386077"/>
                  <a:gd name="connsiteY4" fmla="*/ 2030293 h 2516625"/>
                  <a:gd name="connsiteX5" fmla="*/ 2349827 w 2386077"/>
                  <a:gd name="connsiteY5" fmla="*/ 2110135 h 2516625"/>
                  <a:gd name="connsiteX6" fmla="*/ 2386077 w 2386077"/>
                  <a:gd name="connsiteY6" fmla="*/ 2123403 h 2516625"/>
                  <a:gd name="connsiteX7" fmla="*/ 2379199 w 2386077"/>
                  <a:gd name="connsiteY7" fmla="*/ 2131045 h 2516625"/>
                  <a:gd name="connsiteX8" fmla="*/ 424597 w 2386077"/>
                  <a:gd name="connsiteY8" fmla="*/ 2092030 h 2516625"/>
                  <a:gd name="connsiteX9" fmla="*/ 385582 w 2386077"/>
                  <a:gd name="connsiteY9" fmla="*/ 137428 h 2516625"/>
                  <a:gd name="connsiteX10" fmla="*/ 488657 w 2386077"/>
                  <a:gd name="connsiteY10" fmla="*/ 44646 h 251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077" h="2516625">
                    <a:moveTo>
                      <a:pt x="550163" y="0"/>
                    </a:moveTo>
                    <a:lnTo>
                      <a:pt x="582494" y="53218"/>
                    </a:lnTo>
                    <a:cubicBezTo>
                      <a:pt x="719192" y="304855"/>
                      <a:pt x="796839" y="593226"/>
                      <a:pt x="796839" y="899732"/>
                    </a:cubicBezTo>
                    <a:lnTo>
                      <a:pt x="796839" y="2030293"/>
                    </a:lnTo>
                    <a:lnTo>
                      <a:pt x="1821720" y="2030293"/>
                    </a:lnTo>
                    <a:cubicBezTo>
                      <a:pt x="2005623" y="2030293"/>
                      <a:pt x="2182998" y="2058246"/>
                      <a:pt x="2349827" y="2110135"/>
                    </a:cubicBezTo>
                    <a:lnTo>
                      <a:pt x="2386077" y="2123403"/>
                    </a:lnTo>
                    <a:lnTo>
                      <a:pt x="2379199" y="2131045"/>
                    </a:lnTo>
                    <a:cubicBezTo>
                      <a:pt x="1850224" y="2660020"/>
                      <a:pt x="975119" y="2642552"/>
                      <a:pt x="424597" y="2092030"/>
                    </a:cubicBezTo>
                    <a:cubicBezTo>
                      <a:pt x="-125926" y="1541508"/>
                      <a:pt x="-143393" y="666403"/>
                      <a:pt x="385582" y="137428"/>
                    </a:cubicBezTo>
                    <a:cubicBezTo>
                      <a:pt x="418643" y="104367"/>
                      <a:pt x="453056" y="73441"/>
                      <a:pt x="488657" y="44646"/>
                    </a:cubicBezTo>
                    <a:close/>
                  </a:path>
                </a:pathLst>
              </a:custGeom>
              <a:solidFill>
                <a:srgbClr val="3E0001">
                  <a:alpha val="42000"/>
                </a:srgb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5D50ABF-ED25-47C9-8FDC-B0D8D8D30C66}"/>
                  </a:ext>
                </a:extLst>
              </p:cNvPr>
              <p:cNvSpPr/>
              <p:nvPr/>
            </p:nvSpPr>
            <p:spPr>
              <a:xfrm rot="18900000">
                <a:off x="4774452" y="3778680"/>
                <a:ext cx="2761425" cy="2619040"/>
              </a:xfrm>
              <a:custGeom>
                <a:avLst/>
                <a:gdLst>
                  <a:gd name="connsiteX0" fmla="*/ 2761425 w 2761425"/>
                  <a:gd name="connsiteY0" fmla="*/ 2619039 h 2619040"/>
                  <a:gd name="connsiteX1" fmla="*/ 8469 w 2761425"/>
                  <a:gd name="connsiteY1" fmla="*/ 2619040 h 2619040"/>
                  <a:gd name="connsiteX2" fmla="*/ 8469 w 2761425"/>
                  <a:gd name="connsiteY2" fmla="*/ 2504889 h 2619040"/>
                  <a:gd name="connsiteX3" fmla="*/ 0 w 2761425"/>
                  <a:gd name="connsiteY3" fmla="*/ 2504889 h 2619040"/>
                  <a:gd name="connsiteX4" fmla="*/ 0 w 2761425"/>
                  <a:gd name="connsiteY4" fmla="*/ 0 h 2619040"/>
                  <a:gd name="connsiteX5" fmla="*/ 12628 w 2761425"/>
                  <a:gd name="connsiteY5" fmla="*/ 19332 h 2619040"/>
                  <a:gd name="connsiteX6" fmla="*/ 1074471 w 2761425"/>
                  <a:gd name="connsiteY6" fmla="*/ 1300812 h 2619040"/>
                  <a:gd name="connsiteX7" fmla="*/ 2577426 w 2761425"/>
                  <a:gd name="connsiteY7" fmla="*/ 2507325 h 261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1425" h="2619040">
                    <a:moveTo>
                      <a:pt x="2761425" y="2619039"/>
                    </a:moveTo>
                    <a:lnTo>
                      <a:pt x="8469" y="2619040"/>
                    </a:lnTo>
                    <a:lnTo>
                      <a:pt x="8469" y="2504889"/>
                    </a:lnTo>
                    <a:lnTo>
                      <a:pt x="0" y="2504889"/>
                    </a:lnTo>
                    <a:lnTo>
                      <a:pt x="0" y="0"/>
                    </a:lnTo>
                    <a:lnTo>
                      <a:pt x="12628" y="19332"/>
                    </a:lnTo>
                    <a:cubicBezTo>
                      <a:pt x="311385" y="460830"/>
                      <a:pt x="666462" y="892802"/>
                      <a:pt x="1074471" y="1300812"/>
                    </a:cubicBezTo>
                    <a:cubicBezTo>
                      <a:pt x="1550482" y="1776823"/>
                      <a:pt x="2059109" y="2180786"/>
                      <a:pt x="2577426" y="2507325"/>
                    </a:cubicBezTo>
                    <a:close/>
                  </a:path>
                </a:pathLst>
              </a:custGeom>
              <a:solidFill>
                <a:srgbClr val="3E0001">
                  <a:alpha val="96000"/>
                </a:srgbClr>
              </a:soli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701E5E-C25D-4FF2-9C32-D35E7D4B5BE3}"/>
              </a:ext>
            </a:extLst>
          </p:cNvPr>
          <p:cNvGrpSpPr/>
          <p:nvPr/>
        </p:nvGrpSpPr>
        <p:grpSpPr>
          <a:xfrm>
            <a:off x="6520446" y="5361951"/>
            <a:ext cx="925015" cy="1149721"/>
            <a:chOff x="6520446" y="5361951"/>
            <a:chExt cx="925015" cy="1149721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BBEF93B-FC00-43A9-B1B2-5B0528648140}"/>
                </a:ext>
              </a:extLst>
            </p:cNvPr>
            <p:cNvSpPr/>
            <p:nvPr/>
          </p:nvSpPr>
          <p:spPr>
            <a:xfrm rot="18900000">
              <a:off x="6520446" y="5571268"/>
              <a:ext cx="925015" cy="940404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tx1">
                <a:alpha val="34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1F0FF4-406D-4BC0-AD4F-40A5C5A6E34C}"/>
                </a:ext>
              </a:extLst>
            </p:cNvPr>
            <p:cNvSpPr/>
            <p:nvPr/>
          </p:nvSpPr>
          <p:spPr>
            <a:xfrm rot="18900000">
              <a:off x="6586852" y="5361951"/>
              <a:ext cx="824887" cy="838610"/>
            </a:xfrm>
            <a:custGeom>
              <a:avLst/>
              <a:gdLst>
                <a:gd name="connsiteX0" fmla="*/ 1969807 w 4127560"/>
                <a:gd name="connsiteY0" fmla="*/ 337965 h 4196225"/>
                <a:gd name="connsiteX1" fmla="*/ 2307772 w 4127560"/>
                <a:gd name="connsiteY1" fmla="*/ 1153886 h 4196225"/>
                <a:gd name="connsiteX2" fmla="*/ 2307772 w 4127560"/>
                <a:gd name="connsiteY2" fmla="*/ 1888453 h 4196225"/>
                <a:gd name="connsiteX3" fmla="*/ 2973674 w 4127560"/>
                <a:gd name="connsiteY3" fmla="*/ 1888453 h 4196225"/>
                <a:gd name="connsiteX4" fmla="*/ 4127560 w 4127560"/>
                <a:gd name="connsiteY4" fmla="*/ 3042338 h 4196225"/>
                <a:gd name="connsiteX5" fmla="*/ 2973674 w 4127560"/>
                <a:gd name="connsiteY5" fmla="*/ 4196224 h 4196225"/>
                <a:gd name="connsiteX6" fmla="*/ 5503 w 4127560"/>
                <a:gd name="connsiteY6" fmla="*/ 4196225 h 4196225"/>
                <a:gd name="connsiteX7" fmla="*/ 5503 w 4127560"/>
                <a:gd name="connsiteY7" fmla="*/ 4122057 h 4196225"/>
                <a:gd name="connsiteX8" fmla="*/ 0 w 4127560"/>
                <a:gd name="connsiteY8" fmla="*/ 4122057 h 4196225"/>
                <a:gd name="connsiteX9" fmla="*/ 0 w 4127560"/>
                <a:gd name="connsiteY9" fmla="*/ 1153886 h 4196225"/>
                <a:gd name="connsiteX10" fmla="*/ 1153886 w 4127560"/>
                <a:gd name="connsiteY10" fmla="*/ 0 h 4196225"/>
                <a:gd name="connsiteX11" fmla="*/ 1969807 w 4127560"/>
                <a:gd name="connsiteY11" fmla="*/ 337965 h 41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7560" h="4196225">
                  <a:moveTo>
                    <a:pt x="1969807" y="337965"/>
                  </a:moveTo>
                  <a:cubicBezTo>
                    <a:pt x="2178619" y="546778"/>
                    <a:pt x="2307772" y="835249"/>
                    <a:pt x="2307772" y="1153886"/>
                  </a:cubicBezTo>
                  <a:lnTo>
                    <a:pt x="2307772" y="1888453"/>
                  </a:lnTo>
                  <a:lnTo>
                    <a:pt x="2973674" y="1888453"/>
                  </a:lnTo>
                  <a:cubicBezTo>
                    <a:pt x="3610948" y="1888453"/>
                    <a:pt x="4127560" y="2405065"/>
                    <a:pt x="4127560" y="3042338"/>
                  </a:cubicBezTo>
                  <a:cubicBezTo>
                    <a:pt x="4127560" y="3679613"/>
                    <a:pt x="3610948" y="4196225"/>
                    <a:pt x="2973674" y="4196224"/>
                  </a:cubicBezTo>
                  <a:lnTo>
                    <a:pt x="5503" y="4196225"/>
                  </a:lnTo>
                  <a:lnTo>
                    <a:pt x="5503" y="4122057"/>
                  </a:lnTo>
                  <a:lnTo>
                    <a:pt x="0" y="4122057"/>
                  </a:lnTo>
                  <a:lnTo>
                    <a:pt x="0" y="1153886"/>
                  </a:lnTo>
                  <a:cubicBezTo>
                    <a:pt x="0" y="516612"/>
                    <a:pt x="516612" y="0"/>
                    <a:pt x="1153886" y="0"/>
                  </a:cubicBezTo>
                  <a:cubicBezTo>
                    <a:pt x="1472523" y="0"/>
                    <a:pt x="1760994" y="129153"/>
                    <a:pt x="1969807" y="3379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584200" dist="50800" dir="135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6BC5C86E-22D9-D5A5-2565-C38B8A4D7FDC}"/>
              </a:ext>
            </a:extLst>
          </p:cNvPr>
          <p:cNvSpPr txBox="1"/>
          <p:nvPr/>
        </p:nvSpPr>
        <p:spPr>
          <a:xfrm>
            <a:off x="10135673" y="6460070"/>
            <a:ext cx="194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Informal Roman" panose="030604020304060B0204" pitchFamily="66" charset="0"/>
              </a:rPr>
              <a:t>Shamima Nasrin Sonia</a:t>
            </a:r>
          </a:p>
        </p:txBody>
      </p:sp>
    </p:spTree>
    <p:extLst>
      <p:ext uri="{BB962C8B-B14F-4D97-AF65-F5344CB8AC3E}">
        <p14:creationId xmlns:p14="http://schemas.microsoft.com/office/powerpoint/2010/main" val="26878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ADCEEBF-091D-7BC8-58C4-4472F769FF86}"/>
              </a:ext>
            </a:extLst>
          </p:cNvPr>
          <p:cNvSpPr/>
          <p:nvPr/>
        </p:nvSpPr>
        <p:spPr>
          <a:xfrm>
            <a:off x="2343909" y="871950"/>
            <a:ext cx="7772400" cy="4000676"/>
          </a:xfrm>
          <a:custGeom>
            <a:avLst/>
            <a:gdLst>
              <a:gd name="connsiteX0" fmla="*/ 3886200 w 7772400"/>
              <a:gd name="connsiteY0" fmla="*/ 0 h 4000676"/>
              <a:gd name="connsiteX1" fmla="*/ 7772400 w 7772400"/>
              <a:gd name="connsiteY1" fmla="*/ 3657600 h 4000676"/>
              <a:gd name="connsiteX2" fmla="*/ 7753993 w 7772400"/>
              <a:gd name="connsiteY2" fmla="*/ 4000676 h 4000676"/>
              <a:gd name="connsiteX3" fmla="*/ 7211650 w 7772400"/>
              <a:gd name="connsiteY3" fmla="*/ 4000676 h 4000676"/>
              <a:gd name="connsiteX4" fmla="*/ 7215625 w 7772400"/>
              <a:gd name="connsiteY4" fmla="*/ 3976408 h 4000676"/>
              <a:gd name="connsiteX5" fmla="*/ 7232904 w 7772400"/>
              <a:gd name="connsiteY5" fmla="*/ 3657600 h 4000676"/>
              <a:gd name="connsiteX6" fmla="*/ 3886200 w 7772400"/>
              <a:gd name="connsiteY6" fmla="*/ 539496 h 4000676"/>
              <a:gd name="connsiteX7" fmla="*/ 539496 w 7772400"/>
              <a:gd name="connsiteY7" fmla="*/ 3657600 h 4000676"/>
              <a:gd name="connsiteX8" fmla="*/ 556775 w 7772400"/>
              <a:gd name="connsiteY8" fmla="*/ 3976408 h 4000676"/>
              <a:gd name="connsiteX9" fmla="*/ 560750 w 7772400"/>
              <a:gd name="connsiteY9" fmla="*/ 4000676 h 4000676"/>
              <a:gd name="connsiteX10" fmla="*/ 18407 w 7772400"/>
              <a:gd name="connsiteY10" fmla="*/ 4000676 h 4000676"/>
              <a:gd name="connsiteX11" fmla="*/ 0 w 7772400"/>
              <a:gd name="connsiteY11" fmla="*/ 3657600 h 4000676"/>
              <a:gd name="connsiteX12" fmla="*/ 3886200 w 7772400"/>
              <a:gd name="connsiteY12" fmla="*/ 0 h 400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2400" h="4000676">
                <a:moveTo>
                  <a:pt x="3886200" y="0"/>
                </a:moveTo>
                <a:cubicBezTo>
                  <a:pt x="6032489" y="0"/>
                  <a:pt x="7772400" y="1637563"/>
                  <a:pt x="7772400" y="3657600"/>
                </a:cubicBezTo>
                <a:lnTo>
                  <a:pt x="7753993" y="4000676"/>
                </a:lnTo>
                <a:lnTo>
                  <a:pt x="7211650" y="4000676"/>
                </a:lnTo>
                <a:lnTo>
                  <a:pt x="7215625" y="3976408"/>
                </a:lnTo>
                <a:cubicBezTo>
                  <a:pt x="7227051" y="3871587"/>
                  <a:pt x="7232904" y="3765230"/>
                  <a:pt x="7232904" y="3657600"/>
                </a:cubicBezTo>
                <a:cubicBezTo>
                  <a:pt x="7232904" y="1935519"/>
                  <a:pt x="5734534" y="539496"/>
                  <a:pt x="3886200" y="539496"/>
                </a:cubicBezTo>
                <a:cubicBezTo>
                  <a:pt x="2037866" y="539496"/>
                  <a:pt x="539496" y="1935519"/>
                  <a:pt x="539496" y="3657600"/>
                </a:cubicBezTo>
                <a:cubicBezTo>
                  <a:pt x="539496" y="3765230"/>
                  <a:pt x="545349" y="3871587"/>
                  <a:pt x="556775" y="3976408"/>
                </a:cubicBezTo>
                <a:lnTo>
                  <a:pt x="560750" y="4000676"/>
                </a:lnTo>
                <a:lnTo>
                  <a:pt x="18407" y="4000676"/>
                </a:lnTo>
                <a:lnTo>
                  <a:pt x="0" y="3657600"/>
                </a:lnTo>
                <a:cubicBezTo>
                  <a:pt x="0" y="1637563"/>
                  <a:pt x="1739911" y="0"/>
                  <a:pt x="3886200" y="0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C58E4EA-3781-96F9-E8F9-B5582E868FF9}"/>
              </a:ext>
            </a:extLst>
          </p:cNvPr>
          <p:cNvSpPr>
            <a:spLocks/>
          </p:cNvSpPr>
          <p:nvPr/>
        </p:nvSpPr>
        <p:spPr>
          <a:xfrm>
            <a:off x="2846055" y="1374095"/>
            <a:ext cx="6766560" cy="3490464"/>
          </a:xfrm>
          <a:custGeom>
            <a:avLst/>
            <a:gdLst>
              <a:gd name="connsiteX0" fmla="*/ 3383280 w 6766560"/>
              <a:gd name="connsiteY0" fmla="*/ 0 h 3490464"/>
              <a:gd name="connsiteX1" fmla="*/ 6766560 w 6766560"/>
              <a:gd name="connsiteY1" fmla="*/ 3154680 h 3490464"/>
              <a:gd name="connsiteX2" fmla="*/ 6749093 w 6766560"/>
              <a:gd name="connsiteY2" fmla="*/ 3477228 h 3490464"/>
              <a:gd name="connsiteX3" fmla="*/ 6746926 w 6766560"/>
              <a:gd name="connsiteY3" fmla="*/ 3490464 h 3490464"/>
              <a:gd name="connsiteX4" fmla="*/ 6182110 w 6766560"/>
              <a:gd name="connsiteY4" fmla="*/ 3490464 h 3490464"/>
              <a:gd name="connsiteX5" fmla="*/ 6193785 w 6766560"/>
              <a:gd name="connsiteY5" fmla="*/ 3420156 h 3490464"/>
              <a:gd name="connsiteX6" fmla="*/ 6208371 w 6766560"/>
              <a:gd name="connsiteY6" fmla="*/ 3154680 h 3490464"/>
              <a:gd name="connsiteX7" fmla="*/ 3383280 w 6766560"/>
              <a:gd name="connsiteY7" fmla="*/ 558189 h 3490464"/>
              <a:gd name="connsiteX8" fmla="*/ 558189 w 6766560"/>
              <a:gd name="connsiteY8" fmla="*/ 3154680 h 3490464"/>
              <a:gd name="connsiteX9" fmla="*/ 572775 w 6766560"/>
              <a:gd name="connsiteY9" fmla="*/ 3420156 h 3490464"/>
              <a:gd name="connsiteX10" fmla="*/ 584450 w 6766560"/>
              <a:gd name="connsiteY10" fmla="*/ 3490464 h 3490464"/>
              <a:gd name="connsiteX11" fmla="*/ 19634 w 6766560"/>
              <a:gd name="connsiteY11" fmla="*/ 3490464 h 3490464"/>
              <a:gd name="connsiteX12" fmla="*/ 17468 w 6766560"/>
              <a:gd name="connsiteY12" fmla="*/ 3477228 h 3490464"/>
              <a:gd name="connsiteX13" fmla="*/ 0 w 6766560"/>
              <a:gd name="connsiteY13" fmla="*/ 3154680 h 3490464"/>
              <a:gd name="connsiteX14" fmla="*/ 3383280 w 6766560"/>
              <a:gd name="connsiteY14" fmla="*/ 0 h 349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6560" h="3490464">
                <a:moveTo>
                  <a:pt x="3383280" y="0"/>
                </a:moveTo>
                <a:cubicBezTo>
                  <a:pt x="5251814" y="0"/>
                  <a:pt x="6766560" y="1412398"/>
                  <a:pt x="6766560" y="3154680"/>
                </a:cubicBezTo>
                <a:cubicBezTo>
                  <a:pt x="6766560" y="3263573"/>
                  <a:pt x="6760643" y="3371177"/>
                  <a:pt x="6749093" y="3477228"/>
                </a:cubicBezTo>
                <a:lnTo>
                  <a:pt x="6746926" y="3490464"/>
                </a:lnTo>
                <a:lnTo>
                  <a:pt x="6182110" y="3490464"/>
                </a:lnTo>
                <a:lnTo>
                  <a:pt x="6193785" y="3420156"/>
                </a:lnTo>
                <a:cubicBezTo>
                  <a:pt x="6203430" y="3332870"/>
                  <a:pt x="6208371" y="3244306"/>
                  <a:pt x="6208371" y="3154680"/>
                </a:cubicBezTo>
                <a:cubicBezTo>
                  <a:pt x="6208371" y="1720678"/>
                  <a:pt x="4943535" y="558189"/>
                  <a:pt x="3383280" y="558189"/>
                </a:cubicBezTo>
                <a:cubicBezTo>
                  <a:pt x="1823025" y="558189"/>
                  <a:pt x="558189" y="1720678"/>
                  <a:pt x="558189" y="3154680"/>
                </a:cubicBezTo>
                <a:cubicBezTo>
                  <a:pt x="558189" y="3244306"/>
                  <a:pt x="563130" y="3332870"/>
                  <a:pt x="572775" y="3420156"/>
                </a:cubicBezTo>
                <a:lnTo>
                  <a:pt x="584450" y="3490464"/>
                </a:lnTo>
                <a:lnTo>
                  <a:pt x="19634" y="3490464"/>
                </a:lnTo>
                <a:lnTo>
                  <a:pt x="17468" y="3477228"/>
                </a:lnTo>
                <a:cubicBezTo>
                  <a:pt x="5917" y="3371177"/>
                  <a:pt x="0" y="3263573"/>
                  <a:pt x="0" y="3154680"/>
                </a:cubicBezTo>
                <a:cubicBezTo>
                  <a:pt x="0" y="1412398"/>
                  <a:pt x="1514746" y="0"/>
                  <a:pt x="3383280" y="0"/>
                </a:cubicBezTo>
                <a:close/>
              </a:path>
            </a:pathLst>
          </a:custGeom>
          <a:solidFill>
            <a:srgbClr val="FF8B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1EF6623-E557-E80C-257E-4A8A8E9C5845}"/>
              </a:ext>
            </a:extLst>
          </p:cNvPr>
          <p:cNvSpPr>
            <a:spLocks/>
          </p:cNvSpPr>
          <p:nvPr/>
        </p:nvSpPr>
        <p:spPr>
          <a:xfrm>
            <a:off x="3288322" y="1847567"/>
            <a:ext cx="5852160" cy="3016992"/>
          </a:xfrm>
          <a:custGeom>
            <a:avLst/>
            <a:gdLst>
              <a:gd name="connsiteX0" fmla="*/ 2926080 w 5852160"/>
              <a:gd name="connsiteY0" fmla="*/ 0 h 3016992"/>
              <a:gd name="connsiteX1" fmla="*/ 5852160 w 5852160"/>
              <a:gd name="connsiteY1" fmla="*/ 2697480 h 3016992"/>
              <a:gd name="connsiteX2" fmla="*/ 5837053 w 5852160"/>
              <a:gd name="connsiteY2" fmla="*/ 2973282 h 3016992"/>
              <a:gd name="connsiteX3" fmla="*/ 5829817 w 5852160"/>
              <a:gd name="connsiteY3" fmla="*/ 3016992 h 3016992"/>
              <a:gd name="connsiteX4" fmla="*/ 5314744 w 5852160"/>
              <a:gd name="connsiteY4" fmla="*/ 3016992 h 3016992"/>
              <a:gd name="connsiteX5" fmla="*/ 5330881 w 5852160"/>
              <a:gd name="connsiteY5" fmla="*/ 2921260 h 3016992"/>
              <a:gd name="connsiteX6" fmla="*/ 5343361 w 5852160"/>
              <a:gd name="connsiteY6" fmla="*/ 2697480 h 3016992"/>
              <a:gd name="connsiteX7" fmla="*/ 2926080 w 5852160"/>
              <a:gd name="connsiteY7" fmla="*/ 508799 h 3016992"/>
              <a:gd name="connsiteX8" fmla="*/ 508799 w 5852160"/>
              <a:gd name="connsiteY8" fmla="*/ 2697480 h 3016992"/>
              <a:gd name="connsiteX9" fmla="*/ 521280 w 5852160"/>
              <a:gd name="connsiteY9" fmla="*/ 2921260 h 3016992"/>
              <a:gd name="connsiteX10" fmla="*/ 537416 w 5852160"/>
              <a:gd name="connsiteY10" fmla="*/ 3016992 h 3016992"/>
              <a:gd name="connsiteX11" fmla="*/ 22344 w 5852160"/>
              <a:gd name="connsiteY11" fmla="*/ 3016992 h 3016992"/>
              <a:gd name="connsiteX12" fmla="*/ 15107 w 5852160"/>
              <a:gd name="connsiteY12" fmla="*/ 2973282 h 3016992"/>
              <a:gd name="connsiteX13" fmla="*/ 0 w 5852160"/>
              <a:gd name="connsiteY13" fmla="*/ 2697480 h 3016992"/>
              <a:gd name="connsiteX14" fmla="*/ 2926080 w 5852160"/>
              <a:gd name="connsiteY14" fmla="*/ 0 h 30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52160" h="3016992">
                <a:moveTo>
                  <a:pt x="2926080" y="0"/>
                </a:moveTo>
                <a:cubicBezTo>
                  <a:pt x="4542109" y="0"/>
                  <a:pt x="5852160" y="1207703"/>
                  <a:pt x="5852160" y="2697480"/>
                </a:cubicBezTo>
                <a:cubicBezTo>
                  <a:pt x="5852160" y="2790591"/>
                  <a:pt x="5847043" y="2882601"/>
                  <a:pt x="5837053" y="2973282"/>
                </a:cubicBezTo>
                <a:lnTo>
                  <a:pt x="5829817" y="3016992"/>
                </a:lnTo>
                <a:lnTo>
                  <a:pt x="5314744" y="3016992"/>
                </a:lnTo>
                <a:lnTo>
                  <a:pt x="5330881" y="2921260"/>
                </a:lnTo>
                <a:cubicBezTo>
                  <a:pt x="5339133" y="2847683"/>
                  <a:pt x="5343361" y="2773029"/>
                  <a:pt x="5343361" y="2697480"/>
                </a:cubicBezTo>
                <a:cubicBezTo>
                  <a:pt x="5343361" y="1488705"/>
                  <a:pt x="4261107" y="508799"/>
                  <a:pt x="2926080" y="508799"/>
                </a:cubicBezTo>
                <a:cubicBezTo>
                  <a:pt x="1591053" y="508799"/>
                  <a:pt x="508799" y="1488705"/>
                  <a:pt x="508799" y="2697480"/>
                </a:cubicBezTo>
                <a:cubicBezTo>
                  <a:pt x="508799" y="2773029"/>
                  <a:pt x="513027" y="2847683"/>
                  <a:pt x="521280" y="2921260"/>
                </a:cubicBezTo>
                <a:lnTo>
                  <a:pt x="537416" y="3016992"/>
                </a:lnTo>
                <a:lnTo>
                  <a:pt x="22344" y="3016992"/>
                </a:lnTo>
                <a:lnTo>
                  <a:pt x="15107" y="2973282"/>
                </a:lnTo>
                <a:cubicBezTo>
                  <a:pt x="5118" y="2882601"/>
                  <a:pt x="0" y="2790591"/>
                  <a:pt x="0" y="2697480"/>
                </a:cubicBezTo>
                <a:cubicBezTo>
                  <a:pt x="0" y="1207703"/>
                  <a:pt x="1310051" y="0"/>
                  <a:pt x="2926080" y="0"/>
                </a:cubicBezTo>
                <a:close/>
              </a:path>
            </a:pathLst>
          </a:custGeom>
          <a:solidFill>
            <a:srgbClr val="FEED0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20B9B5D-3592-C9C8-3F5E-7DF6A73801FB}"/>
              </a:ext>
            </a:extLst>
          </p:cNvPr>
          <p:cNvSpPr>
            <a:spLocks/>
          </p:cNvSpPr>
          <p:nvPr/>
        </p:nvSpPr>
        <p:spPr>
          <a:xfrm>
            <a:off x="3730024" y="2335764"/>
            <a:ext cx="4937760" cy="2528795"/>
          </a:xfrm>
          <a:custGeom>
            <a:avLst/>
            <a:gdLst>
              <a:gd name="connsiteX0" fmla="*/ 2468880 w 4937760"/>
              <a:gd name="connsiteY0" fmla="*/ 0 h 2528795"/>
              <a:gd name="connsiteX1" fmla="*/ 4937760 w 4937760"/>
              <a:gd name="connsiteY1" fmla="*/ 2240280 h 2528795"/>
              <a:gd name="connsiteX2" fmla="*/ 4925013 w 4937760"/>
              <a:gd name="connsiteY2" fmla="*/ 2469336 h 2528795"/>
              <a:gd name="connsiteX3" fmla="*/ 4915013 w 4937760"/>
              <a:gd name="connsiteY3" fmla="*/ 2528795 h 2528795"/>
              <a:gd name="connsiteX4" fmla="*/ 4408425 w 4937760"/>
              <a:gd name="connsiteY4" fmla="*/ 2528795 h 2528795"/>
              <a:gd name="connsiteX5" fmla="*/ 4427520 w 4937760"/>
              <a:gd name="connsiteY5" fmla="*/ 2418206 h 2528795"/>
              <a:gd name="connsiteX6" fmla="*/ 4437685 w 4937760"/>
              <a:gd name="connsiteY6" fmla="*/ 2240280 h 2528795"/>
              <a:gd name="connsiteX7" fmla="*/ 2468880 w 4937760"/>
              <a:gd name="connsiteY7" fmla="*/ 500075 h 2528795"/>
              <a:gd name="connsiteX8" fmla="*/ 500075 w 4937760"/>
              <a:gd name="connsiteY8" fmla="*/ 2240280 h 2528795"/>
              <a:gd name="connsiteX9" fmla="*/ 510240 w 4937760"/>
              <a:gd name="connsiteY9" fmla="*/ 2418206 h 2528795"/>
              <a:gd name="connsiteX10" fmla="*/ 529335 w 4937760"/>
              <a:gd name="connsiteY10" fmla="*/ 2528795 h 2528795"/>
              <a:gd name="connsiteX11" fmla="*/ 22747 w 4937760"/>
              <a:gd name="connsiteY11" fmla="*/ 2528795 h 2528795"/>
              <a:gd name="connsiteX12" fmla="*/ 12747 w 4937760"/>
              <a:gd name="connsiteY12" fmla="*/ 2469336 h 2528795"/>
              <a:gd name="connsiteX13" fmla="*/ 0 w 4937760"/>
              <a:gd name="connsiteY13" fmla="*/ 2240280 h 2528795"/>
              <a:gd name="connsiteX14" fmla="*/ 2468880 w 4937760"/>
              <a:gd name="connsiteY14" fmla="*/ 0 h 25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37760" h="2528795">
                <a:moveTo>
                  <a:pt x="2468880" y="0"/>
                </a:moveTo>
                <a:cubicBezTo>
                  <a:pt x="3832405" y="0"/>
                  <a:pt x="4937760" y="1003008"/>
                  <a:pt x="4937760" y="2240280"/>
                </a:cubicBezTo>
                <a:cubicBezTo>
                  <a:pt x="4937760" y="2317610"/>
                  <a:pt x="4933442" y="2394024"/>
                  <a:pt x="4925013" y="2469336"/>
                </a:cubicBezTo>
                <a:lnTo>
                  <a:pt x="4915013" y="2528795"/>
                </a:lnTo>
                <a:lnTo>
                  <a:pt x="4408425" y="2528795"/>
                </a:lnTo>
                <a:lnTo>
                  <a:pt x="4427520" y="2418206"/>
                </a:lnTo>
                <a:cubicBezTo>
                  <a:pt x="4434242" y="2359706"/>
                  <a:pt x="4437685" y="2300348"/>
                  <a:pt x="4437685" y="2240280"/>
                </a:cubicBezTo>
                <a:cubicBezTo>
                  <a:pt x="4437685" y="1279191"/>
                  <a:pt x="3556221" y="500075"/>
                  <a:pt x="2468880" y="500075"/>
                </a:cubicBezTo>
                <a:cubicBezTo>
                  <a:pt x="1381539" y="500075"/>
                  <a:pt x="500075" y="1279191"/>
                  <a:pt x="500075" y="2240280"/>
                </a:cubicBezTo>
                <a:cubicBezTo>
                  <a:pt x="500075" y="2300348"/>
                  <a:pt x="503519" y="2359706"/>
                  <a:pt x="510240" y="2418206"/>
                </a:cubicBezTo>
                <a:lnTo>
                  <a:pt x="529335" y="2528795"/>
                </a:lnTo>
                <a:lnTo>
                  <a:pt x="22747" y="2528795"/>
                </a:lnTo>
                <a:lnTo>
                  <a:pt x="12747" y="2469336"/>
                </a:lnTo>
                <a:cubicBezTo>
                  <a:pt x="4318" y="2394024"/>
                  <a:pt x="0" y="2317610"/>
                  <a:pt x="0" y="2240280"/>
                </a:cubicBezTo>
                <a:cubicBezTo>
                  <a:pt x="0" y="1003008"/>
                  <a:pt x="1105355" y="0"/>
                  <a:pt x="2468880" y="0"/>
                </a:cubicBezTo>
                <a:close/>
              </a:path>
            </a:pathLst>
          </a:custGeom>
          <a:solidFill>
            <a:srgbClr val="00802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22284D4-D6BB-D656-FF5F-0BBFE54C2A7B}"/>
              </a:ext>
            </a:extLst>
          </p:cNvPr>
          <p:cNvSpPr>
            <a:spLocks/>
          </p:cNvSpPr>
          <p:nvPr/>
        </p:nvSpPr>
        <p:spPr>
          <a:xfrm>
            <a:off x="4202931" y="2829432"/>
            <a:ext cx="4023360" cy="2043194"/>
          </a:xfrm>
          <a:custGeom>
            <a:avLst/>
            <a:gdLst>
              <a:gd name="connsiteX0" fmla="*/ 2011680 w 4023360"/>
              <a:gd name="connsiteY0" fmla="*/ 0 h 2043194"/>
              <a:gd name="connsiteX1" fmla="*/ 4023360 w 4023360"/>
              <a:gd name="connsiteY1" fmla="*/ 1783080 h 2043194"/>
              <a:gd name="connsiteX2" fmla="*/ 4012974 w 4023360"/>
              <a:gd name="connsiteY2" fmla="*/ 1965390 h 2043194"/>
              <a:gd name="connsiteX3" fmla="*/ 3999577 w 4023360"/>
              <a:gd name="connsiteY3" fmla="*/ 2043194 h 2043194"/>
              <a:gd name="connsiteX4" fmla="*/ 3485418 w 4023360"/>
              <a:gd name="connsiteY4" fmla="*/ 2043194 h 2043194"/>
              <a:gd name="connsiteX5" fmla="*/ 3486278 w 4023360"/>
              <a:gd name="connsiteY5" fmla="*/ 2040355 h 2043194"/>
              <a:gd name="connsiteX6" fmla="*/ 3516858 w 4023360"/>
              <a:gd name="connsiteY6" fmla="*/ 1783080 h 2043194"/>
              <a:gd name="connsiteX7" fmla="*/ 2011680 w 4023360"/>
              <a:gd name="connsiteY7" fmla="*/ 506502 h 2043194"/>
              <a:gd name="connsiteX8" fmla="*/ 506502 w 4023360"/>
              <a:gd name="connsiteY8" fmla="*/ 1783080 h 2043194"/>
              <a:gd name="connsiteX9" fmla="*/ 537082 w 4023360"/>
              <a:gd name="connsiteY9" fmla="*/ 2040355 h 2043194"/>
              <a:gd name="connsiteX10" fmla="*/ 537943 w 4023360"/>
              <a:gd name="connsiteY10" fmla="*/ 2043194 h 2043194"/>
              <a:gd name="connsiteX11" fmla="*/ 23783 w 4023360"/>
              <a:gd name="connsiteY11" fmla="*/ 2043194 h 2043194"/>
              <a:gd name="connsiteX12" fmla="*/ 10386 w 4023360"/>
              <a:gd name="connsiteY12" fmla="*/ 1965390 h 2043194"/>
              <a:gd name="connsiteX13" fmla="*/ 0 w 4023360"/>
              <a:gd name="connsiteY13" fmla="*/ 1783080 h 2043194"/>
              <a:gd name="connsiteX14" fmla="*/ 2011680 w 4023360"/>
              <a:gd name="connsiteY14" fmla="*/ 0 h 204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23360" h="2043194">
                <a:moveTo>
                  <a:pt x="2011680" y="0"/>
                </a:moveTo>
                <a:cubicBezTo>
                  <a:pt x="3122700" y="0"/>
                  <a:pt x="4023360" y="798312"/>
                  <a:pt x="4023360" y="1783080"/>
                </a:cubicBezTo>
                <a:cubicBezTo>
                  <a:pt x="4023360" y="1844628"/>
                  <a:pt x="4019842" y="1905448"/>
                  <a:pt x="4012974" y="1965390"/>
                </a:cubicBezTo>
                <a:lnTo>
                  <a:pt x="3999577" y="2043194"/>
                </a:lnTo>
                <a:lnTo>
                  <a:pt x="3485418" y="2043194"/>
                </a:lnTo>
                <a:lnTo>
                  <a:pt x="3486278" y="2040355"/>
                </a:lnTo>
                <a:cubicBezTo>
                  <a:pt x="3506329" y="1957253"/>
                  <a:pt x="3516858" y="1871210"/>
                  <a:pt x="3516858" y="1783080"/>
                </a:cubicBezTo>
                <a:cubicBezTo>
                  <a:pt x="3516858" y="1078045"/>
                  <a:pt x="2842967" y="506502"/>
                  <a:pt x="2011680" y="506502"/>
                </a:cubicBezTo>
                <a:cubicBezTo>
                  <a:pt x="1180393" y="506502"/>
                  <a:pt x="506502" y="1078045"/>
                  <a:pt x="506502" y="1783080"/>
                </a:cubicBezTo>
                <a:cubicBezTo>
                  <a:pt x="506502" y="1871210"/>
                  <a:pt x="517032" y="1957253"/>
                  <a:pt x="537082" y="2040355"/>
                </a:cubicBezTo>
                <a:lnTo>
                  <a:pt x="537943" y="2043194"/>
                </a:lnTo>
                <a:lnTo>
                  <a:pt x="23783" y="2043194"/>
                </a:lnTo>
                <a:lnTo>
                  <a:pt x="10386" y="1965390"/>
                </a:lnTo>
                <a:cubicBezTo>
                  <a:pt x="3519" y="1905448"/>
                  <a:pt x="0" y="1844628"/>
                  <a:pt x="0" y="1783080"/>
                </a:cubicBezTo>
                <a:cubicBezTo>
                  <a:pt x="0" y="798312"/>
                  <a:pt x="900660" y="0"/>
                  <a:pt x="2011680" y="0"/>
                </a:cubicBezTo>
                <a:close/>
              </a:path>
            </a:pathLst>
          </a:custGeom>
          <a:solidFill>
            <a:srgbClr val="28C8E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19FB65-08C9-5D22-D978-B783C35D7736}"/>
              </a:ext>
            </a:extLst>
          </p:cNvPr>
          <p:cNvSpPr>
            <a:spLocks/>
          </p:cNvSpPr>
          <p:nvPr/>
        </p:nvSpPr>
        <p:spPr>
          <a:xfrm>
            <a:off x="4675838" y="3332656"/>
            <a:ext cx="3108960" cy="1567995"/>
          </a:xfrm>
          <a:custGeom>
            <a:avLst/>
            <a:gdLst>
              <a:gd name="connsiteX0" fmla="*/ 1554480 w 3108960"/>
              <a:gd name="connsiteY0" fmla="*/ 0 h 1567995"/>
              <a:gd name="connsiteX1" fmla="*/ 3108960 w 3108960"/>
              <a:gd name="connsiteY1" fmla="*/ 1325880 h 1567995"/>
              <a:gd name="connsiteX2" fmla="*/ 3100935 w 3108960"/>
              <a:gd name="connsiteY2" fmla="*/ 1461444 h 1567995"/>
              <a:gd name="connsiteX3" fmla="*/ 3081869 w 3108960"/>
              <a:gd name="connsiteY3" fmla="*/ 1567995 h 1567995"/>
              <a:gd name="connsiteX4" fmla="*/ 2606606 w 3108960"/>
              <a:gd name="connsiteY4" fmla="*/ 1567995 h 1567995"/>
              <a:gd name="connsiteX5" fmla="*/ 2632621 w 3108960"/>
              <a:gd name="connsiteY5" fmla="*/ 1501599 h 1567995"/>
              <a:gd name="connsiteX6" fmla="*/ 2654979 w 3108960"/>
              <a:gd name="connsiteY6" fmla="*/ 1325880 h 1567995"/>
              <a:gd name="connsiteX7" fmla="*/ 1554480 w 3108960"/>
              <a:gd name="connsiteY7" fmla="*/ 453981 h 1567995"/>
              <a:gd name="connsiteX8" fmla="*/ 453981 w 3108960"/>
              <a:gd name="connsiteY8" fmla="*/ 1325880 h 1567995"/>
              <a:gd name="connsiteX9" fmla="*/ 476340 w 3108960"/>
              <a:gd name="connsiteY9" fmla="*/ 1501599 h 1567995"/>
              <a:gd name="connsiteX10" fmla="*/ 502354 w 3108960"/>
              <a:gd name="connsiteY10" fmla="*/ 1567995 h 1567995"/>
              <a:gd name="connsiteX11" fmla="*/ 27091 w 3108960"/>
              <a:gd name="connsiteY11" fmla="*/ 1567995 h 1567995"/>
              <a:gd name="connsiteX12" fmla="*/ 8026 w 3108960"/>
              <a:gd name="connsiteY12" fmla="*/ 1461444 h 1567995"/>
              <a:gd name="connsiteX13" fmla="*/ 0 w 3108960"/>
              <a:gd name="connsiteY13" fmla="*/ 1325880 h 1567995"/>
              <a:gd name="connsiteX14" fmla="*/ 1554480 w 3108960"/>
              <a:gd name="connsiteY14" fmla="*/ 0 h 156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08960" h="1567995">
                <a:moveTo>
                  <a:pt x="1554480" y="0"/>
                </a:moveTo>
                <a:cubicBezTo>
                  <a:pt x="2412996" y="0"/>
                  <a:pt x="3108960" y="593617"/>
                  <a:pt x="3108960" y="1325880"/>
                </a:cubicBezTo>
                <a:cubicBezTo>
                  <a:pt x="3108960" y="1371647"/>
                  <a:pt x="3106242" y="1416872"/>
                  <a:pt x="3100935" y="1461444"/>
                </a:cubicBezTo>
                <a:lnTo>
                  <a:pt x="3081869" y="1567995"/>
                </a:lnTo>
                <a:lnTo>
                  <a:pt x="2606606" y="1567995"/>
                </a:lnTo>
                <a:lnTo>
                  <a:pt x="2632621" y="1501599"/>
                </a:lnTo>
                <a:cubicBezTo>
                  <a:pt x="2647281" y="1444840"/>
                  <a:pt x="2654979" y="1386072"/>
                  <a:pt x="2654979" y="1325880"/>
                </a:cubicBezTo>
                <a:cubicBezTo>
                  <a:pt x="2654979" y="844343"/>
                  <a:pt x="2162269" y="453981"/>
                  <a:pt x="1554480" y="453981"/>
                </a:cubicBezTo>
                <a:cubicBezTo>
                  <a:pt x="946691" y="453981"/>
                  <a:pt x="453981" y="844343"/>
                  <a:pt x="453981" y="1325880"/>
                </a:cubicBezTo>
                <a:cubicBezTo>
                  <a:pt x="453981" y="1386072"/>
                  <a:pt x="461680" y="1444840"/>
                  <a:pt x="476340" y="1501599"/>
                </a:cubicBezTo>
                <a:lnTo>
                  <a:pt x="502354" y="1567995"/>
                </a:lnTo>
                <a:lnTo>
                  <a:pt x="27091" y="1567995"/>
                </a:lnTo>
                <a:lnTo>
                  <a:pt x="8026" y="1461444"/>
                </a:lnTo>
                <a:cubicBezTo>
                  <a:pt x="2719" y="1416872"/>
                  <a:pt x="0" y="1371647"/>
                  <a:pt x="0" y="1325880"/>
                </a:cubicBezTo>
                <a:cubicBezTo>
                  <a:pt x="0" y="593617"/>
                  <a:pt x="695964" y="0"/>
                  <a:pt x="1554480" y="0"/>
                </a:cubicBezTo>
                <a:close/>
              </a:path>
            </a:pathLst>
          </a:custGeom>
          <a:solidFill>
            <a:srgbClr val="004D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0327B2-95C5-76E1-1FF4-C3D0E977BC02}"/>
              </a:ext>
            </a:extLst>
          </p:cNvPr>
          <p:cNvSpPr>
            <a:spLocks/>
          </p:cNvSpPr>
          <p:nvPr/>
        </p:nvSpPr>
        <p:spPr>
          <a:xfrm>
            <a:off x="5102251" y="3779830"/>
            <a:ext cx="2286000" cy="1092796"/>
          </a:xfrm>
          <a:custGeom>
            <a:avLst/>
            <a:gdLst>
              <a:gd name="connsiteX0" fmla="*/ 1143000 w 2286000"/>
              <a:gd name="connsiteY0" fmla="*/ 0 h 1092796"/>
              <a:gd name="connsiteX1" fmla="*/ 2286000 w 2286000"/>
              <a:gd name="connsiteY1" fmla="*/ 914400 h 1092796"/>
              <a:gd name="connsiteX2" fmla="*/ 2263520 w 2286000"/>
              <a:gd name="connsiteY2" fmla="*/ 1092796 h 1092796"/>
              <a:gd name="connsiteX3" fmla="*/ 1824714 w 2286000"/>
              <a:gd name="connsiteY3" fmla="*/ 1092796 h 1092796"/>
              <a:gd name="connsiteX4" fmla="*/ 1859515 w 2286000"/>
              <a:gd name="connsiteY4" fmla="*/ 1015727 h 1092796"/>
              <a:gd name="connsiteX5" fmla="*/ 1874374 w 2286000"/>
              <a:gd name="connsiteY5" fmla="*/ 914400 h 1092796"/>
              <a:gd name="connsiteX6" fmla="*/ 1143000 w 2286000"/>
              <a:gd name="connsiteY6" fmla="*/ 411626 h 1092796"/>
              <a:gd name="connsiteX7" fmla="*/ 411626 w 2286000"/>
              <a:gd name="connsiteY7" fmla="*/ 914400 h 1092796"/>
              <a:gd name="connsiteX8" fmla="*/ 426485 w 2286000"/>
              <a:gd name="connsiteY8" fmla="*/ 1015727 h 1092796"/>
              <a:gd name="connsiteX9" fmla="*/ 461287 w 2286000"/>
              <a:gd name="connsiteY9" fmla="*/ 1092796 h 1092796"/>
              <a:gd name="connsiteX10" fmla="*/ 22480 w 2286000"/>
              <a:gd name="connsiteY10" fmla="*/ 1092796 h 1092796"/>
              <a:gd name="connsiteX11" fmla="*/ 0 w 2286000"/>
              <a:gd name="connsiteY11" fmla="*/ 914400 h 1092796"/>
              <a:gd name="connsiteX12" fmla="*/ 1143000 w 2286000"/>
              <a:gd name="connsiteY12" fmla="*/ 0 h 109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0" h="1092796">
                <a:moveTo>
                  <a:pt x="1143000" y="0"/>
                </a:moveTo>
                <a:cubicBezTo>
                  <a:pt x="1774261" y="0"/>
                  <a:pt x="2286000" y="409391"/>
                  <a:pt x="2286000" y="914400"/>
                </a:cubicBezTo>
                <a:lnTo>
                  <a:pt x="2263520" y="1092796"/>
                </a:lnTo>
                <a:lnTo>
                  <a:pt x="1824714" y="1092796"/>
                </a:lnTo>
                <a:lnTo>
                  <a:pt x="1859515" y="1015727"/>
                </a:lnTo>
                <a:cubicBezTo>
                  <a:pt x="1869258" y="982997"/>
                  <a:pt x="1874374" y="949110"/>
                  <a:pt x="1874374" y="914400"/>
                </a:cubicBezTo>
                <a:cubicBezTo>
                  <a:pt x="1874374" y="636726"/>
                  <a:pt x="1546927" y="411626"/>
                  <a:pt x="1143000" y="411626"/>
                </a:cubicBezTo>
                <a:cubicBezTo>
                  <a:pt x="739073" y="411626"/>
                  <a:pt x="411626" y="636726"/>
                  <a:pt x="411626" y="914400"/>
                </a:cubicBezTo>
                <a:cubicBezTo>
                  <a:pt x="411626" y="949110"/>
                  <a:pt x="416743" y="982997"/>
                  <a:pt x="426485" y="1015727"/>
                </a:cubicBezTo>
                <a:lnTo>
                  <a:pt x="461287" y="1092796"/>
                </a:lnTo>
                <a:lnTo>
                  <a:pt x="22480" y="1092796"/>
                </a:lnTo>
                <a:lnTo>
                  <a:pt x="0" y="914400"/>
                </a:lnTo>
                <a:cubicBezTo>
                  <a:pt x="0" y="409391"/>
                  <a:pt x="511739" y="0"/>
                  <a:pt x="1143000" y="0"/>
                </a:cubicBezTo>
                <a:close/>
              </a:path>
            </a:pathLst>
          </a:custGeom>
          <a:solidFill>
            <a:srgbClr val="75068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0E87177B-B0FB-BCA1-2B9B-144A377917F5}"/>
              </a:ext>
            </a:extLst>
          </p:cNvPr>
          <p:cNvSpPr/>
          <p:nvPr/>
        </p:nvSpPr>
        <p:spPr>
          <a:xfrm>
            <a:off x="1557242" y="4306811"/>
            <a:ext cx="4157305" cy="2133600"/>
          </a:xfrm>
          <a:prstGeom prst="cloud">
            <a:avLst/>
          </a:prstGeom>
          <a:solidFill>
            <a:srgbClr val="33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8FA11A21-1B8E-B575-ADFB-483FD4594E42}"/>
              </a:ext>
            </a:extLst>
          </p:cNvPr>
          <p:cNvSpPr/>
          <p:nvPr/>
        </p:nvSpPr>
        <p:spPr>
          <a:xfrm>
            <a:off x="6696041" y="4038170"/>
            <a:ext cx="3801317" cy="2369948"/>
          </a:xfrm>
          <a:prstGeom prst="cloud">
            <a:avLst/>
          </a:prstGeom>
          <a:solidFill>
            <a:srgbClr val="33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569D0D-5D6C-8A4D-B62B-9322545DF38B}"/>
              </a:ext>
            </a:extLst>
          </p:cNvPr>
          <p:cNvSpPr txBox="1"/>
          <p:nvPr/>
        </p:nvSpPr>
        <p:spPr>
          <a:xfrm rot="537778">
            <a:off x="5470714" y="1267165"/>
            <a:ext cx="3491145" cy="65431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68879D-C92F-B572-9E4A-96E664105C8C}"/>
              </a:ext>
            </a:extLst>
          </p:cNvPr>
          <p:cNvSpPr txBox="1"/>
          <p:nvPr/>
        </p:nvSpPr>
        <p:spPr>
          <a:xfrm rot="455743">
            <a:off x="5583325" y="1732412"/>
            <a:ext cx="3550453" cy="646331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/>
            </a:prstTxWarp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Sunday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A367A7-E6D3-8A29-1EB8-BDAF06D85538}"/>
              </a:ext>
            </a:extLst>
          </p:cNvPr>
          <p:cNvSpPr txBox="1"/>
          <p:nvPr/>
        </p:nvSpPr>
        <p:spPr>
          <a:xfrm rot="425672">
            <a:off x="5481423" y="2213611"/>
            <a:ext cx="3550453" cy="646331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/>
            </a:prstTxWarp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Monday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8C79AD-9DB1-EBC5-0AD1-DECCCB5CEB1A}"/>
              </a:ext>
            </a:extLst>
          </p:cNvPr>
          <p:cNvSpPr txBox="1"/>
          <p:nvPr/>
        </p:nvSpPr>
        <p:spPr>
          <a:xfrm rot="343178">
            <a:off x="5455149" y="2680161"/>
            <a:ext cx="3550453" cy="646331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/>
            </a:prstTxWarp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Tuesday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7E5DF1-2F32-3904-1485-21FDD9B7BA7B}"/>
              </a:ext>
            </a:extLst>
          </p:cNvPr>
          <p:cNvSpPr txBox="1"/>
          <p:nvPr/>
        </p:nvSpPr>
        <p:spPr>
          <a:xfrm rot="328297">
            <a:off x="5255516" y="3262095"/>
            <a:ext cx="3550453" cy="646331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/>
            </a:prstTxWarp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Wednesday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944EF-AEC9-030A-241D-53E8DF8620C2}"/>
              </a:ext>
            </a:extLst>
          </p:cNvPr>
          <p:cNvSpPr txBox="1"/>
          <p:nvPr/>
        </p:nvSpPr>
        <p:spPr>
          <a:xfrm rot="321113">
            <a:off x="5407184" y="3713744"/>
            <a:ext cx="3550453" cy="646331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/>
            </a:prstTxWarp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Thursday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1CAE31-3A9A-47CA-A997-C8FB8E2D5D34}"/>
              </a:ext>
            </a:extLst>
          </p:cNvPr>
          <p:cNvSpPr txBox="1"/>
          <p:nvPr/>
        </p:nvSpPr>
        <p:spPr>
          <a:xfrm rot="499488">
            <a:off x="5679472" y="4160789"/>
            <a:ext cx="3550453" cy="646331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/>
            </a:prstTxWarp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Friday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12AD7A-D301-ACB0-A852-62ECE7F2F018}"/>
              </a:ext>
            </a:extLst>
          </p:cNvPr>
          <p:cNvSpPr txBox="1"/>
          <p:nvPr/>
        </p:nvSpPr>
        <p:spPr>
          <a:xfrm>
            <a:off x="2472902" y="4996174"/>
            <a:ext cx="232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is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225844-2740-5194-E46E-67D75672E788}"/>
              </a:ext>
            </a:extLst>
          </p:cNvPr>
          <p:cNvSpPr txBox="1"/>
          <p:nvPr/>
        </p:nvSpPr>
        <p:spPr>
          <a:xfrm>
            <a:off x="7190367" y="4837191"/>
            <a:ext cx="30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of a week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1B0800-6669-907A-0300-21856CDEE247}"/>
              </a:ext>
            </a:extLst>
          </p:cNvPr>
          <p:cNvSpPr txBox="1"/>
          <p:nvPr/>
        </p:nvSpPr>
        <p:spPr>
          <a:xfrm>
            <a:off x="429263" y="308427"/>
            <a:ext cx="4012106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</p:txBody>
      </p:sp>
    </p:spTree>
    <p:extLst>
      <p:ext uri="{BB962C8B-B14F-4D97-AF65-F5344CB8AC3E}">
        <p14:creationId xmlns:p14="http://schemas.microsoft.com/office/powerpoint/2010/main" val="58775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2" grpId="0" animBg="1"/>
      <p:bldP spid="40" grpId="0" animBg="1"/>
      <p:bldP spid="38" grpId="0" animBg="1"/>
      <p:bldP spid="36" grpId="0" animBg="1"/>
      <p:bldP spid="34" grpId="0" animBg="1"/>
      <p:bldP spid="2" grpId="0" animBg="1"/>
      <p:bldP spid="3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7" grpId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0034FA-6410-C1D5-F335-BA083E4FFF19}"/>
              </a:ext>
            </a:extLst>
          </p:cNvPr>
          <p:cNvSpPr txBox="1"/>
          <p:nvPr/>
        </p:nvSpPr>
        <p:spPr>
          <a:xfrm>
            <a:off x="4953000" y="770688"/>
            <a:ext cx="22860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7F49F-C816-EF1B-B687-725268583303}"/>
              </a:ext>
            </a:extLst>
          </p:cNvPr>
          <p:cNvSpPr txBox="1"/>
          <p:nvPr/>
        </p:nvSpPr>
        <p:spPr>
          <a:xfrm>
            <a:off x="4953000" y="1482453"/>
            <a:ext cx="2286000" cy="64633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37277D-7F9C-0277-F7F8-518DCB503FEE}"/>
              </a:ext>
            </a:extLst>
          </p:cNvPr>
          <p:cNvSpPr txBox="1"/>
          <p:nvPr/>
        </p:nvSpPr>
        <p:spPr>
          <a:xfrm>
            <a:off x="4953000" y="2194218"/>
            <a:ext cx="2286000" cy="646331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609D1-F7D4-907D-B88B-AB478F7C101B}"/>
              </a:ext>
            </a:extLst>
          </p:cNvPr>
          <p:cNvSpPr txBox="1"/>
          <p:nvPr/>
        </p:nvSpPr>
        <p:spPr>
          <a:xfrm>
            <a:off x="4953000" y="2905983"/>
            <a:ext cx="2286000" cy="64633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7DB88-6104-EACC-C100-BF2BF8BF678F}"/>
              </a:ext>
            </a:extLst>
          </p:cNvPr>
          <p:cNvSpPr txBox="1"/>
          <p:nvPr/>
        </p:nvSpPr>
        <p:spPr>
          <a:xfrm>
            <a:off x="4953000" y="3617748"/>
            <a:ext cx="2288265" cy="6463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B4EEAB-EC94-ADDF-B746-A19BD7D10F6C}"/>
              </a:ext>
            </a:extLst>
          </p:cNvPr>
          <p:cNvSpPr txBox="1"/>
          <p:nvPr/>
        </p:nvSpPr>
        <p:spPr>
          <a:xfrm>
            <a:off x="4953000" y="4329513"/>
            <a:ext cx="2286000" cy="646331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D75F6-FBBA-74A4-12AB-6E4CB2F1EC0F}"/>
              </a:ext>
            </a:extLst>
          </p:cNvPr>
          <p:cNvSpPr txBox="1"/>
          <p:nvPr/>
        </p:nvSpPr>
        <p:spPr>
          <a:xfrm>
            <a:off x="4953000" y="5041276"/>
            <a:ext cx="2286000" cy="646331"/>
          </a:xfrm>
          <a:prstGeom prst="rect">
            <a:avLst/>
          </a:prstGeom>
          <a:solidFill>
            <a:srgbClr val="FF5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5ACD2F-CB28-BCD1-3D9B-63F6E171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1901" y="457191"/>
            <a:ext cx="3298671" cy="5473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69949-ECF1-2E30-F654-9AE198FC5B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696" y="767595"/>
            <a:ext cx="3017519" cy="5162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071F3-5DF8-2741-D784-A981B64DFFB7}"/>
              </a:ext>
            </a:extLst>
          </p:cNvPr>
          <p:cNvSpPr txBox="1"/>
          <p:nvPr/>
        </p:nvSpPr>
        <p:spPr>
          <a:xfrm>
            <a:off x="3451215" y="5818477"/>
            <a:ext cx="560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7 days in a week.</a:t>
            </a:r>
          </a:p>
        </p:txBody>
      </p:sp>
    </p:spTree>
    <p:extLst>
      <p:ext uri="{BB962C8B-B14F-4D97-AF65-F5344CB8AC3E}">
        <p14:creationId xmlns:p14="http://schemas.microsoft.com/office/powerpoint/2010/main" val="314935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7" grpId="0" animBg="1"/>
      <p:bldP spid="14" grpId="0" animBg="1"/>
      <p:bldP spid="15" grpId="0" animBg="1"/>
      <p:bldP spid="16" grpId="0" animBg="1"/>
      <p:bldP spid="1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8C210-8B98-966D-38A6-12DAC0AA3842}"/>
              </a:ext>
            </a:extLst>
          </p:cNvPr>
          <p:cNvSpPr txBox="1"/>
          <p:nvPr/>
        </p:nvSpPr>
        <p:spPr>
          <a:xfrm>
            <a:off x="466731" y="335907"/>
            <a:ext cx="3994371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7D188-DD8F-2EF0-D9AA-280316A6D268}"/>
              </a:ext>
            </a:extLst>
          </p:cNvPr>
          <p:cNvSpPr txBox="1"/>
          <p:nvPr/>
        </p:nvSpPr>
        <p:spPr>
          <a:xfrm>
            <a:off x="750949" y="2970104"/>
            <a:ext cx="217610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CD8FA-1F5E-917A-8E4F-907CD1223D88}"/>
              </a:ext>
            </a:extLst>
          </p:cNvPr>
          <p:cNvSpPr txBox="1"/>
          <p:nvPr/>
        </p:nvSpPr>
        <p:spPr>
          <a:xfrm>
            <a:off x="8591988" y="5069700"/>
            <a:ext cx="165919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325B0-9B80-EF62-AA36-AEC6D6FBECC8}"/>
              </a:ext>
            </a:extLst>
          </p:cNvPr>
          <p:cNvSpPr txBox="1"/>
          <p:nvPr/>
        </p:nvSpPr>
        <p:spPr>
          <a:xfrm>
            <a:off x="9421586" y="2970105"/>
            <a:ext cx="205774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2345C-146A-39F6-57AF-724011A610E0}"/>
              </a:ext>
            </a:extLst>
          </p:cNvPr>
          <p:cNvSpPr txBox="1"/>
          <p:nvPr/>
        </p:nvSpPr>
        <p:spPr>
          <a:xfrm>
            <a:off x="1384598" y="5069701"/>
            <a:ext cx="286843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C3BEB-4C0A-7054-F7C3-B9DB109EFB0D}"/>
              </a:ext>
            </a:extLst>
          </p:cNvPr>
          <p:cNvSpPr txBox="1"/>
          <p:nvPr/>
        </p:nvSpPr>
        <p:spPr>
          <a:xfrm>
            <a:off x="5621997" y="4588020"/>
            <a:ext cx="233671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51D95-BE4F-8965-5693-AE8C276F42EC}"/>
              </a:ext>
            </a:extLst>
          </p:cNvPr>
          <p:cNvSpPr txBox="1"/>
          <p:nvPr/>
        </p:nvSpPr>
        <p:spPr>
          <a:xfrm>
            <a:off x="6714595" y="2977921"/>
            <a:ext cx="210643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A2761-E50C-EBEF-3495-ABAA29439829}"/>
              </a:ext>
            </a:extLst>
          </p:cNvPr>
          <p:cNvSpPr txBox="1"/>
          <p:nvPr/>
        </p:nvSpPr>
        <p:spPr>
          <a:xfrm>
            <a:off x="4359351" y="2958205"/>
            <a:ext cx="187176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4F9906-D2B9-BEA8-477A-3DD1D03C7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78"/>
          <a:stretch/>
        </p:blipFill>
        <p:spPr>
          <a:xfrm>
            <a:off x="451312" y="1615715"/>
            <a:ext cx="1872961" cy="17547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56831-D9EE-E864-E0E3-E10632865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144" y="3789850"/>
            <a:ext cx="1458697" cy="20492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298EAF-A90E-1ED8-4D88-2DFF68A1D1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51" y="3734985"/>
            <a:ext cx="2801656" cy="18985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887604-1A2F-4B7B-DD11-530150C60AB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35" y="1229104"/>
            <a:ext cx="2113822" cy="21138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36DD8F-0632-B6C5-63E8-3402EE9A7C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5" y="3606451"/>
            <a:ext cx="1632146" cy="21209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799388-A00D-C79B-E490-5242D16E3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04" y="1132708"/>
            <a:ext cx="3372203" cy="2023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69559-5C26-2F77-7240-C504F7E391E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5" r="29777"/>
          <a:stretch/>
        </p:blipFill>
        <p:spPr>
          <a:xfrm>
            <a:off x="3089186" y="1413293"/>
            <a:ext cx="1731637" cy="23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D20CE-1ECF-7475-41D6-2ECD61784EBC}"/>
              </a:ext>
            </a:extLst>
          </p:cNvPr>
          <p:cNvSpPr txBox="1"/>
          <p:nvPr/>
        </p:nvSpPr>
        <p:spPr>
          <a:xfrm>
            <a:off x="2042243" y="1017228"/>
            <a:ext cx="8375962" cy="1077218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names of the missing days on each caterpillar.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85F98-8AED-4B20-BCA0-B29F2D7BFA20}"/>
              </a:ext>
            </a:extLst>
          </p:cNvPr>
          <p:cNvSpPr txBox="1"/>
          <p:nvPr/>
        </p:nvSpPr>
        <p:spPr>
          <a:xfrm>
            <a:off x="1752976" y="2843940"/>
            <a:ext cx="1645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5EBBA0-7FF1-4CD5-1022-2973750AA8E0}"/>
              </a:ext>
            </a:extLst>
          </p:cNvPr>
          <p:cNvSpPr txBox="1"/>
          <p:nvPr/>
        </p:nvSpPr>
        <p:spPr>
          <a:xfrm>
            <a:off x="9638417" y="2843940"/>
            <a:ext cx="2256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40A4347-42EB-EA31-CCC2-C42F7AB6889F}"/>
              </a:ext>
            </a:extLst>
          </p:cNvPr>
          <p:cNvSpPr txBox="1"/>
          <p:nvPr/>
        </p:nvSpPr>
        <p:spPr>
          <a:xfrm>
            <a:off x="7858439" y="2843940"/>
            <a:ext cx="1723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D4EC5C0-4292-5899-FCF0-DE66E53D21BB}"/>
              </a:ext>
            </a:extLst>
          </p:cNvPr>
          <p:cNvSpPr txBox="1"/>
          <p:nvPr/>
        </p:nvSpPr>
        <p:spPr>
          <a:xfrm>
            <a:off x="1705790" y="4921102"/>
            <a:ext cx="1854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  <a:endParaRPr lang="en-US" sz="32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B90DC4-14CF-22EC-C013-484C12E9AED7}"/>
              </a:ext>
            </a:extLst>
          </p:cNvPr>
          <p:cNvSpPr txBox="1"/>
          <p:nvPr/>
        </p:nvSpPr>
        <p:spPr>
          <a:xfrm>
            <a:off x="7938193" y="4933628"/>
            <a:ext cx="1455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Moon 69">
            <a:extLst>
              <a:ext uri="{FF2B5EF4-FFF2-40B4-BE49-F238E27FC236}">
                <a16:creationId xmlns:a16="http://schemas.microsoft.com/office/drawing/2014/main" id="{1F4420F7-3E0A-23D5-FC45-F0957A70E5B0}"/>
              </a:ext>
            </a:extLst>
          </p:cNvPr>
          <p:cNvSpPr/>
          <p:nvPr/>
        </p:nvSpPr>
        <p:spPr>
          <a:xfrm flipH="1">
            <a:off x="8766732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Moon 86">
            <a:extLst>
              <a:ext uri="{FF2B5EF4-FFF2-40B4-BE49-F238E27FC236}">
                <a16:creationId xmlns:a16="http://schemas.microsoft.com/office/drawing/2014/main" id="{7DE4E9C7-2F5F-3CB6-84BD-F7201A3693F1}"/>
              </a:ext>
            </a:extLst>
          </p:cNvPr>
          <p:cNvSpPr/>
          <p:nvPr/>
        </p:nvSpPr>
        <p:spPr>
          <a:xfrm flipH="1">
            <a:off x="10459056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Moon 32">
            <a:extLst>
              <a:ext uri="{FF2B5EF4-FFF2-40B4-BE49-F238E27FC236}">
                <a16:creationId xmlns:a16="http://schemas.microsoft.com/office/drawing/2014/main" id="{C0C89D8C-A990-7BFA-12EB-723347A9E4D6}"/>
              </a:ext>
            </a:extLst>
          </p:cNvPr>
          <p:cNvSpPr/>
          <p:nvPr/>
        </p:nvSpPr>
        <p:spPr>
          <a:xfrm flipH="1">
            <a:off x="2549503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01A79E-A344-ABB4-9221-62238B8AEC45}"/>
              </a:ext>
            </a:extLst>
          </p:cNvPr>
          <p:cNvSpPr/>
          <p:nvPr/>
        </p:nvSpPr>
        <p:spPr>
          <a:xfrm>
            <a:off x="1535973" y="254857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882D63-1197-602A-2D1F-D1FC3FFBB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10226" r="14973" b="18981"/>
          <a:stretch/>
        </p:blipFill>
        <p:spPr>
          <a:xfrm>
            <a:off x="83760" y="997035"/>
            <a:ext cx="2315610" cy="2627422"/>
          </a:xfrm>
          <a:prstGeom prst="rect">
            <a:avLst/>
          </a:prstGeom>
        </p:spPr>
      </p:pic>
      <p:sp>
        <p:nvSpPr>
          <p:cNvPr id="32" name="Moon 31">
            <a:extLst>
              <a:ext uri="{FF2B5EF4-FFF2-40B4-BE49-F238E27FC236}">
                <a16:creationId xmlns:a16="http://schemas.microsoft.com/office/drawing/2014/main" id="{C80E2179-AD02-6D54-AD68-1C6078940D6A}"/>
              </a:ext>
            </a:extLst>
          </p:cNvPr>
          <p:cNvSpPr/>
          <p:nvPr/>
        </p:nvSpPr>
        <p:spPr>
          <a:xfrm flipH="1">
            <a:off x="2213743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Moon 34">
            <a:extLst>
              <a:ext uri="{FF2B5EF4-FFF2-40B4-BE49-F238E27FC236}">
                <a16:creationId xmlns:a16="http://schemas.microsoft.com/office/drawing/2014/main" id="{EAB530C6-0ACD-387E-F0B5-623B5FF3DBFC}"/>
              </a:ext>
            </a:extLst>
          </p:cNvPr>
          <p:cNvSpPr/>
          <p:nvPr/>
        </p:nvSpPr>
        <p:spPr>
          <a:xfrm flipH="1">
            <a:off x="4349427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0C63C717-3241-DEBD-47AB-57ABB8AAE0DB}"/>
              </a:ext>
            </a:extLst>
          </p:cNvPr>
          <p:cNvSpPr/>
          <p:nvPr/>
        </p:nvSpPr>
        <p:spPr>
          <a:xfrm flipH="1">
            <a:off x="4744167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Moon 37">
            <a:extLst>
              <a:ext uri="{FF2B5EF4-FFF2-40B4-BE49-F238E27FC236}">
                <a16:creationId xmlns:a16="http://schemas.microsoft.com/office/drawing/2014/main" id="{035DF60E-BD90-B687-B5E4-91C5ECB786CF}"/>
              </a:ext>
            </a:extLst>
          </p:cNvPr>
          <p:cNvSpPr/>
          <p:nvPr/>
        </p:nvSpPr>
        <p:spPr>
          <a:xfrm flipH="1">
            <a:off x="6370890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Moon 38">
            <a:extLst>
              <a:ext uri="{FF2B5EF4-FFF2-40B4-BE49-F238E27FC236}">
                <a16:creationId xmlns:a16="http://schemas.microsoft.com/office/drawing/2014/main" id="{A302F723-B9C8-1CBB-A68B-A129AEB5B4FE}"/>
              </a:ext>
            </a:extLst>
          </p:cNvPr>
          <p:cNvSpPr/>
          <p:nvPr/>
        </p:nvSpPr>
        <p:spPr>
          <a:xfrm flipH="1">
            <a:off x="6748871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7CEB30E-7458-AC07-2EBD-D8F3469B22BB}"/>
              </a:ext>
            </a:extLst>
          </p:cNvPr>
          <p:cNvSpPr/>
          <p:nvPr/>
        </p:nvSpPr>
        <p:spPr>
          <a:xfrm>
            <a:off x="3564333" y="254857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5FA092-97B4-3928-FB85-2427926CE4D1}"/>
              </a:ext>
            </a:extLst>
          </p:cNvPr>
          <p:cNvSpPr/>
          <p:nvPr/>
        </p:nvSpPr>
        <p:spPr>
          <a:xfrm>
            <a:off x="5592693" y="254857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EDA360-04A7-4C0E-E325-05F4D84515FD}"/>
              </a:ext>
            </a:extLst>
          </p:cNvPr>
          <p:cNvSpPr/>
          <p:nvPr/>
        </p:nvSpPr>
        <p:spPr>
          <a:xfrm>
            <a:off x="7621053" y="254857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Moon 68">
            <a:extLst>
              <a:ext uri="{FF2B5EF4-FFF2-40B4-BE49-F238E27FC236}">
                <a16:creationId xmlns:a16="http://schemas.microsoft.com/office/drawing/2014/main" id="{B049B175-AC2C-0482-3131-8BCF0FE11A97}"/>
              </a:ext>
            </a:extLst>
          </p:cNvPr>
          <p:cNvSpPr/>
          <p:nvPr/>
        </p:nvSpPr>
        <p:spPr>
          <a:xfrm flipH="1">
            <a:off x="8400024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8B2C22-A89A-D081-62A0-FC141FE3279A}"/>
              </a:ext>
            </a:extLst>
          </p:cNvPr>
          <p:cNvSpPr/>
          <p:nvPr/>
        </p:nvSpPr>
        <p:spPr>
          <a:xfrm>
            <a:off x="9649411" y="254857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Moon 87">
            <a:extLst>
              <a:ext uri="{FF2B5EF4-FFF2-40B4-BE49-F238E27FC236}">
                <a16:creationId xmlns:a16="http://schemas.microsoft.com/office/drawing/2014/main" id="{54E1FC7E-8940-8072-5CAE-32BF0AFFC345}"/>
              </a:ext>
            </a:extLst>
          </p:cNvPr>
          <p:cNvSpPr/>
          <p:nvPr/>
        </p:nvSpPr>
        <p:spPr>
          <a:xfrm flipH="1">
            <a:off x="10853796" y="373530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D0F4EE-194B-20B8-2493-3043DD3CB69B}"/>
              </a:ext>
            </a:extLst>
          </p:cNvPr>
          <p:cNvSpPr txBox="1"/>
          <p:nvPr/>
        </p:nvSpPr>
        <p:spPr>
          <a:xfrm>
            <a:off x="3889049" y="2843940"/>
            <a:ext cx="1458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DC39723-D4D6-8AD5-8E8A-19064594C819}"/>
              </a:ext>
            </a:extLst>
          </p:cNvPr>
          <p:cNvSpPr txBox="1"/>
          <p:nvPr/>
        </p:nvSpPr>
        <p:spPr>
          <a:xfrm>
            <a:off x="5839817" y="2843940"/>
            <a:ext cx="1618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2F24C0-026A-5D92-9860-74D3DF29B805}"/>
              </a:ext>
            </a:extLst>
          </p:cNvPr>
          <p:cNvSpPr txBox="1"/>
          <p:nvPr/>
        </p:nvSpPr>
        <p:spPr>
          <a:xfrm>
            <a:off x="3943428" y="4933628"/>
            <a:ext cx="139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41A4080-EB0C-E847-DA2A-4AF1119458BC}"/>
              </a:ext>
            </a:extLst>
          </p:cNvPr>
          <p:cNvSpPr txBox="1"/>
          <p:nvPr/>
        </p:nvSpPr>
        <p:spPr>
          <a:xfrm>
            <a:off x="5769998" y="4933628"/>
            <a:ext cx="1723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67E3B1-4F0F-F0DD-ACF7-FDB60B76260C}"/>
              </a:ext>
            </a:extLst>
          </p:cNvPr>
          <p:cNvSpPr txBox="1"/>
          <p:nvPr/>
        </p:nvSpPr>
        <p:spPr>
          <a:xfrm>
            <a:off x="9839408" y="4933628"/>
            <a:ext cx="1618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AD116A1-98E6-C2D8-AAF7-51EDE7334325}"/>
              </a:ext>
            </a:extLst>
          </p:cNvPr>
          <p:cNvSpPr txBox="1"/>
          <p:nvPr/>
        </p:nvSpPr>
        <p:spPr>
          <a:xfrm>
            <a:off x="4271375" y="216814"/>
            <a:ext cx="350749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BAFD296F-BC8B-7541-4B12-58DB1477C991}"/>
              </a:ext>
            </a:extLst>
          </p:cNvPr>
          <p:cNvSpPr/>
          <p:nvPr/>
        </p:nvSpPr>
        <p:spPr>
          <a:xfrm flipH="1">
            <a:off x="8756294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Moon 53">
            <a:extLst>
              <a:ext uri="{FF2B5EF4-FFF2-40B4-BE49-F238E27FC236}">
                <a16:creationId xmlns:a16="http://schemas.microsoft.com/office/drawing/2014/main" id="{EB2BD1AC-8F43-0D03-CACA-8D192CE8658D}"/>
              </a:ext>
            </a:extLst>
          </p:cNvPr>
          <p:cNvSpPr/>
          <p:nvPr/>
        </p:nvSpPr>
        <p:spPr>
          <a:xfrm flipH="1">
            <a:off x="10448618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Moon 54">
            <a:extLst>
              <a:ext uri="{FF2B5EF4-FFF2-40B4-BE49-F238E27FC236}">
                <a16:creationId xmlns:a16="http://schemas.microsoft.com/office/drawing/2014/main" id="{DD1E980B-1152-14B0-4910-41F3E5E8001A}"/>
              </a:ext>
            </a:extLst>
          </p:cNvPr>
          <p:cNvSpPr/>
          <p:nvPr/>
        </p:nvSpPr>
        <p:spPr>
          <a:xfrm flipH="1">
            <a:off x="2539065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9F68FE-02E6-ACFA-92B4-F3111F65CAF7}"/>
              </a:ext>
            </a:extLst>
          </p:cNvPr>
          <p:cNvSpPr/>
          <p:nvPr/>
        </p:nvSpPr>
        <p:spPr>
          <a:xfrm>
            <a:off x="1525535" y="464250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7D6BB17-4CE9-22A6-691F-1AE266C1B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10226" r="14973" b="18981"/>
          <a:stretch/>
        </p:blipFill>
        <p:spPr>
          <a:xfrm>
            <a:off x="-1833" y="3065913"/>
            <a:ext cx="2256471" cy="2560320"/>
          </a:xfrm>
          <a:prstGeom prst="rect">
            <a:avLst/>
          </a:prstGeom>
        </p:spPr>
      </p:pic>
      <p:sp>
        <p:nvSpPr>
          <p:cNvPr id="58" name="Moon 57">
            <a:extLst>
              <a:ext uri="{FF2B5EF4-FFF2-40B4-BE49-F238E27FC236}">
                <a16:creationId xmlns:a16="http://schemas.microsoft.com/office/drawing/2014/main" id="{F9B0B349-1C7F-C486-9439-787E97E0C794}"/>
              </a:ext>
            </a:extLst>
          </p:cNvPr>
          <p:cNvSpPr/>
          <p:nvPr/>
        </p:nvSpPr>
        <p:spPr>
          <a:xfrm flipH="1">
            <a:off x="2203305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Moon 58">
            <a:extLst>
              <a:ext uri="{FF2B5EF4-FFF2-40B4-BE49-F238E27FC236}">
                <a16:creationId xmlns:a16="http://schemas.microsoft.com/office/drawing/2014/main" id="{A4D8FF5B-BA3F-D25E-CF27-AC19E1C5C534}"/>
              </a:ext>
            </a:extLst>
          </p:cNvPr>
          <p:cNvSpPr/>
          <p:nvPr/>
        </p:nvSpPr>
        <p:spPr>
          <a:xfrm flipH="1">
            <a:off x="4338989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Moon 70">
            <a:extLst>
              <a:ext uri="{FF2B5EF4-FFF2-40B4-BE49-F238E27FC236}">
                <a16:creationId xmlns:a16="http://schemas.microsoft.com/office/drawing/2014/main" id="{90A85DB7-46A7-D55B-C5FD-5B0382491E94}"/>
              </a:ext>
            </a:extLst>
          </p:cNvPr>
          <p:cNvSpPr/>
          <p:nvPr/>
        </p:nvSpPr>
        <p:spPr>
          <a:xfrm flipH="1">
            <a:off x="4733729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Moon 72">
            <a:extLst>
              <a:ext uri="{FF2B5EF4-FFF2-40B4-BE49-F238E27FC236}">
                <a16:creationId xmlns:a16="http://schemas.microsoft.com/office/drawing/2014/main" id="{2B7AD650-7DD5-8285-3193-A71D0BFE000D}"/>
              </a:ext>
            </a:extLst>
          </p:cNvPr>
          <p:cNvSpPr/>
          <p:nvPr/>
        </p:nvSpPr>
        <p:spPr>
          <a:xfrm flipH="1">
            <a:off x="6360452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Moon 73">
            <a:extLst>
              <a:ext uri="{FF2B5EF4-FFF2-40B4-BE49-F238E27FC236}">
                <a16:creationId xmlns:a16="http://schemas.microsoft.com/office/drawing/2014/main" id="{2759CFA4-40DE-6081-1024-BB81B6655D18}"/>
              </a:ext>
            </a:extLst>
          </p:cNvPr>
          <p:cNvSpPr/>
          <p:nvPr/>
        </p:nvSpPr>
        <p:spPr>
          <a:xfrm flipH="1">
            <a:off x="6738433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4422B29-337A-95FA-B448-BCDC5898D64D}"/>
              </a:ext>
            </a:extLst>
          </p:cNvPr>
          <p:cNvSpPr/>
          <p:nvPr/>
        </p:nvSpPr>
        <p:spPr>
          <a:xfrm>
            <a:off x="3553895" y="464250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F652A35-3342-F437-641D-437DA88AE944}"/>
              </a:ext>
            </a:extLst>
          </p:cNvPr>
          <p:cNvSpPr/>
          <p:nvPr/>
        </p:nvSpPr>
        <p:spPr>
          <a:xfrm>
            <a:off x="5582255" y="464250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E5DAD22-3F36-FA7C-D853-0E2193D74B66}"/>
              </a:ext>
            </a:extLst>
          </p:cNvPr>
          <p:cNvSpPr/>
          <p:nvPr/>
        </p:nvSpPr>
        <p:spPr>
          <a:xfrm>
            <a:off x="7610615" y="464250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Moon 82">
            <a:extLst>
              <a:ext uri="{FF2B5EF4-FFF2-40B4-BE49-F238E27FC236}">
                <a16:creationId xmlns:a16="http://schemas.microsoft.com/office/drawing/2014/main" id="{94910F3C-1562-166B-2B03-534CC03C9512}"/>
              </a:ext>
            </a:extLst>
          </p:cNvPr>
          <p:cNvSpPr/>
          <p:nvPr/>
        </p:nvSpPr>
        <p:spPr>
          <a:xfrm flipH="1">
            <a:off x="8389586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61468E2-4263-6609-77B2-4F9D84098A45}"/>
              </a:ext>
            </a:extLst>
          </p:cNvPr>
          <p:cNvSpPr/>
          <p:nvPr/>
        </p:nvSpPr>
        <p:spPr>
          <a:xfrm>
            <a:off x="9638973" y="4642502"/>
            <a:ext cx="2011680" cy="11867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Moon 91">
            <a:extLst>
              <a:ext uri="{FF2B5EF4-FFF2-40B4-BE49-F238E27FC236}">
                <a16:creationId xmlns:a16="http://schemas.microsoft.com/office/drawing/2014/main" id="{83ED27A2-BB46-48FB-02D1-6E9466307759}"/>
              </a:ext>
            </a:extLst>
          </p:cNvPr>
          <p:cNvSpPr/>
          <p:nvPr/>
        </p:nvSpPr>
        <p:spPr>
          <a:xfrm flipH="1">
            <a:off x="10843358" y="5829236"/>
            <a:ext cx="292175" cy="370901"/>
          </a:xfrm>
          <a:prstGeom prst="mo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7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/>
      <p:bldP spid="80" grpId="0"/>
      <p:bldP spid="60" grpId="0" animBg="1"/>
      <p:bldP spid="62" grpId="0" animBg="1"/>
      <p:bldP spid="76" grpId="0" animBg="1"/>
      <p:bldP spid="90" grpId="0"/>
      <p:bldP spid="93" grpId="0"/>
      <p:bldP spid="96" grpId="0"/>
      <p:bldP spid="97" grpId="0"/>
      <p:bldP spid="98" grpId="0" animBg="1"/>
      <p:bldP spid="77" grpId="0" animBg="1"/>
      <p:bldP spid="79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91AE7DA-6EAE-BC45-1411-53E462CF7CBE}"/>
              </a:ext>
            </a:extLst>
          </p:cNvPr>
          <p:cNvSpPr txBox="1"/>
          <p:nvPr/>
        </p:nvSpPr>
        <p:spPr>
          <a:xfrm>
            <a:off x="2229395" y="1488756"/>
            <a:ext cx="773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days are there in a week?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A19E4-3714-EC9E-3A85-72BBE95B3B20}"/>
              </a:ext>
            </a:extLst>
          </p:cNvPr>
          <p:cNvSpPr txBox="1"/>
          <p:nvPr/>
        </p:nvSpPr>
        <p:spPr>
          <a:xfrm>
            <a:off x="3031491" y="4165044"/>
            <a:ext cx="612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     days in a week.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67EC6-1F9E-1CF1-B4CE-70B531939937}"/>
              </a:ext>
            </a:extLst>
          </p:cNvPr>
          <p:cNvSpPr txBox="1"/>
          <p:nvPr/>
        </p:nvSpPr>
        <p:spPr>
          <a:xfrm>
            <a:off x="4746158" y="1842699"/>
            <a:ext cx="12490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3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C3B41-78F1-2308-A64E-3920968D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82104">
            <a:off x="4849098" y="3246757"/>
            <a:ext cx="1101236" cy="14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repeatCount="3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E8BCC9-CB99-E12C-8469-030342E2806C}"/>
              </a:ext>
            </a:extLst>
          </p:cNvPr>
          <p:cNvSpPr txBox="1"/>
          <p:nvPr/>
        </p:nvSpPr>
        <p:spPr>
          <a:xfrm>
            <a:off x="1283060" y="1923877"/>
            <a:ext cx="447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textbook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B594A-4315-0ABF-66F9-748A27FCF1F4}"/>
              </a:ext>
            </a:extLst>
          </p:cNvPr>
          <p:cNvSpPr txBox="1"/>
          <p:nvPr/>
        </p:nvSpPr>
        <p:spPr>
          <a:xfrm>
            <a:off x="1283060" y="3164382"/>
            <a:ext cx="261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no- 26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A3EB8-4972-A0B2-581B-5889B5E8BC82}"/>
              </a:ext>
            </a:extLst>
          </p:cNvPr>
          <p:cNvSpPr txBox="1"/>
          <p:nvPr/>
        </p:nvSpPr>
        <p:spPr>
          <a:xfrm>
            <a:off x="1283060" y="3850890"/>
            <a:ext cx="2612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-B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D1007-713D-02F2-63C2-E6D9C1DFB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24762" r="4145" b="21143"/>
          <a:stretch/>
        </p:blipFill>
        <p:spPr>
          <a:xfrm>
            <a:off x="7563403" y="1008257"/>
            <a:ext cx="3477295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50A77-7990-3F51-BD2C-8D7BD664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60" y="1008257"/>
            <a:ext cx="35316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7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7EC34-A283-9052-A6A1-C2FBD1E752BB}"/>
              </a:ext>
            </a:extLst>
          </p:cNvPr>
          <p:cNvGrpSpPr/>
          <p:nvPr/>
        </p:nvGrpSpPr>
        <p:grpSpPr>
          <a:xfrm>
            <a:off x="2206530" y="227105"/>
            <a:ext cx="7524324" cy="2408596"/>
            <a:chOff x="2206530" y="227105"/>
            <a:chExt cx="7524324" cy="2408596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8D21F04E-F3DA-F450-CB69-F7850DAAEF22}"/>
                </a:ext>
              </a:extLst>
            </p:cNvPr>
            <p:cNvSpPr/>
            <p:nvPr/>
          </p:nvSpPr>
          <p:spPr>
            <a:xfrm rot="10800000">
              <a:off x="5424439" y="766207"/>
              <a:ext cx="726698" cy="801270"/>
            </a:xfrm>
            <a:prstGeom prst="downArrow">
              <a:avLst/>
            </a:prstGeom>
            <a:solidFill>
              <a:srgbClr val="FF5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3BF9FB18-BF1A-BAFE-4DDB-5D73E1468BE0}"/>
                </a:ext>
              </a:extLst>
            </p:cNvPr>
            <p:cNvSpPr/>
            <p:nvPr/>
          </p:nvSpPr>
          <p:spPr>
            <a:xfrm rot="13780671">
              <a:off x="7649300" y="1760560"/>
              <a:ext cx="726698" cy="750627"/>
            </a:xfrm>
            <a:prstGeom prst="downArrow">
              <a:avLst/>
            </a:prstGeom>
            <a:solidFill>
              <a:srgbClr val="FF5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B551B156-9788-7836-F02D-0D336B29979D}"/>
                </a:ext>
              </a:extLst>
            </p:cNvPr>
            <p:cNvSpPr/>
            <p:nvPr/>
          </p:nvSpPr>
          <p:spPr>
            <a:xfrm rot="7513017">
              <a:off x="3253765" y="1897038"/>
              <a:ext cx="726698" cy="750627"/>
            </a:xfrm>
            <a:prstGeom prst="downArrow">
              <a:avLst/>
            </a:prstGeom>
            <a:solidFill>
              <a:srgbClr val="FF5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11D726-D071-F8A1-4FFF-4363871B8317}"/>
                </a:ext>
              </a:extLst>
            </p:cNvPr>
            <p:cNvSpPr txBox="1"/>
            <p:nvPr/>
          </p:nvSpPr>
          <p:spPr>
            <a:xfrm>
              <a:off x="7515661" y="1292824"/>
              <a:ext cx="2215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Tomorrow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6B14BD-B3F8-DAEE-215C-519D6DA31A3A}"/>
                </a:ext>
              </a:extLst>
            </p:cNvPr>
            <p:cNvSpPr txBox="1"/>
            <p:nvPr/>
          </p:nvSpPr>
          <p:spPr>
            <a:xfrm>
              <a:off x="2206530" y="1385633"/>
              <a:ext cx="20925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Yesterday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2BC39C-7364-5438-8B19-E57EC8B298FC}"/>
                </a:ext>
              </a:extLst>
            </p:cNvPr>
            <p:cNvSpPr txBox="1"/>
            <p:nvPr/>
          </p:nvSpPr>
          <p:spPr>
            <a:xfrm>
              <a:off x="5134179" y="227105"/>
              <a:ext cx="1337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24E13-F97F-D147-ACFA-B7F59C59CC49}"/>
              </a:ext>
            </a:extLst>
          </p:cNvPr>
          <p:cNvGrpSpPr/>
          <p:nvPr/>
        </p:nvGrpSpPr>
        <p:grpSpPr>
          <a:xfrm>
            <a:off x="3402984" y="1512911"/>
            <a:ext cx="4922008" cy="4922008"/>
            <a:chOff x="3402984" y="1512911"/>
            <a:chExt cx="4922008" cy="49220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65AB5C-D56F-3906-700E-20B9EB824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562">
              <a:off x="3402984" y="1512911"/>
              <a:ext cx="4922008" cy="492200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F45281-515B-8EF6-1D19-48BB9DA3EA64}"/>
                </a:ext>
              </a:extLst>
            </p:cNvPr>
            <p:cNvSpPr txBox="1"/>
            <p:nvPr/>
          </p:nvSpPr>
          <p:spPr>
            <a:xfrm>
              <a:off x="5059642" y="1654600"/>
              <a:ext cx="1437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Sunday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21AA80-D7EE-61DD-8371-88CBD96F541A}"/>
                </a:ext>
              </a:extLst>
            </p:cNvPr>
            <p:cNvSpPr txBox="1"/>
            <p:nvPr/>
          </p:nvSpPr>
          <p:spPr>
            <a:xfrm rot="18000000">
              <a:off x="3435879" y="2524355"/>
              <a:ext cx="1656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Saturday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4F0486-C368-6675-4901-6F816A33F885}"/>
                </a:ext>
              </a:extLst>
            </p:cNvPr>
            <p:cNvSpPr txBox="1"/>
            <p:nvPr/>
          </p:nvSpPr>
          <p:spPr>
            <a:xfrm rot="15600000">
              <a:off x="3212819" y="4142544"/>
              <a:ext cx="1327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Friday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F45C09-3E2C-2118-1ED4-8C4C1A74CCF0}"/>
                </a:ext>
              </a:extLst>
            </p:cNvPr>
            <p:cNvSpPr txBox="1"/>
            <p:nvPr/>
          </p:nvSpPr>
          <p:spPr>
            <a:xfrm rot="12000000">
              <a:off x="4162448" y="5593270"/>
              <a:ext cx="1718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Thursday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8EEBF0-01B9-F71E-13AD-49F5A73001B8}"/>
                </a:ext>
              </a:extLst>
            </p:cNvPr>
            <p:cNvSpPr txBox="1"/>
            <p:nvPr/>
          </p:nvSpPr>
          <p:spPr>
            <a:xfrm rot="9300000">
              <a:off x="5753095" y="5381123"/>
              <a:ext cx="2086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Wednesday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03BDFF-D2AF-943E-F803-A34C691B8BF8}"/>
                </a:ext>
              </a:extLst>
            </p:cNvPr>
            <p:cNvSpPr txBox="1"/>
            <p:nvPr/>
          </p:nvSpPr>
          <p:spPr>
            <a:xfrm rot="6300000">
              <a:off x="7033682" y="4049431"/>
              <a:ext cx="1558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Tuesday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288BD0-BA38-4027-5DF6-995B1058526F}"/>
                </a:ext>
              </a:extLst>
            </p:cNvPr>
            <p:cNvSpPr txBox="1"/>
            <p:nvPr/>
          </p:nvSpPr>
          <p:spPr>
            <a:xfrm rot="3000000">
              <a:off x="6498695" y="2499822"/>
              <a:ext cx="1555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Monday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4FC285B-B048-E461-0C7C-4EB0B12C83A1}"/>
              </a:ext>
            </a:extLst>
          </p:cNvPr>
          <p:cNvSpPr/>
          <p:nvPr/>
        </p:nvSpPr>
        <p:spPr>
          <a:xfrm>
            <a:off x="4967830" y="3019567"/>
            <a:ext cx="1890215" cy="193457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E2DB-7B07-47EF-03E5-EB0CAC462111}"/>
              </a:ext>
            </a:extLst>
          </p:cNvPr>
          <p:cNvSpPr txBox="1"/>
          <p:nvPr/>
        </p:nvSpPr>
        <p:spPr>
          <a:xfrm>
            <a:off x="5016427" y="3404510"/>
            <a:ext cx="1741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Days of the week</a:t>
            </a:r>
          </a:p>
        </p:txBody>
      </p:sp>
    </p:spTree>
    <p:extLst>
      <p:ext uri="{BB962C8B-B14F-4D97-AF65-F5344CB8AC3E}">
        <p14:creationId xmlns:p14="http://schemas.microsoft.com/office/powerpoint/2010/main" val="13039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3084000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3084000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3084000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3084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3084000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3084000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3084000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id="{19B9236E-28D4-85A8-54C5-7766A492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72094"/>
              </p:ext>
            </p:extLst>
          </p:nvPr>
        </p:nvGraphicFramePr>
        <p:xfrm>
          <a:off x="2003571" y="1924108"/>
          <a:ext cx="812799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955222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894292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09531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8537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1998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56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7514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3773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3149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0288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189835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60C2543-8535-D3FA-998A-ECE6CB46593B}"/>
              </a:ext>
            </a:extLst>
          </p:cNvPr>
          <p:cNvSpPr txBox="1"/>
          <p:nvPr/>
        </p:nvSpPr>
        <p:spPr>
          <a:xfrm>
            <a:off x="2317316" y="1842301"/>
            <a:ext cx="200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E6F8AC-879B-D07A-1800-8970D9001ED4}"/>
              </a:ext>
            </a:extLst>
          </p:cNvPr>
          <p:cNvSpPr txBox="1"/>
          <p:nvPr/>
        </p:nvSpPr>
        <p:spPr>
          <a:xfrm>
            <a:off x="5445444" y="1842301"/>
            <a:ext cx="16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DD4F90-0B72-9787-E7AA-02871689F6A0}"/>
              </a:ext>
            </a:extLst>
          </p:cNvPr>
          <p:cNvSpPr txBox="1"/>
          <p:nvPr/>
        </p:nvSpPr>
        <p:spPr>
          <a:xfrm>
            <a:off x="7692126" y="1842301"/>
            <a:ext cx="224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8E8AA3-0B86-E2F6-BF86-F1E3E146E4F2}"/>
              </a:ext>
            </a:extLst>
          </p:cNvPr>
          <p:cNvSpPr txBox="1"/>
          <p:nvPr/>
        </p:nvSpPr>
        <p:spPr>
          <a:xfrm>
            <a:off x="5422480" y="2393579"/>
            <a:ext cx="16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06A444-55B8-3A5F-9925-3C862EFF8395}"/>
              </a:ext>
            </a:extLst>
          </p:cNvPr>
          <p:cNvSpPr txBox="1"/>
          <p:nvPr/>
        </p:nvSpPr>
        <p:spPr>
          <a:xfrm>
            <a:off x="5049918" y="2944857"/>
            <a:ext cx="240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5D45A-E73E-D16F-6A60-9C0606C1A748}"/>
              </a:ext>
            </a:extLst>
          </p:cNvPr>
          <p:cNvSpPr txBox="1"/>
          <p:nvPr/>
        </p:nvSpPr>
        <p:spPr>
          <a:xfrm>
            <a:off x="5411346" y="3496135"/>
            <a:ext cx="16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C82548-EE85-CE2C-C2D5-F288AEC77642}"/>
              </a:ext>
            </a:extLst>
          </p:cNvPr>
          <p:cNvSpPr txBox="1"/>
          <p:nvPr/>
        </p:nvSpPr>
        <p:spPr>
          <a:xfrm>
            <a:off x="5313748" y="4598691"/>
            <a:ext cx="228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42686D-8F54-5FF9-0A2B-5D43D070250D}"/>
              </a:ext>
            </a:extLst>
          </p:cNvPr>
          <p:cNvSpPr txBox="1"/>
          <p:nvPr/>
        </p:nvSpPr>
        <p:spPr>
          <a:xfrm>
            <a:off x="5372898" y="4047413"/>
            <a:ext cx="20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47DFD2-5AEE-F5F1-423C-69658714C463}"/>
              </a:ext>
            </a:extLst>
          </p:cNvPr>
          <p:cNvSpPr txBox="1"/>
          <p:nvPr/>
        </p:nvSpPr>
        <p:spPr>
          <a:xfrm>
            <a:off x="5289479" y="5149969"/>
            <a:ext cx="216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7D0D28-2306-0BAE-2B3D-BDEB3302D455}"/>
              </a:ext>
            </a:extLst>
          </p:cNvPr>
          <p:cNvSpPr txBox="1"/>
          <p:nvPr/>
        </p:nvSpPr>
        <p:spPr>
          <a:xfrm>
            <a:off x="5416043" y="5701246"/>
            <a:ext cx="208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66727A-573A-0E2D-C1C5-F3DDD2064E22}"/>
              </a:ext>
            </a:extLst>
          </p:cNvPr>
          <p:cNvSpPr txBox="1"/>
          <p:nvPr/>
        </p:nvSpPr>
        <p:spPr>
          <a:xfrm>
            <a:off x="2414276" y="2393579"/>
            <a:ext cx="20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42ABD5-5845-E757-A1F0-EA67F3931565}"/>
              </a:ext>
            </a:extLst>
          </p:cNvPr>
          <p:cNvSpPr txBox="1"/>
          <p:nvPr/>
        </p:nvSpPr>
        <p:spPr>
          <a:xfrm>
            <a:off x="2512614" y="2944857"/>
            <a:ext cx="178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D0C6DF-2048-0244-245F-2AAE051F7EFC}"/>
              </a:ext>
            </a:extLst>
          </p:cNvPr>
          <p:cNvSpPr txBox="1"/>
          <p:nvPr/>
        </p:nvSpPr>
        <p:spPr>
          <a:xfrm>
            <a:off x="2455203" y="3496135"/>
            <a:ext cx="205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FDC87F-6ABB-1092-0846-2418EDBED99D}"/>
              </a:ext>
            </a:extLst>
          </p:cNvPr>
          <p:cNvSpPr txBox="1"/>
          <p:nvPr/>
        </p:nvSpPr>
        <p:spPr>
          <a:xfrm>
            <a:off x="2612476" y="4047413"/>
            <a:ext cx="16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C6F650-0AEC-ADBA-9192-C4DD084A6615}"/>
              </a:ext>
            </a:extLst>
          </p:cNvPr>
          <p:cNvSpPr txBox="1"/>
          <p:nvPr/>
        </p:nvSpPr>
        <p:spPr>
          <a:xfrm>
            <a:off x="2622216" y="4598691"/>
            <a:ext cx="22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FBE80F-4997-CE46-9A8F-F24806A7749F}"/>
              </a:ext>
            </a:extLst>
          </p:cNvPr>
          <p:cNvSpPr txBox="1"/>
          <p:nvPr/>
        </p:nvSpPr>
        <p:spPr>
          <a:xfrm>
            <a:off x="2527761" y="5701246"/>
            <a:ext cx="16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C8F7C-B8EA-A039-505C-60BD1A3DB9A2}"/>
              </a:ext>
            </a:extLst>
          </p:cNvPr>
          <p:cNvSpPr txBox="1"/>
          <p:nvPr/>
        </p:nvSpPr>
        <p:spPr>
          <a:xfrm>
            <a:off x="2271184" y="5149969"/>
            <a:ext cx="275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A82AE6-E177-32B2-6AD3-6B40FFB064FC}"/>
              </a:ext>
            </a:extLst>
          </p:cNvPr>
          <p:cNvSpPr txBox="1"/>
          <p:nvPr/>
        </p:nvSpPr>
        <p:spPr>
          <a:xfrm>
            <a:off x="8000755" y="3496135"/>
            <a:ext cx="21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2396CF-5DA5-C5EB-FB08-8BDC37C9B569}"/>
              </a:ext>
            </a:extLst>
          </p:cNvPr>
          <p:cNvSpPr txBox="1"/>
          <p:nvPr/>
        </p:nvSpPr>
        <p:spPr>
          <a:xfrm>
            <a:off x="7858597" y="2944857"/>
            <a:ext cx="211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8133A9-29E5-6E8F-F4E2-424E3618A3E3}"/>
              </a:ext>
            </a:extLst>
          </p:cNvPr>
          <p:cNvSpPr txBox="1"/>
          <p:nvPr/>
        </p:nvSpPr>
        <p:spPr>
          <a:xfrm>
            <a:off x="7899634" y="2393579"/>
            <a:ext cx="203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73645-0544-8A39-D30E-1A5B167CB441}"/>
              </a:ext>
            </a:extLst>
          </p:cNvPr>
          <p:cNvSpPr txBox="1"/>
          <p:nvPr/>
        </p:nvSpPr>
        <p:spPr>
          <a:xfrm>
            <a:off x="8071278" y="4047413"/>
            <a:ext cx="16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635AAF-0B95-B4E4-70DF-7EBE09A7B484}"/>
              </a:ext>
            </a:extLst>
          </p:cNvPr>
          <p:cNvSpPr txBox="1"/>
          <p:nvPr/>
        </p:nvSpPr>
        <p:spPr>
          <a:xfrm>
            <a:off x="7711005" y="4598691"/>
            <a:ext cx="228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8318ED-6A7E-BF31-2409-703C45A71CC5}"/>
              </a:ext>
            </a:extLst>
          </p:cNvPr>
          <p:cNvSpPr txBox="1"/>
          <p:nvPr/>
        </p:nvSpPr>
        <p:spPr>
          <a:xfrm>
            <a:off x="8128303" y="5149969"/>
            <a:ext cx="16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F6D610-7192-280F-3B45-F7BE1195B204}"/>
              </a:ext>
            </a:extLst>
          </p:cNvPr>
          <p:cNvSpPr txBox="1"/>
          <p:nvPr/>
        </p:nvSpPr>
        <p:spPr>
          <a:xfrm>
            <a:off x="8000755" y="5701246"/>
            <a:ext cx="21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DD2910-C002-62B7-1C59-8E5349518323}"/>
              </a:ext>
            </a:extLst>
          </p:cNvPr>
          <p:cNvSpPr txBox="1"/>
          <p:nvPr/>
        </p:nvSpPr>
        <p:spPr>
          <a:xfrm>
            <a:off x="2826707" y="907375"/>
            <a:ext cx="6538587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Fill in the blanks with correct day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19947B-F8E8-4D07-2F09-4566FE788322}"/>
              </a:ext>
            </a:extLst>
          </p:cNvPr>
          <p:cNvSpPr txBox="1"/>
          <p:nvPr/>
        </p:nvSpPr>
        <p:spPr>
          <a:xfrm>
            <a:off x="4946203" y="203173"/>
            <a:ext cx="2299595" cy="646331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  work</a:t>
            </a:r>
          </a:p>
        </p:txBody>
      </p:sp>
    </p:spTree>
    <p:extLst>
      <p:ext uri="{BB962C8B-B14F-4D97-AF65-F5344CB8AC3E}">
        <p14:creationId xmlns:p14="http://schemas.microsoft.com/office/powerpoint/2010/main" val="186346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2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2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repeatCount="2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repeatCount="2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repeatCount="2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repeatCount="2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repeatCount="2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5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A1B4A-04BF-AF25-81E9-C332EC71E28C}"/>
              </a:ext>
            </a:extLst>
          </p:cNvPr>
          <p:cNvSpPr txBox="1"/>
          <p:nvPr/>
        </p:nvSpPr>
        <p:spPr>
          <a:xfrm>
            <a:off x="2715538" y="268159"/>
            <a:ext cx="6547982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Unscramble the days of the week</a:t>
            </a:r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7D4F02F1-55E3-AB18-4B99-5BA10A82D9D3}"/>
              </a:ext>
            </a:extLst>
          </p:cNvPr>
          <p:cNvSpPr/>
          <p:nvPr/>
        </p:nvSpPr>
        <p:spPr>
          <a:xfrm>
            <a:off x="8782835" y="3054274"/>
            <a:ext cx="926926" cy="939452"/>
          </a:xfrm>
          <a:prstGeom prst="star6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BF6C22FF-4D6C-88D1-9C15-80EEA3D016E0}"/>
              </a:ext>
            </a:extLst>
          </p:cNvPr>
          <p:cNvSpPr/>
          <p:nvPr/>
        </p:nvSpPr>
        <p:spPr>
          <a:xfrm>
            <a:off x="8223338" y="1238190"/>
            <a:ext cx="926926" cy="939452"/>
          </a:xfrm>
          <a:prstGeom prst="star6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CBE2759F-9CA2-1CEF-6263-5B64AF6BCD7F}"/>
              </a:ext>
            </a:extLst>
          </p:cNvPr>
          <p:cNvSpPr/>
          <p:nvPr/>
        </p:nvSpPr>
        <p:spPr>
          <a:xfrm>
            <a:off x="2613766" y="3054274"/>
            <a:ext cx="926926" cy="939452"/>
          </a:xfrm>
          <a:prstGeom prst="star6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10DE0058-0AE2-D51E-ECBA-0A95C709FB23}"/>
              </a:ext>
            </a:extLst>
          </p:cNvPr>
          <p:cNvSpPr/>
          <p:nvPr/>
        </p:nvSpPr>
        <p:spPr>
          <a:xfrm>
            <a:off x="6707691" y="3054274"/>
            <a:ext cx="926926" cy="939452"/>
          </a:xfrm>
          <a:prstGeom prst="star6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8C86E4B-97E7-0078-AB59-5617BB872FFF}"/>
              </a:ext>
            </a:extLst>
          </p:cNvPr>
          <p:cNvSpPr/>
          <p:nvPr/>
        </p:nvSpPr>
        <p:spPr>
          <a:xfrm>
            <a:off x="7745263" y="3054274"/>
            <a:ext cx="926926" cy="939452"/>
          </a:xfrm>
          <a:prstGeom prst="star6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AD895149-FAE9-8BDA-4079-7B3FAA7A6C09}"/>
              </a:ext>
            </a:extLst>
          </p:cNvPr>
          <p:cNvSpPr/>
          <p:nvPr/>
        </p:nvSpPr>
        <p:spPr>
          <a:xfrm>
            <a:off x="4661774" y="3054274"/>
            <a:ext cx="926926" cy="939452"/>
          </a:xfrm>
          <a:prstGeom prst="star6">
            <a:avLst/>
          </a:prstGeom>
          <a:noFill/>
          <a:ln w="571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7767DAE2-579F-1C4C-54F7-30546646311A}"/>
              </a:ext>
            </a:extLst>
          </p:cNvPr>
          <p:cNvSpPr/>
          <p:nvPr/>
        </p:nvSpPr>
        <p:spPr>
          <a:xfrm>
            <a:off x="5668033" y="3054274"/>
            <a:ext cx="926926" cy="939452"/>
          </a:xfrm>
          <a:prstGeom prst="star6">
            <a:avLst/>
          </a:prstGeom>
          <a:noFill/>
          <a:ln w="57150">
            <a:solidFill>
              <a:srgbClr val="004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A514F3BA-8033-068E-159D-38A8E65AB71B}"/>
              </a:ext>
            </a:extLst>
          </p:cNvPr>
          <p:cNvSpPr/>
          <p:nvPr/>
        </p:nvSpPr>
        <p:spPr>
          <a:xfrm>
            <a:off x="7208732" y="1238190"/>
            <a:ext cx="926926" cy="939452"/>
          </a:xfrm>
          <a:prstGeom prst="star6">
            <a:avLst/>
          </a:prstGeom>
          <a:noFill/>
          <a:ln w="571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25F12227-AB89-BDB8-8786-B901341624E4}"/>
              </a:ext>
            </a:extLst>
          </p:cNvPr>
          <p:cNvSpPr/>
          <p:nvPr/>
        </p:nvSpPr>
        <p:spPr>
          <a:xfrm>
            <a:off x="3632551" y="3054274"/>
            <a:ext cx="926926" cy="939452"/>
          </a:xfrm>
          <a:prstGeom prst="star6">
            <a:avLst/>
          </a:prstGeom>
          <a:noFill/>
          <a:ln w="571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F8DBBF50-FDC9-4B18-5F82-4C04126CA716}"/>
              </a:ext>
            </a:extLst>
          </p:cNvPr>
          <p:cNvSpPr/>
          <p:nvPr/>
        </p:nvSpPr>
        <p:spPr>
          <a:xfrm>
            <a:off x="4949872" y="1263242"/>
            <a:ext cx="926926" cy="939452"/>
          </a:xfrm>
          <a:prstGeom prst="star6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C8F42749-EC07-ECC4-80C0-C5089210E5D7}"/>
              </a:ext>
            </a:extLst>
          </p:cNvPr>
          <p:cNvSpPr/>
          <p:nvPr/>
        </p:nvSpPr>
        <p:spPr>
          <a:xfrm>
            <a:off x="3870546" y="1263242"/>
            <a:ext cx="926926" cy="939452"/>
          </a:xfrm>
          <a:prstGeom prst="star6">
            <a:avLst/>
          </a:prstGeom>
          <a:noFill/>
          <a:ln w="57150">
            <a:solidFill>
              <a:srgbClr val="004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0428EA09-5C4B-DE78-7DFB-DC1D40C7BBB5}"/>
              </a:ext>
            </a:extLst>
          </p:cNvPr>
          <p:cNvSpPr/>
          <p:nvPr/>
        </p:nvSpPr>
        <p:spPr>
          <a:xfrm>
            <a:off x="2791220" y="1254799"/>
            <a:ext cx="926926" cy="939452"/>
          </a:xfrm>
          <a:prstGeom prst="star6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10EF707E-C332-AE3B-0287-5A59B78DE7C5}"/>
              </a:ext>
            </a:extLst>
          </p:cNvPr>
          <p:cNvSpPr/>
          <p:nvPr/>
        </p:nvSpPr>
        <p:spPr>
          <a:xfrm>
            <a:off x="6131494" y="1256886"/>
            <a:ext cx="926926" cy="939452"/>
          </a:xfrm>
          <a:prstGeom prst="star6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D669516F-ED71-B624-AAB8-8C54438528CC}"/>
              </a:ext>
            </a:extLst>
          </p:cNvPr>
          <p:cNvSpPr/>
          <p:nvPr/>
        </p:nvSpPr>
        <p:spPr>
          <a:xfrm>
            <a:off x="8064674" y="4830371"/>
            <a:ext cx="926926" cy="939452"/>
          </a:xfrm>
          <a:prstGeom prst="star6">
            <a:avLst/>
          </a:prstGeom>
          <a:noFill/>
          <a:ln w="571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id="{AF6905DA-A59F-09E0-DF94-4FEAEA18EB64}"/>
              </a:ext>
            </a:extLst>
          </p:cNvPr>
          <p:cNvSpPr/>
          <p:nvPr/>
        </p:nvSpPr>
        <p:spPr>
          <a:xfrm>
            <a:off x="5989530" y="4830371"/>
            <a:ext cx="926926" cy="939452"/>
          </a:xfrm>
          <a:prstGeom prst="star6">
            <a:avLst/>
          </a:prstGeom>
          <a:noFill/>
          <a:ln w="571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id="{0D545094-B818-9B9F-DAC9-C416E4FE685C}"/>
              </a:ext>
            </a:extLst>
          </p:cNvPr>
          <p:cNvSpPr/>
          <p:nvPr/>
        </p:nvSpPr>
        <p:spPr>
          <a:xfrm>
            <a:off x="7027102" y="4830371"/>
            <a:ext cx="926926" cy="939452"/>
          </a:xfrm>
          <a:prstGeom prst="star6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id="{29E71B32-B775-9B4F-07C5-36FC7B04D2E3}"/>
              </a:ext>
            </a:extLst>
          </p:cNvPr>
          <p:cNvSpPr/>
          <p:nvPr/>
        </p:nvSpPr>
        <p:spPr>
          <a:xfrm>
            <a:off x="3943613" y="4830371"/>
            <a:ext cx="926926" cy="939452"/>
          </a:xfrm>
          <a:prstGeom prst="star6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id="{51FC58BD-F8F3-5CC7-05C5-3E289CE61264}"/>
              </a:ext>
            </a:extLst>
          </p:cNvPr>
          <p:cNvSpPr/>
          <p:nvPr/>
        </p:nvSpPr>
        <p:spPr>
          <a:xfrm>
            <a:off x="4949872" y="4830371"/>
            <a:ext cx="926926" cy="939452"/>
          </a:xfrm>
          <a:prstGeom prst="star6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id="{BC600878-F44B-59C4-39F7-4279BAB7E01F}"/>
              </a:ext>
            </a:extLst>
          </p:cNvPr>
          <p:cNvSpPr/>
          <p:nvPr/>
        </p:nvSpPr>
        <p:spPr>
          <a:xfrm>
            <a:off x="2914390" y="4830371"/>
            <a:ext cx="926926" cy="939452"/>
          </a:xfrm>
          <a:prstGeom prst="star6">
            <a:avLst/>
          </a:prstGeom>
          <a:noFill/>
          <a:ln w="57150">
            <a:solidFill>
              <a:srgbClr val="004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EBC4D7-4BE9-7C5F-DDEB-1344F5ED7ABB}"/>
              </a:ext>
            </a:extLst>
          </p:cNvPr>
          <p:cNvSpPr txBox="1"/>
          <p:nvPr/>
        </p:nvSpPr>
        <p:spPr>
          <a:xfrm>
            <a:off x="3086325" y="1409802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A664EF-8FD8-34C7-059C-51B03C430951}"/>
              </a:ext>
            </a:extLst>
          </p:cNvPr>
          <p:cNvSpPr txBox="1"/>
          <p:nvPr/>
        </p:nvSpPr>
        <p:spPr>
          <a:xfrm>
            <a:off x="5175337" y="1406443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ABCCB-4EAF-4737-43CB-0A576D6ED1C7}"/>
              </a:ext>
            </a:extLst>
          </p:cNvPr>
          <p:cNvSpPr txBox="1"/>
          <p:nvPr/>
        </p:nvSpPr>
        <p:spPr>
          <a:xfrm>
            <a:off x="4085049" y="1414267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2CC7FD-1D5A-7E4E-166E-5DDFE2D8AF98}"/>
              </a:ext>
            </a:extLst>
          </p:cNvPr>
          <p:cNvSpPr txBox="1"/>
          <p:nvPr/>
        </p:nvSpPr>
        <p:spPr>
          <a:xfrm>
            <a:off x="6382016" y="1396522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C69C75-7428-A4C9-8EFB-D371863396B7}"/>
              </a:ext>
            </a:extLst>
          </p:cNvPr>
          <p:cNvSpPr txBox="1"/>
          <p:nvPr/>
        </p:nvSpPr>
        <p:spPr>
          <a:xfrm>
            <a:off x="8434199" y="1409801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DC54AF-0DBB-1D60-99BE-ADD18D71D0DF}"/>
              </a:ext>
            </a:extLst>
          </p:cNvPr>
          <p:cNvSpPr txBox="1"/>
          <p:nvPr/>
        </p:nvSpPr>
        <p:spPr>
          <a:xfrm>
            <a:off x="7479086" y="1414267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7A84CB-5AE2-BE7D-7AAB-615C288EF146}"/>
              </a:ext>
            </a:extLst>
          </p:cNvPr>
          <p:cNvSpPr txBox="1"/>
          <p:nvPr/>
        </p:nvSpPr>
        <p:spPr>
          <a:xfrm>
            <a:off x="2851758" y="3203913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D34249-4DD9-1B0A-0487-FD386D75E455}"/>
              </a:ext>
            </a:extLst>
          </p:cNvPr>
          <p:cNvSpPr txBox="1"/>
          <p:nvPr/>
        </p:nvSpPr>
        <p:spPr>
          <a:xfrm>
            <a:off x="3836100" y="3224601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BC8413-4B71-E4EA-B951-813F822AE89E}"/>
              </a:ext>
            </a:extLst>
          </p:cNvPr>
          <p:cNvSpPr txBox="1"/>
          <p:nvPr/>
        </p:nvSpPr>
        <p:spPr>
          <a:xfrm>
            <a:off x="6945683" y="3224599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D601C-D011-EDF1-898C-885FF1194562}"/>
              </a:ext>
            </a:extLst>
          </p:cNvPr>
          <p:cNvSpPr txBox="1"/>
          <p:nvPr/>
        </p:nvSpPr>
        <p:spPr>
          <a:xfrm>
            <a:off x="9016653" y="3224599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36DDC3-4DC8-EACD-ED85-B474ABC60442}"/>
              </a:ext>
            </a:extLst>
          </p:cNvPr>
          <p:cNvSpPr txBox="1"/>
          <p:nvPr/>
        </p:nvSpPr>
        <p:spPr>
          <a:xfrm>
            <a:off x="7954028" y="3212356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CEB73-FA98-DFEE-CBEC-5E1B12F1D545}"/>
              </a:ext>
            </a:extLst>
          </p:cNvPr>
          <p:cNvSpPr txBox="1"/>
          <p:nvPr/>
        </p:nvSpPr>
        <p:spPr>
          <a:xfrm>
            <a:off x="4870539" y="3224600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F9F745-542D-28A0-BDFE-67BC6550A4C8}"/>
              </a:ext>
            </a:extLst>
          </p:cNvPr>
          <p:cNvSpPr txBox="1"/>
          <p:nvPr/>
        </p:nvSpPr>
        <p:spPr>
          <a:xfrm>
            <a:off x="5922728" y="3224600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9A0BE7-EDB4-6056-FAC0-801A1716DB45}"/>
              </a:ext>
            </a:extLst>
          </p:cNvPr>
          <p:cNvSpPr txBox="1"/>
          <p:nvPr/>
        </p:nvSpPr>
        <p:spPr>
          <a:xfrm>
            <a:off x="4146116" y="4957949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8A649-514E-737C-C6BC-3796CE37AE8A}"/>
              </a:ext>
            </a:extLst>
          </p:cNvPr>
          <p:cNvSpPr txBox="1"/>
          <p:nvPr/>
        </p:nvSpPr>
        <p:spPr>
          <a:xfrm>
            <a:off x="3111674" y="5000412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0679DE-3A4F-5375-D600-6D68C4673F40}"/>
              </a:ext>
            </a:extLst>
          </p:cNvPr>
          <p:cNvSpPr txBox="1"/>
          <p:nvPr/>
        </p:nvSpPr>
        <p:spPr>
          <a:xfrm>
            <a:off x="5163855" y="5004586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841DEA-BE3C-37FB-2931-8453E0D221F7}"/>
              </a:ext>
            </a:extLst>
          </p:cNvPr>
          <p:cNvSpPr txBox="1"/>
          <p:nvPr/>
        </p:nvSpPr>
        <p:spPr>
          <a:xfrm>
            <a:off x="6223348" y="5000412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315340-0685-ACA9-983C-33F5713A8DC7}"/>
              </a:ext>
            </a:extLst>
          </p:cNvPr>
          <p:cNvSpPr txBox="1"/>
          <p:nvPr/>
        </p:nvSpPr>
        <p:spPr>
          <a:xfrm>
            <a:off x="7250486" y="4971956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163A37-DD2B-1F85-FC54-DB5162B7B190}"/>
              </a:ext>
            </a:extLst>
          </p:cNvPr>
          <p:cNvSpPr txBox="1"/>
          <p:nvPr/>
        </p:nvSpPr>
        <p:spPr>
          <a:xfrm>
            <a:off x="8227512" y="4971955"/>
            <a:ext cx="4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C3526-B7C0-D0AC-37FE-E5DC7EC4DC8D}"/>
              </a:ext>
            </a:extLst>
          </p:cNvPr>
          <p:cNvSpPr/>
          <p:nvPr/>
        </p:nvSpPr>
        <p:spPr>
          <a:xfrm>
            <a:off x="2914390" y="2265703"/>
            <a:ext cx="6235874" cy="664114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274404-2C67-A2BC-D7B5-570FD1D44D2E}"/>
              </a:ext>
            </a:extLst>
          </p:cNvPr>
          <p:cNvSpPr/>
          <p:nvPr/>
        </p:nvSpPr>
        <p:spPr>
          <a:xfrm>
            <a:off x="3013557" y="5867145"/>
            <a:ext cx="6235874" cy="664114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C2EAAC-842D-95BF-C562-AC622E7784C1}"/>
              </a:ext>
            </a:extLst>
          </p:cNvPr>
          <p:cNvSpPr/>
          <p:nvPr/>
        </p:nvSpPr>
        <p:spPr>
          <a:xfrm>
            <a:off x="3052177" y="4096638"/>
            <a:ext cx="6235874" cy="664114"/>
          </a:xfrm>
          <a:prstGeom prst="rect">
            <a:avLst/>
          </a:prstGeom>
          <a:noFill/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7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7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0833 L -0.35482 0.12708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4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625 L -0.11667 0.1261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4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25 L 0.10743 0.12569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4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"/>
                            </p:stCondLst>
                            <p:childTnLst>
                              <p:par>
                                <p:cTn id="1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0625 L -0.28933 0.1256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4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625 L -0.06888 0.12755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4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833 L 0.1707 0.12708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4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"/>
                            </p:stCondLst>
                            <p:childTnLst>
                              <p:par>
                                <p:cTn id="1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208 L -0.48099 0.13495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7.40741E-7 L -0.34309 0.13704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"/>
                            </p:stCondLst>
                            <p:childTnLst>
                              <p:par>
                                <p:cTn id="20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208 L -0.12149 0.13495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4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3.7037E-7 L 0.18204 0.13704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4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8 L 0.06497 0.13495 " pathEditMode="relative" rAng="0" ptsTypes="AA">
                                      <p:cBhvr>
                                        <p:cTn id="2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4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"/>
                            </p:stCondLst>
                            <p:childTnLst>
                              <p:par>
                                <p:cTn id="2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08 L -0.0526 0.13495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4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0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208 L 0.25547 0.13495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4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"/>
                            </p:stCondLst>
                            <p:childTnLst>
                              <p:par>
                                <p:cTn id="2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8 L -0.41146 0.13495 " pathEditMode="relative" rAng="0" ptsTypes="AA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8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4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"/>
                            </p:stCondLst>
                            <p:childTnLst>
                              <p:par>
                                <p:cTn id="2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834 L 0.06836 0.128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"/>
                            </p:stCondLst>
                            <p:childTnLst>
                              <p:par>
                                <p:cTn id="2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834 L -0.13099 0.1287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0"/>
                            </p:stCondLst>
                            <p:childTnLst>
                              <p:par>
                                <p:cTn id="2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208 L -0.16002 0.13495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4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0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2.59259E-6 L 0.14753 0.13703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4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"/>
                            </p:stCondLst>
                            <p:childTnLst>
                              <p:par>
                                <p:cTn id="28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833 L 0.11523 0.12871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5DCE07-1788-B8AC-CB43-02538660E754}"/>
              </a:ext>
            </a:extLst>
          </p:cNvPr>
          <p:cNvSpPr txBox="1"/>
          <p:nvPr/>
        </p:nvSpPr>
        <p:spPr>
          <a:xfrm>
            <a:off x="4983371" y="171984"/>
            <a:ext cx="2447943" cy="646331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F2E8A-D52A-25DF-F9ED-86707F5FD14A}"/>
              </a:ext>
            </a:extLst>
          </p:cNvPr>
          <p:cNvSpPr/>
          <p:nvPr/>
        </p:nvSpPr>
        <p:spPr>
          <a:xfrm>
            <a:off x="844012" y="2183469"/>
            <a:ext cx="3607496" cy="2026085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BB00A-2668-C912-62A5-CCB70978079A}"/>
              </a:ext>
            </a:extLst>
          </p:cNvPr>
          <p:cNvSpPr/>
          <p:nvPr/>
        </p:nvSpPr>
        <p:spPr>
          <a:xfrm>
            <a:off x="1085654" y="4645766"/>
            <a:ext cx="3132362" cy="56198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7435D-AFDE-9855-70E1-51967A111C5E}"/>
              </a:ext>
            </a:extLst>
          </p:cNvPr>
          <p:cNvSpPr/>
          <p:nvPr/>
        </p:nvSpPr>
        <p:spPr>
          <a:xfrm>
            <a:off x="850310" y="4447435"/>
            <a:ext cx="3607496" cy="2026085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7AA392-D4B3-AAFF-0A4E-8FB19AF22E4B}"/>
              </a:ext>
            </a:extLst>
          </p:cNvPr>
          <p:cNvSpPr/>
          <p:nvPr/>
        </p:nvSpPr>
        <p:spPr>
          <a:xfrm>
            <a:off x="1081579" y="2498708"/>
            <a:ext cx="3132362" cy="56198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14B71-485F-6765-CB1A-1D5B9129BF52}"/>
              </a:ext>
            </a:extLst>
          </p:cNvPr>
          <p:cNvSpPr txBox="1"/>
          <p:nvPr/>
        </p:nvSpPr>
        <p:spPr>
          <a:xfrm>
            <a:off x="130087" y="1339300"/>
            <a:ext cx="5965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Unscramble the days of the week.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3FBAF9-3A46-A036-DFD8-261C7942291A}"/>
              </a:ext>
            </a:extLst>
          </p:cNvPr>
          <p:cNvSpPr txBox="1"/>
          <p:nvPr/>
        </p:nvSpPr>
        <p:spPr>
          <a:xfrm>
            <a:off x="6096000" y="1312813"/>
            <a:ext cx="5965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Write the correct days of the week.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0D19D-5DF9-0011-A52C-9DCFB1018C13}"/>
              </a:ext>
            </a:extLst>
          </p:cNvPr>
          <p:cNvSpPr txBox="1"/>
          <p:nvPr/>
        </p:nvSpPr>
        <p:spPr>
          <a:xfrm>
            <a:off x="8090871" y="770887"/>
            <a:ext cx="205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Group-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27C1E-E90F-DEE0-D45C-DE80BE48BC24}"/>
              </a:ext>
            </a:extLst>
          </p:cNvPr>
          <p:cNvSpPr txBox="1"/>
          <p:nvPr/>
        </p:nvSpPr>
        <p:spPr>
          <a:xfrm>
            <a:off x="1280438" y="737507"/>
            <a:ext cx="207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Group- 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BE278C-B4F5-919D-3F0C-E8D563F1ECF4}"/>
              </a:ext>
            </a:extLst>
          </p:cNvPr>
          <p:cNvCxnSpPr>
            <a:cxnSpLocks/>
          </p:cNvCxnSpPr>
          <p:nvPr/>
        </p:nvCxnSpPr>
        <p:spPr>
          <a:xfrm>
            <a:off x="5856217" y="1377863"/>
            <a:ext cx="0" cy="5146633"/>
          </a:xfrm>
          <a:prstGeom prst="line">
            <a:avLst/>
          </a:prstGeom>
          <a:ln w="5715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463D64-A8C7-E684-FD60-9922C81D7C25}"/>
              </a:ext>
            </a:extLst>
          </p:cNvPr>
          <p:cNvSpPr txBox="1"/>
          <p:nvPr/>
        </p:nvSpPr>
        <p:spPr>
          <a:xfrm>
            <a:off x="1470515" y="3601773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28586-322A-7331-C33B-602E0049559C}"/>
              </a:ext>
            </a:extLst>
          </p:cNvPr>
          <p:cNvSpPr txBox="1"/>
          <p:nvPr/>
        </p:nvSpPr>
        <p:spPr>
          <a:xfrm>
            <a:off x="1124611" y="3173161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6294C-A805-55BE-8A5C-B0EF9613BAC3}"/>
              </a:ext>
            </a:extLst>
          </p:cNvPr>
          <p:cNvSpPr txBox="1"/>
          <p:nvPr/>
        </p:nvSpPr>
        <p:spPr>
          <a:xfrm>
            <a:off x="2152403" y="3601773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C8B8E1-2C57-BAFC-ADCD-B71C1A4E2C66}"/>
              </a:ext>
            </a:extLst>
          </p:cNvPr>
          <p:cNvSpPr txBox="1"/>
          <p:nvPr/>
        </p:nvSpPr>
        <p:spPr>
          <a:xfrm>
            <a:off x="3256285" y="3601773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DA908-04C7-6CC3-2166-908687D3A359}"/>
              </a:ext>
            </a:extLst>
          </p:cNvPr>
          <p:cNvSpPr txBox="1"/>
          <p:nvPr/>
        </p:nvSpPr>
        <p:spPr>
          <a:xfrm>
            <a:off x="3159258" y="3173161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DFC966-D900-3120-DF44-24E7160AFCBD}"/>
              </a:ext>
            </a:extLst>
          </p:cNvPr>
          <p:cNvSpPr txBox="1"/>
          <p:nvPr/>
        </p:nvSpPr>
        <p:spPr>
          <a:xfrm>
            <a:off x="2708952" y="3601773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D1BCFA-EC76-9ED8-A4A3-E333FBCC69FB}"/>
              </a:ext>
            </a:extLst>
          </p:cNvPr>
          <p:cNvSpPr txBox="1"/>
          <p:nvPr/>
        </p:nvSpPr>
        <p:spPr>
          <a:xfrm>
            <a:off x="2477370" y="3173161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899E85-D11D-A678-45CD-392D826F1EF2}"/>
              </a:ext>
            </a:extLst>
          </p:cNvPr>
          <p:cNvSpPr txBox="1"/>
          <p:nvPr/>
        </p:nvSpPr>
        <p:spPr>
          <a:xfrm>
            <a:off x="3738048" y="3173161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C5515B-CAAC-134C-5120-7341E934ED68}"/>
              </a:ext>
            </a:extLst>
          </p:cNvPr>
          <p:cNvSpPr txBox="1"/>
          <p:nvPr/>
        </p:nvSpPr>
        <p:spPr>
          <a:xfrm>
            <a:off x="2975803" y="5228144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06CE95-96D1-0FEA-7245-6E0CB8A60AA8}"/>
              </a:ext>
            </a:extLst>
          </p:cNvPr>
          <p:cNvSpPr txBox="1"/>
          <p:nvPr/>
        </p:nvSpPr>
        <p:spPr>
          <a:xfrm>
            <a:off x="2700432" y="5814595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6C43B-DE3B-52FF-E13D-66323499E26C}"/>
              </a:ext>
            </a:extLst>
          </p:cNvPr>
          <p:cNvSpPr txBox="1"/>
          <p:nvPr/>
        </p:nvSpPr>
        <p:spPr>
          <a:xfrm>
            <a:off x="3434292" y="5814595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147653-F458-97B0-6D8D-B40B196962E3}"/>
              </a:ext>
            </a:extLst>
          </p:cNvPr>
          <p:cNvSpPr txBox="1"/>
          <p:nvPr/>
        </p:nvSpPr>
        <p:spPr>
          <a:xfrm>
            <a:off x="1817578" y="3173161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DC5993-6B4F-08DD-5D35-9335D0CF466E}"/>
              </a:ext>
            </a:extLst>
          </p:cNvPr>
          <p:cNvSpPr txBox="1"/>
          <p:nvPr/>
        </p:nvSpPr>
        <p:spPr>
          <a:xfrm>
            <a:off x="1795169" y="5814595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D18CEA-98C5-5B9A-9492-670F82F6431F}"/>
              </a:ext>
            </a:extLst>
          </p:cNvPr>
          <p:cNvSpPr txBox="1"/>
          <p:nvPr/>
        </p:nvSpPr>
        <p:spPr>
          <a:xfrm>
            <a:off x="1432733" y="5228144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788D6E-1F44-1373-AAF9-E2B97926DFDC}"/>
              </a:ext>
            </a:extLst>
          </p:cNvPr>
          <p:cNvSpPr txBox="1"/>
          <p:nvPr/>
        </p:nvSpPr>
        <p:spPr>
          <a:xfrm>
            <a:off x="2287997" y="5228144"/>
            <a:ext cx="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7AECA9D-5B7A-E8EA-2067-7B9FD5F3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DFB"/>
              </a:clrFrom>
              <a:clrTo>
                <a:srgbClr val="FA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36" y="1958420"/>
            <a:ext cx="2033082" cy="14478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F9DEF5-95C2-BB57-506C-3122D290B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00" y="1938392"/>
            <a:ext cx="1981200" cy="1447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35B25A-B912-6576-9102-31E7883B0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47" y="2034621"/>
            <a:ext cx="1905000" cy="1371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7F934DE-7292-3062-3ECE-CAD3F82ED9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1F7FD"/>
              </a:clrFrom>
              <a:clrTo>
                <a:srgbClr val="C1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85" y="3521658"/>
            <a:ext cx="1905000" cy="1447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DB97B21-3286-D362-E696-93A83E7402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0" y="3559758"/>
            <a:ext cx="1943100" cy="1371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924EB2B-DCF0-B3C9-D1E7-0AA078EDD52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BF9"/>
              </a:clrFrom>
              <a:clrTo>
                <a:srgbClr val="F8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17" y="3531530"/>
            <a:ext cx="1943100" cy="14097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9F50310-053E-1F18-F2C5-54EA73C173D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85" y="5114796"/>
            <a:ext cx="1981200" cy="14097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BF47CA-8D87-5015-5B07-F168837EAAC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68" y="5020728"/>
            <a:ext cx="1943100" cy="1600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DD09762-CADF-0A9D-97BE-CA8799D2A8E0}"/>
              </a:ext>
            </a:extLst>
          </p:cNvPr>
          <p:cNvSpPr txBox="1"/>
          <p:nvPr/>
        </p:nvSpPr>
        <p:spPr>
          <a:xfrm>
            <a:off x="10121030" y="2246946"/>
            <a:ext cx="145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8EE451-9727-3E26-09A4-F3744B8EA1A9}"/>
              </a:ext>
            </a:extLst>
          </p:cNvPr>
          <p:cNvSpPr txBox="1"/>
          <p:nvPr/>
        </p:nvSpPr>
        <p:spPr>
          <a:xfrm>
            <a:off x="8159898" y="3669489"/>
            <a:ext cx="203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Tuesday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16B5AA-7F42-EF0C-5988-E9501D16E2A5}"/>
              </a:ext>
            </a:extLst>
          </p:cNvPr>
          <p:cNvSpPr txBox="1"/>
          <p:nvPr/>
        </p:nvSpPr>
        <p:spPr>
          <a:xfrm>
            <a:off x="6181617" y="5269689"/>
            <a:ext cx="21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402138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4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0"/>
                            </p:stCondLst>
                            <p:childTnLst>
                              <p:par>
                                <p:cTn id="179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625 L -0.02825 -0.16366 " pathEditMode="relative" rAng="0" ptsTypes="AA">
                                      <p:cBhvr>
                                        <p:cTn id="1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625 L -0.09441 -0.16366 " pathEditMode="relative" rAng="0" ptsTypes="AA">
                                      <p:cBhvr>
                                        <p:cTn id="18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"/>
                            </p:stCondLst>
                            <p:childTnLst>
                              <p:par>
                                <p:cTn id="19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625 L -0.02539 -0.16366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4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0"/>
                            </p:stCondLst>
                            <p:childTnLst>
                              <p:par>
                                <p:cTn id="20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417 L -0.02461 -0.09977 " pathEditMode="relative" rAng="0" ptsTypes="AA">
                                      <p:cBhvr>
                                        <p:cTn id="2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4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"/>
                            </p:stCondLst>
                            <p:childTnLst>
                              <p:par>
                                <p:cTn id="21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417 L -0.10182 -0.09977 " pathEditMode="relative" rAng="0" ptsTypes="AA">
                                      <p:cBhvr>
                                        <p:cTn id="2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4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"/>
                            </p:stCondLst>
                            <p:childTnLst>
                              <p:par>
                                <p:cTn id="219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417 L 0.13607 -0.09977 " pathEditMode="relative" rAng="0" ptsTypes="AA">
                                      <p:cBhvr>
                                        <p:cTn id="2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4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"/>
                            </p:stCondLst>
                            <p:childTnLst>
                              <p:par>
                                <p:cTn id="22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417 L -0.00937 -0.09977 " pathEditMode="relative" rAng="0" ptsTypes="AA">
                                      <p:cBhvr>
                                        <p:cTn id="2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"/>
                            </p:stCondLst>
                            <p:childTnLst>
                              <p:par>
                                <p:cTn id="23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625 L 0.00859 -0.16366 " pathEditMode="relative" rAng="0" ptsTypes="AA">
                                      <p:cBhvr>
                                        <p:cTn id="2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4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0"/>
                            </p:stCondLst>
                            <p:childTnLst>
                              <p:par>
                                <p:cTn id="24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417 L 0.15143 -0.09977 " pathEditMode="relative" rAng="0" ptsTypes="AA">
                                      <p:cBhvr>
                                        <p:cTn id="2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50"/>
                            </p:stCondLst>
                            <p:childTnLst>
                              <p:par>
                                <p:cTn id="25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2.59259E-6 L -0.07682 -0.17755 " pathEditMode="relative" rAng="0" ptsTypes="AA">
                                      <p:cBhvr>
                                        <p:cTn id="2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4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"/>
                            </p:stCondLst>
                            <p:childTnLst>
                              <p:par>
                                <p:cTn id="259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7.40741E-7 L -0.07956 -0.0919 " pathEditMode="relative" rAng="0" ptsTypes="AA">
                                      <p:cBhvr>
                                        <p:cTn id="2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4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00"/>
                            </p:stCondLst>
                            <p:childTnLst>
                              <p:par>
                                <p:cTn id="26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2.59259E-6 L -0.09101 -0.17755 " pathEditMode="relative" rAng="0" ptsTypes="AA">
                                      <p:cBhvr>
                                        <p:cTn id="2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4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00"/>
                            </p:stCondLst>
                            <p:childTnLst>
                              <p:par>
                                <p:cTn id="27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0185 L 0.01537 -0.09236 " pathEditMode="relative" rAng="0" ptsTypes="AA">
                                      <p:cBhvr>
                                        <p:cTn id="27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4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00"/>
                            </p:stCondLst>
                            <p:childTnLst>
                              <p:par>
                                <p:cTn id="28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8 L 0.11211 -0.09398 " pathEditMode="relative" rAng="0" ptsTypes="AA">
                                      <p:cBhvr>
                                        <p:cTn id="28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4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00"/>
                            </p:stCondLst>
                            <p:childTnLst>
                              <p:par>
                                <p:cTn id="29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209 L 0.10586 -0.17963 " pathEditMode="relative" rAng="0" ptsTypes="AA">
                                      <p:cBhvr>
                                        <p:cTn id="29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5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4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50"/>
                            </p:stCondLst>
                            <p:childTnLst>
                              <p:par>
                                <p:cTn id="31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500"/>
                            </p:stCondLst>
                            <p:childTnLst>
                              <p:par>
                                <p:cTn id="32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4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50"/>
                            </p:stCondLst>
                            <p:childTnLst>
                              <p:par>
                                <p:cTn id="3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3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4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F65202-0712-73D7-CFF8-CE9666B863F5}"/>
              </a:ext>
            </a:extLst>
          </p:cNvPr>
          <p:cNvSpPr txBox="1"/>
          <p:nvPr/>
        </p:nvSpPr>
        <p:spPr>
          <a:xfrm>
            <a:off x="7175652" y="3811012"/>
            <a:ext cx="48274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 Two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 For Today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Unit- 13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 1-3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3BA25-F4ED-CBEB-AF34-B5D190199E7A}"/>
              </a:ext>
            </a:extLst>
          </p:cNvPr>
          <p:cNvSpPr txBox="1"/>
          <p:nvPr/>
        </p:nvSpPr>
        <p:spPr>
          <a:xfrm>
            <a:off x="664284" y="3811012"/>
            <a:ext cx="6126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 Nasrin Sonia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Dokkhin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Muladi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B1B11-027B-ED22-476F-B912137D5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" b="297"/>
          <a:stretch/>
        </p:blipFill>
        <p:spPr>
          <a:xfrm>
            <a:off x="1117477" y="596873"/>
            <a:ext cx="2554941" cy="295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E90B3F-FB14-1EAB-DDDC-01FFA11ADBF0}"/>
              </a:ext>
            </a:extLst>
          </p:cNvPr>
          <p:cNvSpPr txBox="1"/>
          <p:nvPr/>
        </p:nvSpPr>
        <p:spPr>
          <a:xfrm>
            <a:off x="5254171" y="158381"/>
            <a:ext cx="178525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46AF37-988B-0B5E-FE1F-5D8B8AC5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94" y="578342"/>
            <a:ext cx="2554941" cy="297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43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57CA5-FEFC-BCAF-1FF3-923385EE57C3}"/>
              </a:ext>
            </a:extLst>
          </p:cNvPr>
          <p:cNvSpPr txBox="1"/>
          <p:nvPr/>
        </p:nvSpPr>
        <p:spPr>
          <a:xfrm>
            <a:off x="4971842" y="236822"/>
            <a:ext cx="2248316" cy="646331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C252E-DF96-9AEA-4263-3E4D0A88D2A2}"/>
              </a:ext>
            </a:extLst>
          </p:cNvPr>
          <p:cNvSpPr txBox="1"/>
          <p:nvPr/>
        </p:nvSpPr>
        <p:spPr>
          <a:xfrm>
            <a:off x="2304207" y="988867"/>
            <a:ext cx="7583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How many days are there in a week ?</a:t>
            </a:r>
          </a:p>
          <a:p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Ans- 7 days.</a:t>
            </a:r>
          </a:p>
          <a:p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Which is the first day of the week ?</a:t>
            </a:r>
          </a:p>
          <a:p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ns- Saturday.</a:t>
            </a:r>
            <a:endParaRPr lang="en-US" sz="3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Which is the last day of the week ?</a:t>
            </a:r>
          </a:p>
          <a:p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Ans-Friday.</a:t>
            </a:r>
          </a:p>
          <a:p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Which day comes before Tuesday ?</a:t>
            </a:r>
          </a:p>
          <a:p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Ans- Monday.</a:t>
            </a:r>
          </a:p>
          <a:p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Which day comes after </a:t>
            </a:r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?</a:t>
            </a:r>
          </a:p>
          <a:p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Ans- Thursday.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3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077C41-1009-CCC9-CCCF-35D825510CEC}"/>
              </a:ext>
            </a:extLst>
          </p:cNvPr>
          <p:cNvSpPr txBox="1"/>
          <p:nvPr/>
        </p:nvSpPr>
        <p:spPr>
          <a:xfrm>
            <a:off x="5095075" y="362451"/>
            <a:ext cx="1456037" cy="646331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3F439-D399-1421-540B-EE5650ABE244}"/>
              </a:ext>
            </a:extLst>
          </p:cNvPr>
          <p:cNvSpPr txBox="1"/>
          <p:nvPr/>
        </p:nvSpPr>
        <p:spPr>
          <a:xfrm>
            <a:off x="1743206" y="5036195"/>
            <a:ext cx="910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days of the week from your home.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3C856-6DF2-C10C-FF99-1E1CED61B1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22" y="685616"/>
            <a:ext cx="4969292" cy="45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A3541B0-8E60-14A2-1B0E-7C81BAFAE08A}"/>
              </a:ext>
            </a:extLst>
          </p:cNvPr>
          <p:cNvGrpSpPr/>
          <p:nvPr/>
        </p:nvGrpSpPr>
        <p:grpSpPr>
          <a:xfrm>
            <a:off x="3173190" y="253838"/>
            <a:ext cx="5166904" cy="2280315"/>
            <a:chOff x="770709" y="3056709"/>
            <a:chExt cx="4845688" cy="1894114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E134D119-1B44-9C1E-6372-9D34C448B323}"/>
                </a:ext>
              </a:extLst>
            </p:cNvPr>
            <p:cNvSpPr/>
            <p:nvPr/>
          </p:nvSpPr>
          <p:spPr>
            <a:xfrm>
              <a:off x="770709" y="3056709"/>
              <a:ext cx="4389120" cy="1894114"/>
            </a:xfrm>
            <a:prstGeom prst="cloud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8F3DA7-02EE-4ECC-29EE-97F5CEBBE438}"/>
                </a:ext>
              </a:extLst>
            </p:cNvPr>
            <p:cNvSpPr txBox="1"/>
            <p:nvPr/>
          </p:nvSpPr>
          <p:spPr>
            <a:xfrm>
              <a:off x="1227278" y="3326486"/>
              <a:ext cx="4389119" cy="1303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See you tomorrow children. Tomorrow is Sunday. Goodbye.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47EED1-0C24-475B-6A12-7701C9977DB5}"/>
              </a:ext>
            </a:extLst>
          </p:cNvPr>
          <p:cNvGrpSpPr/>
          <p:nvPr/>
        </p:nvGrpSpPr>
        <p:grpSpPr>
          <a:xfrm>
            <a:off x="7012000" y="2123858"/>
            <a:ext cx="4568735" cy="1894114"/>
            <a:chOff x="5861958" y="2338362"/>
            <a:chExt cx="4568735" cy="18941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9E6181-AE34-87B7-A262-D277736AFD1D}"/>
                </a:ext>
              </a:extLst>
            </p:cNvPr>
            <p:cNvSpPr txBox="1"/>
            <p:nvPr/>
          </p:nvSpPr>
          <p:spPr>
            <a:xfrm>
              <a:off x="6511836" y="2792199"/>
              <a:ext cx="391885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Goodbye teacher.</a:t>
              </a:r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64868D54-A296-B08F-D80E-7A82981B9DB5}"/>
                </a:ext>
              </a:extLst>
            </p:cNvPr>
            <p:cNvSpPr/>
            <p:nvPr/>
          </p:nvSpPr>
          <p:spPr>
            <a:xfrm>
              <a:off x="5861958" y="2338362"/>
              <a:ext cx="4389120" cy="1894114"/>
            </a:xfrm>
            <a:prstGeom prst="cloud">
              <a:avLst/>
            </a:prstGeom>
            <a:noFill/>
            <a:ln w="5715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DCF5C3-CFDD-58D0-375A-98F6A635A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76" r="5877" b="6126"/>
          <a:stretch/>
        </p:blipFill>
        <p:spPr>
          <a:xfrm>
            <a:off x="112164" y="1002406"/>
            <a:ext cx="3627179" cy="5713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63EEDF-2962-196F-89BE-5680821164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8" t="33016" r="1815" b="16360"/>
          <a:stretch/>
        </p:blipFill>
        <p:spPr>
          <a:xfrm>
            <a:off x="5924543" y="3565224"/>
            <a:ext cx="5341257" cy="29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2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51090-6E77-8A7B-FE54-5804609C7085}"/>
              </a:ext>
            </a:extLst>
          </p:cNvPr>
          <p:cNvSpPr txBox="1"/>
          <p:nvPr/>
        </p:nvSpPr>
        <p:spPr>
          <a:xfrm>
            <a:off x="3043152" y="2473293"/>
            <a:ext cx="3763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my dear little students?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8126F-2B3D-11EC-78FE-6A7B2F556B09}"/>
              </a:ext>
            </a:extLst>
          </p:cNvPr>
          <p:cNvSpPr txBox="1"/>
          <p:nvPr/>
        </p:nvSpPr>
        <p:spPr>
          <a:xfrm>
            <a:off x="3043152" y="1933069"/>
            <a:ext cx="299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54F51-5710-008F-3573-9DBC228D00A1}"/>
              </a:ext>
            </a:extLst>
          </p:cNvPr>
          <p:cNvSpPr txBox="1"/>
          <p:nvPr/>
        </p:nvSpPr>
        <p:spPr>
          <a:xfrm>
            <a:off x="7188870" y="2523475"/>
            <a:ext cx="299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F874A-3562-8DAB-2C84-0218C1131A64}"/>
              </a:ext>
            </a:extLst>
          </p:cNvPr>
          <p:cNvSpPr txBox="1"/>
          <p:nvPr/>
        </p:nvSpPr>
        <p:spPr>
          <a:xfrm>
            <a:off x="4745237" y="4398559"/>
            <a:ext cx="316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you, teacher.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FDCFDF-8755-3411-5BF8-1638F3E9DE8C}"/>
              </a:ext>
            </a:extLst>
          </p:cNvPr>
          <p:cNvGrpSpPr/>
          <p:nvPr/>
        </p:nvGrpSpPr>
        <p:grpSpPr>
          <a:xfrm>
            <a:off x="4761261" y="283333"/>
            <a:ext cx="2885403" cy="1007167"/>
            <a:chOff x="1327322" y="1488030"/>
            <a:chExt cx="2350242" cy="1007167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5E00FDC6-839A-71E7-6DFD-BE1427262B1F}"/>
                </a:ext>
              </a:extLst>
            </p:cNvPr>
            <p:cNvSpPr/>
            <p:nvPr/>
          </p:nvSpPr>
          <p:spPr>
            <a:xfrm rot="5572151">
              <a:off x="2130024" y="947658"/>
              <a:ext cx="1007167" cy="2087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4A7D56-6CDE-D20C-9912-7C997B665BB9}"/>
                </a:ext>
              </a:extLst>
            </p:cNvPr>
            <p:cNvSpPr/>
            <p:nvPr/>
          </p:nvSpPr>
          <p:spPr>
            <a:xfrm rot="5400000">
              <a:off x="2094342" y="901601"/>
              <a:ext cx="731520" cy="1998786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40E7E"/>
                </a:gs>
                <a:gs pos="100000">
                  <a:srgbClr val="FD782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42AB7C-47E8-7BF6-66FD-51AED1566D70}"/>
                </a:ext>
              </a:extLst>
            </p:cNvPr>
            <p:cNvSpPr txBox="1"/>
            <p:nvPr/>
          </p:nvSpPr>
          <p:spPr>
            <a:xfrm>
              <a:off x="1327322" y="1507777"/>
              <a:ext cx="2247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Greetings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DF32C1-7D09-FBF4-FFCF-AABF9373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58" r="16505" b="28646"/>
          <a:stretch/>
        </p:blipFill>
        <p:spPr>
          <a:xfrm>
            <a:off x="186823" y="1469471"/>
            <a:ext cx="3098181" cy="3327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505FCD-4890-4E78-A19A-167A2E79D0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" t="30750" r="21715" b="5638"/>
          <a:stretch/>
        </p:blipFill>
        <p:spPr>
          <a:xfrm>
            <a:off x="7446764" y="3564573"/>
            <a:ext cx="4420908" cy="26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2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2E897-4A6B-747D-853C-FB0F42C530EA}"/>
              </a:ext>
            </a:extLst>
          </p:cNvPr>
          <p:cNvSpPr txBox="1"/>
          <p:nvPr/>
        </p:nvSpPr>
        <p:spPr>
          <a:xfrm>
            <a:off x="2719803" y="1933303"/>
            <a:ext cx="675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 let’s see a video song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19C22-4779-E30A-08CE-AA7E9ECD1153}"/>
              </a:ext>
            </a:extLst>
          </p:cNvPr>
          <p:cNvSpPr txBox="1"/>
          <p:nvPr/>
        </p:nvSpPr>
        <p:spPr>
          <a:xfrm>
            <a:off x="10135673" y="6460070"/>
            <a:ext cx="194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formal Roman" panose="030604020304060B0204" pitchFamily="66" charset="0"/>
                <a:ea typeface="+mn-ea"/>
                <a:cs typeface="+mn-cs"/>
              </a:rPr>
              <a:t>Shamima Nasrin Sonia</a:t>
            </a:r>
          </a:p>
        </p:txBody>
      </p:sp>
      <p:pic>
        <p:nvPicPr>
          <p:cNvPr id="5" name="The Days Of The Week Song   Cocomelon Nursery Rhymes   Kids Songs(480P) 00 00 10-00 01 17">
            <a:hlinkClick r:id="" action="ppaction://media"/>
            <a:extLst>
              <a:ext uri="{FF2B5EF4-FFF2-40B4-BE49-F238E27FC236}">
                <a16:creationId xmlns:a16="http://schemas.microsoft.com/office/drawing/2014/main" id="{13D16488-D988-FA7C-5E55-97C8D581C0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921" y="168068"/>
            <a:ext cx="11336054" cy="63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4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23844" y="4571222"/>
            <a:ext cx="11903825" cy="211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3004" y="166255"/>
            <a:ext cx="11903825" cy="4388820"/>
          </a:xfrm>
          <a:prstGeom prst="rect">
            <a:avLst/>
          </a:prstGeom>
          <a:solidFill>
            <a:srgbClr val="70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C7E0326-B603-4386-A82D-1F1EC52DA77C}"/>
              </a:ext>
            </a:extLst>
          </p:cNvPr>
          <p:cNvGrpSpPr/>
          <p:nvPr/>
        </p:nvGrpSpPr>
        <p:grpSpPr>
          <a:xfrm>
            <a:off x="-43543" y="-72571"/>
            <a:ext cx="6212114" cy="4397828"/>
            <a:chOff x="-43543" y="-72571"/>
            <a:chExt cx="6212114" cy="4397828"/>
          </a:xfrm>
          <a:gradFill flip="none" rotWithShape="1">
            <a:gsLst>
              <a:gs pos="74000">
                <a:srgbClr val="FFFFFF">
                  <a:alpha val="30000"/>
                </a:srgbClr>
              </a:gs>
              <a:gs pos="25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80" name="Freeform: Shape 88">
              <a:extLst>
                <a:ext uri="{FF2B5EF4-FFF2-40B4-BE49-F238E27FC236}">
                  <a16:creationId xmlns:a16="http://schemas.microsoft.com/office/drawing/2014/main" id="{F446EA79-2850-4808-B9DB-45B925230996}"/>
                </a:ext>
              </a:extLst>
            </p:cNvPr>
            <p:cNvSpPr/>
            <p:nvPr/>
          </p:nvSpPr>
          <p:spPr>
            <a:xfrm>
              <a:off x="-43543" y="2278743"/>
              <a:ext cx="6154057" cy="2046514"/>
            </a:xfrm>
            <a:custGeom>
              <a:avLst/>
              <a:gdLst>
                <a:gd name="connsiteX0" fmla="*/ 6125029 w 6154057"/>
                <a:gd name="connsiteY0" fmla="*/ 2046514 h 2046514"/>
                <a:gd name="connsiteX1" fmla="*/ 0 w 6154057"/>
                <a:gd name="connsiteY1" fmla="*/ 769257 h 2046514"/>
                <a:gd name="connsiteX2" fmla="*/ 29029 w 6154057"/>
                <a:gd name="connsiteY2" fmla="*/ 0 h 2046514"/>
                <a:gd name="connsiteX3" fmla="*/ 6154057 w 6154057"/>
                <a:gd name="connsiteY3" fmla="*/ 1886857 h 2046514"/>
                <a:gd name="connsiteX4" fmla="*/ 6125029 w 6154057"/>
                <a:gd name="connsiteY4" fmla="*/ 2046514 h 20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4057" h="2046514">
                  <a:moveTo>
                    <a:pt x="6125029" y="2046514"/>
                  </a:moveTo>
                  <a:lnTo>
                    <a:pt x="0" y="769257"/>
                  </a:lnTo>
                  <a:lnTo>
                    <a:pt x="29029" y="0"/>
                  </a:lnTo>
                  <a:lnTo>
                    <a:pt x="6154057" y="1886857"/>
                  </a:lnTo>
                  <a:lnTo>
                    <a:pt x="6125029" y="20465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9">
              <a:extLst>
                <a:ext uri="{FF2B5EF4-FFF2-40B4-BE49-F238E27FC236}">
                  <a16:creationId xmlns:a16="http://schemas.microsoft.com/office/drawing/2014/main" id="{CCCED685-80DB-48C6-A293-BECD5E48F047}"/>
                </a:ext>
              </a:extLst>
            </p:cNvPr>
            <p:cNvSpPr/>
            <p:nvPr/>
          </p:nvSpPr>
          <p:spPr>
            <a:xfrm>
              <a:off x="-14514" y="841829"/>
              <a:ext cx="6125028" cy="3338285"/>
            </a:xfrm>
            <a:custGeom>
              <a:avLst/>
              <a:gdLst>
                <a:gd name="connsiteX0" fmla="*/ 6125028 w 6125028"/>
                <a:gd name="connsiteY0" fmla="*/ 3338285 h 3338285"/>
                <a:gd name="connsiteX1" fmla="*/ 0 w 6125028"/>
                <a:gd name="connsiteY1" fmla="*/ 885371 h 3338285"/>
                <a:gd name="connsiteX2" fmla="*/ 14514 w 6125028"/>
                <a:gd name="connsiteY2" fmla="*/ 0 h 3338285"/>
                <a:gd name="connsiteX3" fmla="*/ 6110514 w 6125028"/>
                <a:gd name="connsiteY3" fmla="*/ 3222171 h 3338285"/>
                <a:gd name="connsiteX4" fmla="*/ 6125028 w 6125028"/>
                <a:gd name="connsiteY4" fmla="*/ 3338285 h 333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5028" h="3338285">
                  <a:moveTo>
                    <a:pt x="6125028" y="3338285"/>
                  </a:moveTo>
                  <a:lnTo>
                    <a:pt x="0" y="885371"/>
                  </a:lnTo>
                  <a:lnTo>
                    <a:pt x="14514" y="0"/>
                  </a:lnTo>
                  <a:lnTo>
                    <a:pt x="6110514" y="3222171"/>
                  </a:lnTo>
                  <a:lnTo>
                    <a:pt x="6125028" y="3338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90">
              <a:extLst>
                <a:ext uri="{FF2B5EF4-FFF2-40B4-BE49-F238E27FC236}">
                  <a16:creationId xmlns:a16="http://schemas.microsoft.com/office/drawing/2014/main" id="{E2E047E3-09C6-4550-972D-BED8F8344545}"/>
                </a:ext>
              </a:extLst>
            </p:cNvPr>
            <p:cNvSpPr/>
            <p:nvPr/>
          </p:nvSpPr>
          <p:spPr>
            <a:xfrm>
              <a:off x="-29029" y="-72571"/>
              <a:ext cx="6154058" cy="4136571"/>
            </a:xfrm>
            <a:custGeom>
              <a:avLst/>
              <a:gdLst>
                <a:gd name="connsiteX0" fmla="*/ 6139543 w 6154058"/>
                <a:gd name="connsiteY0" fmla="*/ 4136571 h 4136571"/>
                <a:gd name="connsiteX1" fmla="*/ 0 w 6154058"/>
                <a:gd name="connsiteY1" fmla="*/ 551542 h 4136571"/>
                <a:gd name="connsiteX2" fmla="*/ 14515 w 6154058"/>
                <a:gd name="connsiteY2" fmla="*/ 0 h 4136571"/>
                <a:gd name="connsiteX3" fmla="*/ 725715 w 6154058"/>
                <a:gd name="connsiteY3" fmla="*/ 58057 h 4136571"/>
                <a:gd name="connsiteX4" fmla="*/ 6154058 w 6154058"/>
                <a:gd name="connsiteY4" fmla="*/ 4078514 h 4136571"/>
                <a:gd name="connsiteX5" fmla="*/ 6139543 w 6154058"/>
                <a:gd name="connsiteY5" fmla="*/ 4136571 h 413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4058" h="4136571">
                  <a:moveTo>
                    <a:pt x="6139543" y="4136571"/>
                  </a:moveTo>
                  <a:lnTo>
                    <a:pt x="0" y="551542"/>
                  </a:lnTo>
                  <a:lnTo>
                    <a:pt x="14515" y="0"/>
                  </a:lnTo>
                  <a:lnTo>
                    <a:pt x="725715" y="58057"/>
                  </a:lnTo>
                  <a:lnTo>
                    <a:pt x="6154058" y="4078514"/>
                  </a:lnTo>
                  <a:lnTo>
                    <a:pt x="6139543" y="41365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91">
              <a:extLst>
                <a:ext uri="{FF2B5EF4-FFF2-40B4-BE49-F238E27FC236}">
                  <a16:creationId xmlns:a16="http://schemas.microsoft.com/office/drawing/2014/main" id="{80CBB9A8-F8A6-43FC-8311-D2528A0D12D4}"/>
                </a:ext>
              </a:extLst>
            </p:cNvPr>
            <p:cNvSpPr/>
            <p:nvPr/>
          </p:nvSpPr>
          <p:spPr>
            <a:xfrm>
              <a:off x="1422400" y="0"/>
              <a:ext cx="4731657" cy="4136571"/>
            </a:xfrm>
            <a:custGeom>
              <a:avLst/>
              <a:gdLst>
                <a:gd name="connsiteX0" fmla="*/ 4702629 w 4731657"/>
                <a:gd name="connsiteY0" fmla="*/ 3976914 h 4136571"/>
                <a:gd name="connsiteX1" fmla="*/ 4731657 w 4731657"/>
                <a:gd name="connsiteY1" fmla="*/ 4136571 h 4136571"/>
                <a:gd name="connsiteX2" fmla="*/ 0 w 4731657"/>
                <a:gd name="connsiteY2" fmla="*/ 0 h 4136571"/>
                <a:gd name="connsiteX3" fmla="*/ 1103086 w 4731657"/>
                <a:gd name="connsiteY3" fmla="*/ 29029 h 4136571"/>
                <a:gd name="connsiteX4" fmla="*/ 4731657 w 4731657"/>
                <a:gd name="connsiteY4" fmla="*/ 3846286 h 4136571"/>
                <a:gd name="connsiteX5" fmla="*/ 4702629 w 4731657"/>
                <a:gd name="connsiteY5" fmla="*/ 3976914 h 413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1657" h="4136571">
                  <a:moveTo>
                    <a:pt x="4702629" y="3976914"/>
                  </a:moveTo>
                  <a:lnTo>
                    <a:pt x="4731657" y="4136571"/>
                  </a:lnTo>
                  <a:lnTo>
                    <a:pt x="0" y="0"/>
                  </a:lnTo>
                  <a:lnTo>
                    <a:pt x="1103086" y="29029"/>
                  </a:lnTo>
                  <a:lnTo>
                    <a:pt x="4731657" y="3846286"/>
                  </a:lnTo>
                  <a:lnTo>
                    <a:pt x="4702629" y="39769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92">
              <a:extLst>
                <a:ext uri="{FF2B5EF4-FFF2-40B4-BE49-F238E27FC236}">
                  <a16:creationId xmlns:a16="http://schemas.microsoft.com/office/drawing/2014/main" id="{14F022D6-1A62-41DA-B4A4-96CA767D9B85}"/>
                </a:ext>
              </a:extLst>
            </p:cNvPr>
            <p:cNvSpPr/>
            <p:nvPr/>
          </p:nvSpPr>
          <p:spPr>
            <a:xfrm>
              <a:off x="3135086" y="-14514"/>
              <a:ext cx="3033485" cy="3991428"/>
            </a:xfrm>
            <a:custGeom>
              <a:avLst/>
              <a:gdLst>
                <a:gd name="connsiteX0" fmla="*/ 3033485 w 3033485"/>
                <a:gd name="connsiteY0" fmla="*/ 3831771 h 3991428"/>
                <a:gd name="connsiteX1" fmla="*/ 3033485 w 3033485"/>
                <a:gd name="connsiteY1" fmla="*/ 3991428 h 3991428"/>
                <a:gd name="connsiteX2" fmla="*/ 0 w 3033485"/>
                <a:gd name="connsiteY2" fmla="*/ 0 h 3991428"/>
                <a:gd name="connsiteX3" fmla="*/ 1103085 w 3033485"/>
                <a:gd name="connsiteY3" fmla="*/ 14514 h 3991428"/>
                <a:gd name="connsiteX4" fmla="*/ 3033485 w 3033485"/>
                <a:gd name="connsiteY4" fmla="*/ 3831771 h 399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3485" h="3991428">
                  <a:moveTo>
                    <a:pt x="3033485" y="3831771"/>
                  </a:moveTo>
                  <a:lnTo>
                    <a:pt x="3033485" y="3991428"/>
                  </a:lnTo>
                  <a:lnTo>
                    <a:pt x="0" y="0"/>
                  </a:lnTo>
                  <a:lnTo>
                    <a:pt x="1103085" y="14514"/>
                  </a:lnTo>
                  <a:lnTo>
                    <a:pt x="3033485" y="3831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93">
              <a:extLst>
                <a:ext uri="{FF2B5EF4-FFF2-40B4-BE49-F238E27FC236}">
                  <a16:creationId xmlns:a16="http://schemas.microsoft.com/office/drawing/2014/main" id="{895E2350-2F7C-440D-934A-DD338B978D92}"/>
                </a:ext>
              </a:extLst>
            </p:cNvPr>
            <p:cNvSpPr/>
            <p:nvPr/>
          </p:nvSpPr>
          <p:spPr>
            <a:xfrm>
              <a:off x="4891314" y="-14514"/>
              <a:ext cx="1262743" cy="4005943"/>
            </a:xfrm>
            <a:custGeom>
              <a:avLst/>
              <a:gdLst>
                <a:gd name="connsiteX0" fmla="*/ 1262743 w 1262743"/>
                <a:gd name="connsiteY0" fmla="*/ 3846285 h 4005943"/>
                <a:gd name="connsiteX1" fmla="*/ 1262743 w 1262743"/>
                <a:gd name="connsiteY1" fmla="*/ 4005943 h 4005943"/>
                <a:gd name="connsiteX2" fmla="*/ 0 w 1262743"/>
                <a:gd name="connsiteY2" fmla="*/ 14514 h 4005943"/>
                <a:gd name="connsiteX3" fmla="*/ 812800 w 1262743"/>
                <a:gd name="connsiteY3" fmla="*/ 0 h 4005943"/>
                <a:gd name="connsiteX4" fmla="*/ 1262743 w 1262743"/>
                <a:gd name="connsiteY4" fmla="*/ 3846285 h 400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3" h="4005943">
                  <a:moveTo>
                    <a:pt x="1262743" y="3846285"/>
                  </a:moveTo>
                  <a:lnTo>
                    <a:pt x="1262743" y="4005943"/>
                  </a:lnTo>
                  <a:lnTo>
                    <a:pt x="0" y="14514"/>
                  </a:lnTo>
                  <a:lnTo>
                    <a:pt x="812800" y="0"/>
                  </a:lnTo>
                  <a:lnTo>
                    <a:pt x="1262743" y="3846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743F37-7C2B-470E-8C67-1067FE9846ED}"/>
              </a:ext>
            </a:extLst>
          </p:cNvPr>
          <p:cNvGrpSpPr/>
          <p:nvPr/>
        </p:nvGrpSpPr>
        <p:grpSpPr>
          <a:xfrm flipH="1">
            <a:off x="6059715" y="-64928"/>
            <a:ext cx="6212114" cy="4397828"/>
            <a:chOff x="-43543" y="-72571"/>
            <a:chExt cx="6212114" cy="4397828"/>
          </a:xfrm>
          <a:gradFill flip="none" rotWithShape="1">
            <a:gsLst>
              <a:gs pos="77000">
                <a:srgbClr val="FFFFFF">
                  <a:alpha val="30000"/>
                </a:srgbClr>
              </a:gs>
              <a:gs pos="23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87" name="Freeform: Shape 95">
              <a:extLst>
                <a:ext uri="{FF2B5EF4-FFF2-40B4-BE49-F238E27FC236}">
                  <a16:creationId xmlns:a16="http://schemas.microsoft.com/office/drawing/2014/main" id="{F1137BA9-A3C8-4FCF-AF0E-CED1841D0980}"/>
                </a:ext>
              </a:extLst>
            </p:cNvPr>
            <p:cNvSpPr/>
            <p:nvPr/>
          </p:nvSpPr>
          <p:spPr>
            <a:xfrm>
              <a:off x="-43543" y="2278743"/>
              <a:ext cx="6154057" cy="2046514"/>
            </a:xfrm>
            <a:custGeom>
              <a:avLst/>
              <a:gdLst>
                <a:gd name="connsiteX0" fmla="*/ 6125029 w 6154057"/>
                <a:gd name="connsiteY0" fmla="*/ 2046514 h 2046514"/>
                <a:gd name="connsiteX1" fmla="*/ 0 w 6154057"/>
                <a:gd name="connsiteY1" fmla="*/ 769257 h 2046514"/>
                <a:gd name="connsiteX2" fmla="*/ 29029 w 6154057"/>
                <a:gd name="connsiteY2" fmla="*/ 0 h 2046514"/>
                <a:gd name="connsiteX3" fmla="*/ 6154057 w 6154057"/>
                <a:gd name="connsiteY3" fmla="*/ 1886857 h 2046514"/>
                <a:gd name="connsiteX4" fmla="*/ 6125029 w 6154057"/>
                <a:gd name="connsiteY4" fmla="*/ 2046514 h 20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4057" h="2046514">
                  <a:moveTo>
                    <a:pt x="6125029" y="2046514"/>
                  </a:moveTo>
                  <a:lnTo>
                    <a:pt x="0" y="769257"/>
                  </a:lnTo>
                  <a:lnTo>
                    <a:pt x="29029" y="0"/>
                  </a:lnTo>
                  <a:lnTo>
                    <a:pt x="6154057" y="1886857"/>
                  </a:lnTo>
                  <a:lnTo>
                    <a:pt x="6125029" y="20465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96">
              <a:extLst>
                <a:ext uri="{FF2B5EF4-FFF2-40B4-BE49-F238E27FC236}">
                  <a16:creationId xmlns:a16="http://schemas.microsoft.com/office/drawing/2014/main" id="{8CF98609-740C-44E9-B89F-DEB9224A591D}"/>
                </a:ext>
              </a:extLst>
            </p:cNvPr>
            <p:cNvSpPr/>
            <p:nvPr/>
          </p:nvSpPr>
          <p:spPr>
            <a:xfrm>
              <a:off x="-14514" y="841829"/>
              <a:ext cx="6125028" cy="3338285"/>
            </a:xfrm>
            <a:custGeom>
              <a:avLst/>
              <a:gdLst>
                <a:gd name="connsiteX0" fmla="*/ 6125028 w 6125028"/>
                <a:gd name="connsiteY0" fmla="*/ 3338285 h 3338285"/>
                <a:gd name="connsiteX1" fmla="*/ 0 w 6125028"/>
                <a:gd name="connsiteY1" fmla="*/ 885371 h 3338285"/>
                <a:gd name="connsiteX2" fmla="*/ 14514 w 6125028"/>
                <a:gd name="connsiteY2" fmla="*/ 0 h 3338285"/>
                <a:gd name="connsiteX3" fmla="*/ 6110514 w 6125028"/>
                <a:gd name="connsiteY3" fmla="*/ 3222171 h 3338285"/>
                <a:gd name="connsiteX4" fmla="*/ 6125028 w 6125028"/>
                <a:gd name="connsiteY4" fmla="*/ 3338285 h 333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5028" h="3338285">
                  <a:moveTo>
                    <a:pt x="6125028" y="3338285"/>
                  </a:moveTo>
                  <a:lnTo>
                    <a:pt x="0" y="885371"/>
                  </a:lnTo>
                  <a:lnTo>
                    <a:pt x="14514" y="0"/>
                  </a:lnTo>
                  <a:lnTo>
                    <a:pt x="6110514" y="3222171"/>
                  </a:lnTo>
                  <a:lnTo>
                    <a:pt x="6125028" y="3338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97">
              <a:extLst>
                <a:ext uri="{FF2B5EF4-FFF2-40B4-BE49-F238E27FC236}">
                  <a16:creationId xmlns:a16="http://schemas.microsoft.com/office/drawing/2014/main" id="{6096205F-B748-402C-BDAE-0CB767CB56BA}"/>
                </a:ext>
              </a:extLst>
            </p:cNvPr>
            <p:cNvSpPr/>
            <p:nvPr/>
          </p:nvSpPr>
          <p:spPr>
            <a:xfrm>
              <a:off x="-29029" y="-72571"/>
              <a:ext cx="6154058" cy="4136571"/>
            </a:xfrm>
            <a:custGeom>
              <a:avLst/>
              <a:gdLst>
                <a:gd name="connsiteX0" fmla="*/ 6139543 w 6154058"/>
                <a:gd name="connsiteY0" fmla="*/ 4136571 h 4136571"/>
                <a:gd name="connsiteX1" fmla="*/ 0 w 6154058"/>
                <a:gd name="connsiteY1" fmla="*/ 551542 h 4136571"/>
                <a:gd name="connsiteX2" fmla="*/ 14515 w 6154058"/>
                <a:gd name="connsiteY2" fmla="*/ 0 h 4136571"/>
                <a:gd name="connsiteX3" fmla="*/ 725715 w 6154058"/>
                <a:gd name="connsiteY3" fmla="*/ 58057 h 4136571"/>
                <a:gd name="connsiteX4" fmla="*/ 6154058 w 6154058"/>
                <a:gd name="connsiteY4" fmla="*/ 4078514 h 4136571"/>
                <a:gd name="connsiteX5" fmla="*/ 6139543 w 6154058"/>
                <a:gd name="connsiteY5" fmla="*/ 4136571 h 413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4058" h="4136571">
                  <a:moveTo>
                    <a:pt x="6139543" y="4136571"/>
                  </a:moveTo>
                  <a:lnTo>
                    <a:pt x="0" y="551542"/>
                  </a:lnTo>
                  <a:lnTo>
                    <a:pt x="14515" y="0"/>
                  </a:lnTo>
                  <a:lnTo>
                    <a:pt x="725715" y="58057"/>
                  </a:lnTo>
                  <a:lnTo>
                    <a:pt x="6154058" y="4078514"/>
                  </a:lnTo>
                  <a:lnTo>
                    <a:pt x="6139543" y="41365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98">
              <a:extLst>
                <a:ext uri="{FF2B5EF4-FFF2-40B4-BE49-F238E27FC236}">
                  <a16:creationId xmlns:a16="http://schemas.microsoft.com/office/drawing/2014/main" id="{3E82493B-8450-471A-9F97-8B71C791008E}"/>
                </a:ext>
              </a:extLst>
            </p:cNvPr>
            <p:cNvSpPr/>
            <p:nvPr/>
          </p:nvSpPr>
          <p:spPr>
            <a:xfrm>
              <a:off x="1422400" y="0"/>
              <a:ext cx="4731657" cy="4136571"/>
            </a:xfrm>
            <a:custGeom>
              <a:avLst/>
              <a:gdLst>
                <a:gd name="connsiteX0" fmla="*/ 4702629 w 4731657"/>
                <a:gd name="connsiteY0" fmla="*/ 3976914 h 4136571"/>
                <a:gd name="connsiteX1" fmla="*/ 4731657 w 4731657"/>
                <a:gd name="connsiteY1" fmla="*/ 4136571 h 4136571"/>
                <a:gd name="connsiteX2" fmla="*/ 0 w 4731657"/>
                <a:gd name="connsiteY2" fmla="*/ 0 h 4136571"/>
                <a:gd name="connsiteX3" fmla="*/ 1103086 w 4731657"/>
                <a:gd name="connsiteY3" fmla="*/ 29029 h 4136571"/>
                <a:gd name="connsiteX4" fmla="*/ 4731657 w 4731657"/>
                <a:gd name="connsiteY4" fmla="*/ 3846286 h 4136571"/>
                <a:gd name="connsiteX5" fmla="*/ 4702629 w 4731657"/>
                <a:gd name="connsiteY5" fmla="*/ 3976914 h 413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1657" h="4136571">
                  <a:moveTo>
                    <a:pt x="4702629" y="3976914"/>
                  </a:moveTo>
                  <a:lnTo>
                    <a:pt x="4731657" y="4136571"/>
                  </a:lnTo>
                  <a:lnTo>
                    <a:pt x="0" y="0"/>
                  </a:lnTo>
                  <a:lnTo>
                    <a:pt x="1103086" y="29029"/>
                  </a:lnTo>
                  <a:lnTo>
                    <a:pt x="4731657" y="3846286"/>
                  </a:lnTo>
                  <a:lnTo>
                    <a:pt x="4702629" y="39769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9">
              <a:extLst>
                <a:ext uri="{FF2B5EF4-FFF2-40B4-BE49-F238E27FC236}">
                  <a16:creationId xmlns:a16="http://schemas.microsoft.com/office/drawing/2014/main" id="{1816470C-EA16-4130-AE7E-DEBC6F52D5B7}"/>
                </a:ext>
              </a:extLst>
            </p:cNvPr>
            <p:cNvSpPr/>
            <p:nvPr/>
          </p:nvSpPr>
          <p:spPr>
            <a:xfrm>
              <a:off x="3135086" y="-14514"/>
              <a:ext cx="3033485" cy="3991428"/>
            </a:xfrm>
            <a:custGeom>
              <a:avLst/>
              <a:gdLst>
                <a:gd name="connsiteX0" fmla="*/ 3033485 w 3033485"/>
                <a:gd name="connsiteY0" fmla="*/ 3831771 h 3991428"/>
                <a:gd name="connsiteX1" fmla="*/ 3033485 w 3033485"/>
                <a:gd name="connsiteY1" fmla="*/ 3991428 h 3991428"/>
                <a:gd name="connsiteX2" fmla="*/ 0 w 3033485"/>
                <a:gd name="connsiteY2" fmla="*/ 0 h 3991428"/>
                <a:gd name="connsiteX3" fmla="*/ 1103085 w 3033485"/>
                <a:gd name="connsiteY3" fmla="*/ 14514 h 3991428"/>
                <a:gd name="connsiteX4" fmla="*/ 3033485 w 3033485"/>
                <a:gd name="connsiteY4" fmla="*/ 3831771 h 399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3485" h="3991428">
                  <a:moveTo>
                    <a:pt x="3033485" y="3831771"/>
                  </a:moveTo>
                  <a:lnTo>
                    <a:pt x="3033485" y="3991428"/>
                  </a:lnTo>
                  <a:lnTo>
                    <a:pt x="0" y="0"/>
                  </a:lnTo>
                  <a:lnTo>
                    <a:pt x="1103085" y="14514"/>
                  </a:lnTo>
                  <a:lnTo>
                    <a:pt x="3033485" y="3831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100">
              <a:extLst>
                <a:ext uri="{FF2B5EF4-FFF2-40B4-BE49-F238E27FC236}">
                  <a16:creationId xmlns:a16="http://schemas.microsoft.com/office/drawing/2014/main" id="{C3D99C77-2F5D-434A-A992-7A5ED6C10163}"/>
                </a:ext>
              </a:extLst>
            </p:cNvPr>
            <p:cNvSpPr/>
            <p:nvPr/>
          </p:nvSpPr>
          <p:spPr>
            <a:xfrm>
              <a:off x="4891314" y="-14514"/>
              <a:ext cx="1262743" cy="4005943"/>
            </a:xfrm>
            <a:custGeom>
              <a:avLst/>
              <a:gdLst>
                <a:gd name="connsiteX0" fmla="*/ 1262743 w 1262743"/>
                <a:gd name="connsiteY0" fmla="*/ 3846285 h 4005943"/>
                <a:gd name="connsiteX1" fmla="*/ 1262743 w 1262743"/>
                <a:gd name="connsiteY1" fmla="*/ 4005943 h 4005943"/>
                <a:gd name="connsiteX2" fmla="*/ 0 w 1262743"/>
                <a:gd name="connsiteY2" fmla="*/ 14514 h 4005943"/>
                <a:gd name="connsiteX3" fmla="*/ 812800 w 1262743"/>
                <a:gd name="connsiteY3" fmla="*/ 0 h 4005943"/>
                <a:gd name="connsiteX4" fmla="*/ 1262743 w 1262743"/>
                <a:gd name="connsiteY4" fmla="*/ 3846285 h 400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3" h="4005943">
                  <a:moveTo>
                    <a:pt x="1262743" y="3846285"/>
                  </a:moveTo>
                  <a:lnTo>
                    <a:pt x="1262743" y="4005943"/>
                  </a:lnTo>
                  <a:lnTo>
                    <a:pt x="0" y="14514"/>
                  </a:lnTo>
                  <a:lnTo>
                    <a:pt x="812800" y="0"/>
                  </a:lnTo>
                  <a:lnTo>
                    <a:pt x="1262743" y="3846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 rot="16200000">
            <a:off x="4425994" y="2468881"/>
            <a:ext cx="1408176" cy="1920240"/>
          </a:xfrm>
          <a:prstGeom prst="triangle">
            <a:avLst/>
          </a:prstGeom>
          <a:solidFill>
            <a:srgbClr val="6B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6335990" y="2468881"/>
            <a:ext cx="1408176" cy="1920240"/>
          </a:xfrm>
          <a:prstGeom prst="triangle">
            <a:avLst/>
          </a:prstGeom>
          <a:solidFill>
            <a:srgbClr val="4D1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45429" y="5269514"/>
            <a:ext cx="2666061" cy="854644"/>
          </a:xfrm>
          <a:custGeom>
            <a:avLst/>
            <a:gdLst>
              <a:gd name="connsiteX0" fmla="*/ 0 w 2676698"/>
              <a:gd name="connsiteY0" fmla="*/ 615142 h 615142"/>
              <a:gd name="connsiteX1" fmla="*/ 2676698 w 2676698"/>
              <a:gd name="connsiteY1" fmla="*/ 182880 h 615142"/>
              <a:gd name="connsiteX2" fmla="*/ 1878676 w 2676698"/>
              <a:gd name="connsiteY2" fmla="*/ 0 h 615142"/>
              <a:gd name="connsiteX3" fmla="*/ 0 w 2676698"/>
              <a:gd name="connsiteY3" fmla="*/ 615142 h 61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6698" h="615142">
                <a:moveTo>
                  <a:pt x="0" y="615142"/>
                </a:moveTo>
                <a:lnTo>
                  <a:pt x="2676698" y="182880"/>
                </a:lnTo>
                <a:lnTo>
                  <a:pt x="1878676" y="0"/>
                </a:lnTo>
                <a:lnTo>
                  <a:pt x="0" y="615142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08990" y="3979004"/>
            <a:ext cx="3817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Days of the week </a:t>
            </a:r>
          </a:p>
        </p:txBody>
      </p:sp>
      <p:sp>
        <p:nvSpPr>
          <p:cNvPr id="9" name="Freeform 8"/>
          <p:cNvSpPr/>
          <p:nvPr/>
        </p:nvSpPr>
        <p:spPr>
          <a:xfrm>
            <a:off x="4175760" y="3429000"/>
            <a:ext cx="1920240" cy="2679192"/>
          </a:xfrm>
          <a:custGeom>
            <a:avLst/>
            <a:gdLst>
              <a:gd name="connsiteX0" fmla="*/ 0 w 1920240"/>
              <a:gd name="connsiteY0" fmla="*/ 0 h 2679192"/>
              <a:gd name="connsiteX1" fmla="*/ 1920240 w 1920240"/>
              <a:gd name="connsiteY1" fmla="*/ 704088 h 2679192"/>
              <a:gd name="connsiteX2" fmla="*/ 1920240 w 1920240"/>
              <a:gd name="connsiteY2" fmla="*/ 2679192 h 2679192"/>
              <a:gd name="connsiteX3" fmla="*/ 1813560 w 1920240"/>
              <a:gd name="connsiteY3" fmla="*/ 2679192 h 2679192"/>
              <a:gd name="connsiteX4" fmla="*/ 0 w 1920240"/>
              <a:gd name="connsiteY4" fmla="*/ 2057400 h 26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40" h="2679192">
                <a:moveTo>
                  <a:pt x="0" y="0"/>
                </a:moveTo>
                <a:lnTo>
                  <a:pt x="1920240" y="704088"/>
                </a:lnTo>
                <a:lnTo>
                  <a:pt x="1920240" y="2679192"/>
                </a:lnTo>
                <a:lnTo>
                  <a:pt x="1813560" y="2679192"/>
                </a:lnTo>
                <a:lnTo>
                  <a:pt x="0" y="2057400"/>
                </a:lnTo>
                <a:close/>
              </a:path>
            </a:pathLst>
          </a:custGeom>
          <a:solidFill>
            <a:srgbClr val="956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6087178" y="3420038"/>
            <a:ext cx="1920240" cy="2679192"/>
          </a:xfrm>
          <a:custGeom>
            <a:avLst/>
            <a:gdLst>
              <a:gd name="connsiteX0" fmla="*/ 0 w 1920240"/>
              <a:gd name="connsiteY0" fmla="*/ 0 h 2679192"/>
              <a:gd name="connsiteX1" fmla="*/ 1920240 w 1920240"/>
              <a:gd name="connsiteY1" fmla="*/ 704088 h 2679192"/>
              <a:gd name="connsiteX2" fmla="*/ 1920240 w 1920240"/>
              <a:gd name="connsiteY2" fmla="*/ 2679192 h 2679192"/>
              <a:gd name="connsiteX3" fmla="*/ 1813560 w 1920240"/>
              <a:gd name="connsiteY3" fmla="*/ 2679192 h 2679192"/>
              <a:gd name="connsiteX4" fmla="*/ 0 w 1920240"/>
              <a:gd name="connsiteY4" fmla="*/ 2057400 h 26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40" h="2679192">
                <a:moveTo>
                  <a:pt x="0" y="0"/>
                </a:moveTo>
                <a:lnTo>
                  <a:pt x="1920240" y="704088"/>
                </a:lnTo>
                <a:lnTo>
                  <a:pt x="1920240" y="2679192"/>
                </a:lnTo>
                <a:lnTo>
                  <a:pt x="1813560" y="2679192"/>
                </a:lnTo>
                <a:lnTo>
                  <a:pt x="0" y="2057400"/>
                </a:lnTo>
                <a:close/>
              </a:path>
            </a:pathLst>
          </a:custGeom>
          <a:solidFill>
            <a:srgbClr val="71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941713" y="3674243"/>
            <a:ext cx="414268" cy="2185044"/>
          </a:xfrm>
          <a:custGeom>
            <a:avLst/>
            <a:gdLst>
              <a:gd name="connsiteX0" fmla="*/ 0 w 414268"/>
              <a:gd name="connsiteY0" fmla="*/ 0 h 2185044"/>
              <a:gd name="connsiteX1" fmla="*/ 414268 w 414268"/>
              <a:gd name="connsiteY1" fmla="*/ 151899 h 2185044"/>
              <a:gd name="connsiteX2" fmla="*/ 414268 w 414268"/>
              <a:gd name="connsiteY2" fmla="*/ 2185044 h 2185044"/>
              <a:gd name="connsiteX3" fmla="*/ 0 w 414268"/>
              <a:gd name="connsiteY3" fmla="*/ 2043009 h 21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268" h="2185044">
                <a:moveTo>
                  <a:pt x="0" y="0"/>
                </a:moveTo>
                <a:lnTo>
                  <a:pt x="414268" y="151899"/>
                </a:lnTo>
                <a:lnTo>
                  <a:pt x="414268" y="2185044"/>
                </a:lnTo>
                <a:lnTo>
                  <a:pt x="0" y="204300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22948" y="3701832"/>
            <a:ext cx="414268" cy="2185044"/>
          </a:xfrm>
          <a:custGeom>
            <a:avLst/>
            <a:gdLst>
              <a:gd name="connsiteX0" fmla="*/ 0 w 414268"/>
              <a:gd name="connsiteY0" fmla="*/ 0 h 2185044"/>
              <a:gd name="connsiteX1" fmla="*/ 414268 w 414268"/>
              <a:gd name="connsiteY1" fmla="*/ 151899 h 2185044"/>
              <a:gd name="connsiteX2" fmla="*/ 414268 w 414268"/>
              <a:gd name="connsiteY2" fmla="*/ 2185044 h 2185044"/>
              <a:gd name="connsiteX3" fmla="*/ 0 w 414268"/>
              <a:gd name="connsiteY3" fmla="*/ 2043009 h 21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268" h="2185044">
                <a:moveTo>
                  <a:pt x="0" y="0"/>
                </a:moveTo>
                <a:lnTo>
                  <a:pt x="414268" y="151899"/>
                </a:lnTo>
                <a:lnTo>
                  <a:pt x="414268" y="2185044"/>
                </a:lnTo>
                <a:lnTo>
                  <a:pt x="0" y="204300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art 53"/>
          <p:cNvSpPr/>
          <p:nvPr/>
        </p:nvSpPr>
        <p:spPr>
          <a:xfrm>
            <a:off x="4978885" y="5270449"/>
            <a:ext cx="313611" cy="180352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eart 54"/>
          <p:cNvSpPr/>
          <p:nvPr/>
        </p:nvSpPr>
        <p:spPr>
          <a:xfrm>
            <a:off x="6454183" y="5554000"/>
            <a:ext cx="313611" cy="180352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64"/>
          <p:cNvSpPr/>
          <p:nvPr/>
        </p:nvSpPr>
        <p:spPr>
          <a:xfrm>
            <a:off x="5783799" y="5075891"/>
            <a:ext cx="313611" cy="180352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art 66"/>
          <p:cNvSpPr/>
          <p:nvPr/>
        </p:nvSpPr>
        <p:spPr>
          <a:xfrm>
            <a:off x="5658933" y="5567185"/>
            <a:ext cx="313611" cy="180352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art 67"/>
          <p:cNvSpPr/>
          <p:nvPr/>
        </p:nvSpPr>
        <p:spPr>
          <a:xfrm>
            <a:off x="4915692" y="4798487"/>
            <a:ext cx="313611" cy="180352"/>
          </a:xfrm>
          <a:prstGeom prst="hear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art 70"/>
          <p:cNvSpPr/>
          <p:nvPr/>
        </p:nvSpPr>
        <p:spPr>
          <a:xfrm>
            <a:off x="6350005" y="4515280"/>
            <a:ext cx="313611" cy="180352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art 73"/>
          <p:cNvSpPr/>
          <p:nvPr/>
        </p:nvSpPr>
        <p:spPr>
          <a:xfrm>
            <a:off x="5658933" y="4486192"/>
            <a:ext cx="313611" cy="180352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art 75"/>
          <p:cNvSpPr/>
          <p:nvPr/>
        </p:nvSpPr>
        <p:spPr>
          <a:xfrm>
            <a:off x="7478459" y="5274823"/>
            <a:ext cx="313611" cy="180352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art 76"/>
          <p:cNvSpPr/>
          <p:nvPr/>
        </p:nvSpPr>
        <p:spPr>
          <a:xfrm>
            <a:off x="4401240" y="5132081"/>
            <a:ext cx="313611" cy="180352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art 77"/>
          <p:cNvSpPr/>
          <p:nvPr/>
        </p:nvSpPr>
        <p:spPr>
          <a:xfrm>
            <a:off x="6610988" y="4869600"/>
            <a:ext cx="313611" cy="180352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art 49">
            <a:extLst>
              <a:ext uri="{FF2B5EF4-FFF2-40B4-BE49-F238E27FC236}">
                <a16:creationId xmlns:a16="http://schemas.microsoft.com/office/drawing/2014/main" id="{792D46EE-C5BB-5ED5-80E7-8BD96332ABEA}"/>
              </a:ext>
            </a:extLst>
          </p:cNvPr>
          <p:cNvSpPr/>
          <p:nvPr/>
        </p:nvSpPr>
        <p:spPr>
          <a:xfrm>
            <a:off x="7316676" y="4517013"/>
            <a:ext cx="313611" cy="180352"/>
          </a:xfrm>
          <a:prstGeom prst="hear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C45BC2-0593-33A3-EF71-E990A2A1A22D}"/>
              </a:ext>
            </a:extLst>
          </p:cNvPr>
          <p:cNvGrpSpPr/>
          <p:nvPr/>
        </p:nvGrpSpPr>
        <p:grpSpPr>
          <a:xfrm>
            <a:off x="4040459" y="2677776"/>
            <a:ext cx="4095039" cy="1502437"/>
            <a:chOff x="4040459" y="2677776"/>
            <a:chExt cx="4095039" cy="1502437"/>
          </a:xfrm>
        </p:grpSpPr>
        <p:grpSp>
          <p:nvGrpSpPr>
            <p:cNvPr id="34" name="Group 33"/>
            <p:cNvGrpSpPr/>
            <p:nvPr/>
          </p:nvGrpSpPr>
          <p:grpSpPr>
            <a:xfrm>
              <a:off x="4040459" y="2698176"/>
              <a:ext cx="4095039" cy="1482037"/>
              <a:chOff x="4037561" y="2721250"/>
              <a:chExt cx="4095039" cy="1482037"/>
            </a:xfrm>
          </p:grpSpPr>
          <p:sp>
            <p:nvSpPr>
              <p:cNvPr id="18" name="Freeform 17"/>
              <p:cNvSpPr/>
              <p:nvPr/>
            </p:nvSpPr>
            <p:spPr>
              <a:xfrm rot="16200000">
                <a:off x="5386114" y="1502199"/>
                <a:ext cx="1408176" cy="3846278"/>
              </a:xfrm>
              <a:custGeom>
                <a:avLst/>
                <a:gdLst>
                  <a:gd name="connsiteX0" fmla="*/ 1408176 w 1408176"/>
                  <a:gd name="connsiteY0" fmla="*/ 1926038 h 3846278"/>
                  <a:gd name="connsiteX1" fmla="*/ 704088 w 1408176"/>
                  <a:gd name="connsiteY1" fmla="*/ 3846278 h 3846278"/>
                  <a:gd name="connsiteX2" fmla="*/ 0 w 1408176"/>
                  <a:gd name="connsiteY2" fmla="*/ 1926038 h 3846278"/>
                  <a:gd name="connsiteX3" fmla="*/ 1408176 w 1408176"/>
                  <a:gd name="connsiteY3" fmla="*/ 1920240 h 3846278"/>
                  <a:gd name="connsiteX4" fmla="*/ 0 w 1408176"/>
                  <a:gd name="connsiteY4" fmla="*/ 1920240 h 3846278"/>
                  <a:gd name="connsiteX5" fmla="*/ 704088 w 1408176"/>
                  <a:gd name="connsiteY5" fmla="*/ 0 h 384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8176" h="3846278">
                    <a:moveTo>
                      <a:pt x="1408176" y="1926038"/>
                    </a:moveTo>
                    <a:lnTo>
                      <a:pt x="704088" y="3846278"/>
                    </a:lnTo>
                    <a:lnTo>
                      <a:pt x="0" y="1926038"/>
                    </a:lnTo>
                    <a:close/>
                    <a:moveTo>
                      <a:pt x="1408176" y="1920240"/>
                    </a:moveTo>
                    <a:lnTo>
                      <a:pt x="0" y="1920240"/>
                    </a:lnTo>
                    <a:lnTo>
                      <a:pt x="704088" y="0"/>
                    </a:lnTo>
                    <a:close/>
                  </a:path>
                </a:pathLst>
              </a:custGeom>
              <a:solidFill>
                <a:srgbClr val="956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6609764" flipV="1">
                <a:off x="4922949" y="2889526"/>
                <a:ext cx="414268" cy="2185044"/>
              </a:xfrm>
              <a:custGeom>
                <a:avLst/>
                <a:gdLst>
                  <a:gd name="connsiteX0" fmla="*/ 0 w 414268"/>
                  <a:gd name="connsiteY0" fmla="*/ 0 h 2185044"/>
                  <a:gd name="connsiteX1" fmla="*/ 414268 w 414268"/>
                  <a:gd name="connsiteY1" fmla="*/ 151899 h 2185044"/>
                  <a:gd name="connsiteX2" fmla="*/ 414268 w 414268"/>
                  <a:gd name="connsiteY2" fmla="*/ 2185044 h 2185044"/>
                  <a:gd name="connsiteX3" fmla="*/ 0 w 414268"/>
                  <a:gd name="connsiteY3" fmla="*/ 2043009 h 218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268" h="2185044">
                    <a:moveTo>
                      <a:pt x="0" y="0"/>
                    </a:moveTo>
                    <a:lnTo>
                      <a:pt x="414268" y="151899"/>
                    </a:lnTo>
                    <a:lnTo>
                      <a:pt x="414268" y="2185044"/>
                    </a:lnTo>
                    <a:lnTo>
                      <a:pt x="0" y="2043009"/>
                    </a:lnTo>
                    <a:close/>
                  </a:path>
                </a:pathLst>
              </a:custGeom>
              <a:solidFill>
                <a:srgbClr val="6C4C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5003739">
                <a:off x="6832944" y="2903631"/>
                <a:ext cx="414268" cy="2185044"/>
              </a:xfrm>
              <a:custGeom>
                <a:avLst/>
                <a:gdLst>
                  <a:gd name="connsiteX0" fmla="*/ 0 w 414268"/>
                  <a:gd name="connsiteY0" fmla="*/ 0 h 2185044"/>
                  <a:gd name="connsiteX1" fmla="*/ 414268 w 414268"/>
                  <a:gd name="connsiteY1" fmla="*/ 151899 h 2185044"/>
                  <a:gd name="connsiteX2" fmla="*/ 414268 w 414268"/>
                  <a:gd name="connsiteY2" fmla="*/ 2185044 h 2185044"/>
                  <a:gd name="connsiteX3" fmla="*/ 0 w 414268"/>
                  <a:gd name="connsiteY3" fmla="*/ 2043009 h 218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268" h="2185044">
                    <a:moveTo>
                      <a:pt x="0" y="0"/>
                    </a:moveTo>
                    <a:lnTo>
                      <a:pt x="414268" y="151899"/>
                    </a:lnTo>
                    <a:lnTo>
                      <a:pt x="414268" y="2185044"/>
                    </a:lnTo>
                    <a:lnTo>
                      <a:pt x="0" y="2043009"/>
                    </a:lnTo>
                    <a:close/>
                  </a:path>
                </a:pathLst>
              </a:custGeom>
              <a:solidFill>
                <a:srgbClr val="5D37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>
                <a:off x="5635954" y="2199959"/>
                <a:ext cx="908495" cy="2450758"/>
              </a:xfrm>
              <a:custGeom>
                <a:avLst/>
                <a:gdLst>
                  <a:gd name="connsiteX0" fmla="*/ 727462 w 908495"/>
                  <a:gd name="connsiteY0" fmla="*/ 1027951 h 2450758"/>
                  <a:gd name="connsiteX1" fmla="*/ 198402 w 908495"/>
                  <a:gd name="connsiteY1" fmla="*/ 2450758 h 2450758"/>
                  <a:gd name="connsiteX2" fmla="*/ 0 w 908495"/>
                  <a:gd name="connsiteY2" fmla="*/ 1909661 h 2450758"/>
                  <a:gd name="connsiteX3" fmla="*/ 327857 w 908495"/>
                  <a:gd name="connsiteY3" fmla="*/ 1027951 h 2450758"/>
                  <a:gd name="connsiteX4" fmla="*/ 908495 w 908495"/>
                  <a:gd name="connsiteY4" fmla="*/ 541098 h 2450758"/>
                  <a:gd name="connsiteX5" fmla="*/ 729618 w 908495"/>
                  <a:gd name="connsiteY5" fmla="*/ 1022153 h 2450758"/>
                  <a:gd name="connsiteX6" fmla="*/ 330013 w 908495"/>
                  <a:gd name="connsiteY6" fmla="*/ 1022153 h 2450758"/>
                  <a:gd name="connsiteX7" fmla="*/ 710093 w 908495"/>
                  <a:gd name="connsiteY7" fmla="*/ 0 h 245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495" h="2450758">
                    <a:moveTo>
                      <a:pt x="727462" y="1027951"/>
                    </a:moveTo>
                    <a:lnTo>
                      <a:pt x="198402" y="2450758"/>
                    </a:lnTo>
                    <a:lnTo>
                      <a:pt x="0" y="1909661"/>
                    </a:lnTo>
                    <a:lnTo>
                      <a:pt x="327857" y="1027951"/>
                    </a:lnTo>
                    <a:close/>
                    <a:moveTo>
                      <a:pt x="908495" y="541098"/>
                    </a:moveTo>
                    <a:lnTo>
                      <a:pt x="729618" y="1022153"/>
                    </a:lnTo>
                    <a:lnTo>
                      <a:pt x="330013" y="1022153"/>
                    </a:lnTo>
                    <a:lnTo>
                      <a:pt x="71009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6200000">
                <a:off x="5609268" y="2387246"/>
                <a:ext cx="985060" cy="2047563"/>
              </a:xfrm>
              <a:custGeom>
                <a:avLst/>
                <a:gdLst>
                  <a:gd name="connsiteX0" fmla="*/ 712156 w 985060"/>
                  <a:gd name="connsiteY0" fmla="*/ 1071435 h 2047563"/>
                  <a:gd name="connsiteX1" fmla="*/ 321774 w 985060"/>
                  <a:gd name="connsiteY1" fmla="*/ 1071435 h 2047563"/>
                  <a:gd name="connsiteX2" fmla="*/ 0 w 985060"/>
                  <a:gd name="connsiteY2" fmla="*/ 443905 h 2047563"/>
                  <a:gd name="connsiteX3" fmla="*/ 162766 w 985060"/>
                  <a:gd name="connsiteY3" fmla="*/ 0 h 2047563"/>
                  <a:gd name="connsiteX4" fmla="*/ 985060 w 985060"/>
                  <a:gd name="connsiteY4" fmla="*/ 1603658 h 2047563"/>
                  <a:gd name="connsiteX5" fmla="*/ 822294 w 985060"/>
                  <a:gd name="connsiteY5" fmla="*/ 2047563 h 2047563"/>
                  <a:gd name="connsiteX6" fmla="*/ 324747 w 985060"/>
                  <a:gd name="connsiteY6" fmla="*/ 1077233 h 2047563"/>
                  <a:gd name="connsiteX7" fmla="*/ 715129 w 985060"/>
                  <a:gd name="connsiteY7" fmla="*/ 1077233 h 204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060" h="2047563">
                    <a:moveTo>
                      <a:pt x="712156" y="1071435"/>
                    </a:moveTo>
                    <a:lnTo>
                      <a:pt x="321774" y="1071435"/>
                    </a:lnTo>
                    <a:lnTo>
                      <a:pt x="0" y="443905"/>
                    </a:lnTo>
                    <a:lnTo>
                      <a:pt x="162766" y="0"/>
                    </a:lnTo>
                    <a:close/>
                    <a:moveTo>
                      <a:pt x="985060" y="1603658"/>
                    </a:moveTo>
                    <a:lnTo>
                      <a:pt x="822294" y="2047563"/>
                    </a:lnTo>
                    <a:lnTo>
                      <a:pt x="324747" y="1077233"/>
                    </a:lnTo>
                    <a:lnTo>
                      <a:pt x="715129" y="107723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766AEED-AD9A-902E-5276-F91F83C53A99}"/>
                </a:ext>
              </a:extLst>
            </p:cNvPr>
            <p:cNvSpPr/>
            <p:nvPr/>
          </p:nvSpPr>
          <p:spPr>
            <a:xfrm>
              <a:off x="5257147" y="2911045"/>
              <a:ext cx="1653888" cy="1117319"/>
            </a:xfrm>
            <a:custGeom>
              <a:avLst/>
              <a:gdLst>
                <a:gd name="connsiteX0" fmla="*/ 749310 w 1634727"/>
                <a:gd name="connsiteY0" fmla="*/ 657716 h 1159541"/>
                <a:gd name="connsiteX1" fmla="*/ 81652 w 1634727"/>
                <a:gd name="connsiteY1" fmla="*/ 643202 h 1159541"/>
                <a:gd name="connsiteX2" fmla="*/ 81652 w 1634727"/>
                <a:gd name="connsiteY2" fmla="*/ 135202 h 1159541"/>
                <a:gd name="connsiteX3" fmla="*/ 720281 w 1634727"/>
                <a:gd name="connsiteY3" fmla="*/ 469030 h 1159541"/>
                <a:gd name="connsiteX4" fmla="*/ 1112167 w 1634727"/>
                <a:gd name="connsiteY4" fmla="*/ 4573 h 1159541"/>
                <a:gd name="connsiteX5" fmla="*/ 1634681 w 1634727"/>
                <a:gd name="connsiteY5" fmla="*/ 251316 h 1159541"/>
                <a:gd name="connsiteX6" fmla="*/ 1141195 w 1634727"/>
                <a:gd name="connsiteY6" fmla="*/ 570630 h 1159541"/>
                <a:gd name="connsiteX7" fmla="*/ 908967 w 1634727"/>
                <a:gd name="connsiteY7" fmla="*/ 585144 h 1159541"/>
                <a:gd name="connsiteX8" fmla="*/ 923481 w 1634727"/>
                <a:gd name="connsiteY8" fmla="*/ 1151202 h 1159541"/>
                <a:gd name="connsiteX9" fmla="*/ 850910 w 1634727"/>
                <a:gd name="connsiteY9" fmla="*/ 933487 h 1159541"/>
                <a:gd name="connsiteX10" fmla="*/ 575138 w 1634727"/>
                <a:gd name="connsiteY10" fmla="*/ 1078630 h 1159541"/>
                <a:gd name="connsiteX11" fmla="*/ 749310 w 1634727"/>
                <a:gd name="connsiteY11" fmla="*/ 657716 h 1159541"/>
                <a:gd name="connsiteX0" fmla="*/ 749310 w 1634727"/>
                <a:gd name="connsiteY0" fmla="*/ 657716 h 1103451"/>
                <a:gd name="connsiteX1" fmla="*/ 81652 w 1634727"/>
                <a:gd name="connsiteY1" fmla="*/ 643202 h 1103451"/>
                <a:gd name="connsiteX2" fmla="*/ 81652 w 1634727"/>
                <a:gd name="connsiteY2" fmla="*/ 135202 h 1103451"/>
                <a:gd name="connsiteX3" fmla="*/ 720281 w 1634727"/>
                <a:gd name="connsiteY3" fmla="*/ 469030 h 1103451"/>
                <a:gd name="connsiteX4" fmla="*/ 1112167 w 1634727"/>
                <a:gd name="connsiteY4" fmla="*/ 4573 h 1103451"/>
                <a:gd name="connsiteX5" fmla="*/ 1634681 w 1634727"/>
                <a:gd name="connsiteY5" fmla="*/ 251316 h 1103451"/>
                <a:gd name="connsiteX6" fmla="*/ 1141195 w 1634727"/>
                <a:gd name="connsiteY6" fmla="*/ 570630 h 1103451"/>
                <a:gd name="connsiteX7" fmla="*/ 908967 w 1634727"/>
                <a:gd name="connsiteY7" fmla="*/ 585144 h 1103451"/>
                <a:gd name="connsiteX8" fmla="*/ 1025081 w 1634727"/>
                <a:gd name="connsiteY8" fmla="*/ 1093145 h 1103451"/>
                <a:gd name="connsiteX9" fmla="*/ 850910 w 1634727"/>
                <a:gd name="connsiteY9" fmla="*/ 933487 h 1103451"/>
                <a:gd name="connsiteX10" fmla="*/ 575138 w 1634727"/>
                <a:gd name="connsiteY10" fmla="*/ 1078630 h 1103451"/>
                <a:gd name="connsiteX11" fmla="*/ 749310 w 1634727"/>
                <a:gd name="connsiteY11" fmla="*/ 657716 h 1103451"/>
                <a:gd name="connsiteX0" fmla="*/ 749310 w 1634727"/>
                <a:gd name="connsiteY0" fmla="*/ 657716 h 1104821"/>
                <a:gd name="connsiteX1" fmla="*/ 81652 w 1634727"/>
                <a:gd name="connsiteY1" fmla="*/ 643202 h 1104821"/>
                <a:gd name="connsiteX2" fmla="*/ 81652 w 1634727"/>
                <a:gd name="connsiteY2" fmla="*/ 135202 h 1104821"/>
                <a:gd name="connsiteX3" fmla="*/ 720281 w 1634727"/>
                <a:gd name="connsiteY3" fmla="*/ 469030 h 1104821"/>
                <a:gd name="connsiteX4" fmla="*/ 1112167 w 1634727"/>
                <a:gd name="connsiteY4" fmla="*/ 4573 h 1104821"/>
                <a:gd name="connsiteX5" fmla="*/ 1634681 w 1634727"/>
                <a:gd name="connsiteY5" fmla="*/ 251316 h 1104821"/>
                <a:gd name="connsiteX6" fmla="*/ 1141195 w 1634727"/>
                <a:gd name="connsiteY6" fmla="*/ 570630 h 1104821"/>
                <a:gd name="connsiteX7" fmla="*/ 908967 w 1634727"/>
                <a:gd name="connsiteY7" fmla="*/ 585144 h 1104821"/>
                <a:gd name="connsiteX8" fmla="*/ 1025081 w 1634727"/>
                <a:gd name="connsiteY8" fmla="*/ 1093145 h 1104821"/>
                <a:gd name="connsiteX9" fmla="*/ 807367 w 1634727"/>
                <a:gd name="connsiteY9" fmla="*/ 948002 h 1104821"/>
                <a:gd name="connsiteX10" fmla="*/ 575138 w 1634727"/>
                <a:gd name="connsiteY10" fmla="*/ 1078630 h 1104821"/>
                <a:gd name="connsiteX11" fmla="*/ 749310 w 1634727"/>
                <a:gd name="connsiteY11" fmla="*/ 657716 h 1104821"/>
                <a:gd name="connsiteX0" fmla="*/ 716641 w 1602058"/>
                <a:gd name="connsiteY0" fmla="*/ 657716 h 1104821"/>
                <a:gd name="connsiteX1" fmla="*/ 48983 w 1602058"/>
                <a:gd name="connsiteY1" fmla="*/ 643202 h 1104821"/>
                <a:gd name="connsiteX2" fmla="*/ 121554 w 1602058"/>
                <a:gd name="connsiteY2" fmla="*/ 91659 h 1104821"/>
                <a:gd name="connsiteX3" fmla="*/ 687612 w 1602058"/>
                <a:gd name="connsiteY3" fmla="*/ 469030 h 1104821"/>
                <a:gd name="connsiteX4" fmla="*/ 1079498 w 1602058"/>
                <a:gd name="connsiteY4" fmla="*/ 4573 h 1104821"/>
                <a:gd name="connsiteX5" fmla="*/ 1602012 w 1602058"/>
                <a:gd name="connsiteY5" fmla="*/ 251316 h 1104821"/>
                <a:gd name="connsiteX6" fmla="*/ 1108526 w 1602058"/>
                <a:gd name="connsiteY6" fmla="*/ 570630 h 1104821"/>
                <a:gd name="connsiteX7" fmla="*/ 876298 w 1602058"/>
                <a:gd name="connsiteY7" fmla="*/ 585144 h 1104821"/>
                <a:gd name="connsiteX8" fmla="*/ 992412 w 1602058"/>
                <a:gd name="connsiteY8" fmla="*/ 1093145 h 1104821"/>
                <a:gd name="connsiteX9" fmla="*/ 774698 w 1602058"/>
                <a:gd name="connsiteY9" fmla="*/ 948002 h 1104821"/>
                <a:gd name="connsiteX10" fmla="*/ 542469 w 1602058"/>
                <a:gd name="connsiteY10" fmla="*/ 1078630 h 1104821"/>
                <a:gd name="connsiteX11" fmla="*/ 716641 w 1602058"/>
                <a:gd name="connsiteY11" fmla="*/ 657716 h 1104821"/>
                <a:gd name="connsiteX0" fmla="*/ 768471 w 1653888"/>
                <a:gd name="connsiteY0" fmla="*/ 657716 h 1104821"/>
                <a:gd name="connsiteX1" fmla="*/ 100813 w 1653888"/>
                <a:gd name="connsiteY1" fmla="*/ 643202 h 1104821"/>
                <a:gd name="connsiteX2" fmla="*/ 173384 w 1653888"/>
                <a:gd name="connsiteY2" fmla="*/ 91659 h 1104821"/>
                <a:gd name="connsiteX3" fmla="*/ 739442 w 1653888"/>
                <a:gd name="connsiteY3" fmla="*/ 469030 h 1104821"/>
                <a:gd name="connsiteX4" fmla="*/ 1131328 w 1653888"/>
                <a:gd name="connsiteY4" fmla="*/ 4573 h 1104821"/>
                <a:gd name="connsiteX5" fmla="*/ 1653842 w 1653888"/>
                <a:gd name="connsiteY5" fmla="*/ 251316 h 1104821"/>
                <a:gd name="connsiteX6" fmla="*/ 1160356 w 1653888"/>
                <a:gd name="connsiteY6" fmla="*/ 570630 h 1104821"/>
                <a:gd name="connsiteX7" fmla="*/ 928128 w 1653888"/>
                <a:gd name="connsiteY7" fmla="*/ 585144 h 1104821"/>
                <a:gd name="connsiteX8" fmla="*/ 1044242 w 1653888"/>
                <a:gd name="connsiteY8" fmla="*/ 1093145 h 1104821"/>
                <a:gd name="connsiteX9" fmla="*/ 826528 w 1653888"/>
                <a:gd name="connsiteY9" fmla="*/ 948002 h 1104821"/>
                <a:gd name="connsiteX10" fmla="*/ 594299 w 1653888"/>
                <a:gd name="connsiteY10" fmla="*/ 1078630 h 1104821"/>
                <a:gd name="connsiteX11" fmla="*/ 768471 w 1653888"/>
                <a:gd name="connsiteY11" fmla="*/ 657716 h 1104821"/>
                <a:gd name="connsiteX0" fmla="*/ 768471 w 1653888"/>
                <a:gd name="connsiteY0" fmla="*/ 665165 h 1112270"/>
                <a:gd name="connsiteX1" fmla="*/ 100813 w 1653888"/>
                <a:gd name="connsiteY1" fmla="*/ 650651 h 1112270"/>
                <a:gd name="connsiteX2" fmla="*/ 173384 w 1653888"/>
                <a:gd name="connsiteY2" fmla="*/ 99108 h 1112270"/>
                <a:gd name="connsiteX3" fmla="*/ 739442 w 1653888"/>
                <a:gd name="connsiteY3" fmla="*/ 476479 h 1112270"/>
                <a:gd name="connsiteX4" fmla="*/ 1131328 w 1653888"/>
                <a:gd name="connsiteY4" fmla="*/ 12022 h 1112270"/>
                <a:gd name="connsiteX5" fmla="*/ 1653842 w 1653888"/>
                <a:gd name="connsiteY5" fmla="*/ 258765 h 1112270"/>
                <a:gd name="connsiteX6" fmla="*/ 1160356 w 1653888"/>
                <a:gd name="connsiteY6" fmla="*/ 578079 h 1112270"/>
                <a:gd name="connsiteX7" fmla="*/ 928128 w 1653888"/>
                <a:gd name="connsiteY7" fmla="*/ 592593 h 1112270"/>
                <a:gd name="connsiteX8" fmla="*/ 1044242 w 1653888"/>
                <a:gd name="connsiteY8" fmla="*/ 1100594 h 1112270"/>
                <a:gd name="connsiteX9" fmla="*/ 826528 w 1653888"/>
                <a:gd name="connsiteY9" fmla="*/ 955451 h 1112270"/>
                <a:gd name="connsiteX10" fmla="*/ 594299 w 1653888"/>
                <a:gd name="connsiteY10" fmla="*/ 1086079 h 1112270"/>
                <a:gd name="connsiteX11" fmla="*/ 768471 w 1653888"/>
                <a:gd name="connsiteY11" fmla="*/ 665165 h 1112270"/>
                <a:gd name="connsiteX0" fmla="*/ 768471 w 1653888"/>
                <a:gd name="connsiteY0" fmla="*/ 670214 h 1117319"/>
                <a:gd name="connsiteX1" fmla="*/ 100813 w 1653888"/>
                <a:gd name="connsiteY1" fmla="*/ 655700 h 1117319"/>
                <a:gd name="connsiteX2" fmla="*/ 173384 w 1653888"/>
                <a:gd name="connsiteY2" fmla="*/ 104157 h 1117319"/>
                <a:gd name="connsiteX3" fmla="*/ 739442 w 1653888"/>
                <a:gd name="connsiteY3" fmla="*/ 481528 h 1117319"/>
                <a:gd name="connsiteX4" fmla="*/ 1131328 w 1653888"/>
                <a:gd name="connsiteY4" fmla="*/ 17071 h 1117319"/>
                <a:gd name="connsiteX5" fmla="*/ 1653842 w 1653888"/>
                <a:gd name="connsiteY5" fmla="*/ 263814 h 1117319"/>
                <a:gd name="connsiteX6" fmla="*/ 1160356 w 1653888"/>
                <a:gd name="connsiteY6" fmla="*/ 583128 h 1117319"/>
                <a:gd name="connsiteX7" fmla="*/ 928128 w 1653888"/>
                <a:gd name="connsiteY7" fmla="*/ 597642 h 1117319"/>
                <a:gd name="connsiteX8" fmla="*/ 1044242 w 1653888"/>
                <a:gd name="connsiteY8" fmla="*/ 1105643 h 1117319"/>
                <a:gd name="connsiteX9" fmla="*/ 826528 w 1653888"/>
                <a:gd name="connsiteY9" fmla="*/ 960500 h 1117319"/>
                <a:gd name="connsiteX10" fmla="*/ 594299 w 1653888"/>
                <a:gd name="connsiteY10" fmla="*/ 1091128 h 1117319"/>
                <a:gd name="connsiteX11" fmla="*/ 768471 w 1653888"/>
                <a:gd name="connsiteY11" fmla="*/ 670214 h 111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3888" h="1117319">
                  <a:moveTo>
                    <a:pt x="768471" y="670214"/>
                  </a:moveTo>
                  <a:cubicBezTo>
                    <a:pt x="686223" y="597643"/>
                    <a:pt x="199994" y="750043"/>
                    <a:pt x="100813" y="655700"/>
                  </a:cubicBezTo>
                  <a:cubicBezTo>
                    <a:pt x="1632" y="561357"/>
                    <a:pt x="-92711" y="191243"/>
                    <a:pt x="173384" y="104157"/>
                  </a:cubicBezTo>
                  <a:cubicBezTo>
                    <a:pt x="439479" y="17071"/>
                    <a:pt x="579785" y="496042"/>
                    <a:pt x="739442" y="481528"/>
                  </a:cubicBezTo>
                  <a:cubicBezTo>
                    <a:pt x="899099" y="467014"/>
                    <a:pt x="877328" y="82386"/>
                    <a:pt x="1131328" y="17071"/>
                  </a:cubicBezTo>
                  <a:cubicBezTo>
                    <a:pt x="1385328" y="-48244"/>
                    <a:pt x="1649004" y="82386"/>
                    <a:pt x="1653842" y="263814"/>
                  </a:cubicBezTo>
                  <a:cubicBezTo>
                    <a:pt x="1658680" y="445242"/>
                    <a:pt x="1281308" y="527490"/>
                    <a:pt x="1160356" y="583128"/>
                  </a:cubicBezTo>
                  <a:cubicBezTo>
                    <a:pt x="1039404" y="638766"/>
                    <a:pt x="947480" y="510556"/>
                    <a:pt x="928128" y="597642"/>
                  </a:cubicBezTo>
                  <a:cubicBezTo>
                    <a:pt x="908776" y="684728"/>
                    <a:pt x="1061175" y="1045167"/>
                    <a:pt x="1044242" y="1105643"/>
                  </a:cubicBezTo>
                  <a:cubicBezTo>
                    <a:pt x="1027309" y="1166119"/>
                    <a:pt x="884585" y="972595"/>
                    <a:pt x="826528" y="960500"/>
                  </a:cubicBezTo>
                  <a:cubicBezTo>
                    <a:pt x="768471" y="948405"/>
                    <a:pt x="603975" y="1139509"/>
                    <a:pt x="594299" y="1091128"/>
                  </a:cubicBezTo>
                  <a:cubicBezTo>
                    <a:pt x="584623" y="1042747"/>
                    <a:pt x="850719" y="742785"/>
                    <a:pt x="768471" y="67021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47000">
                  <a:srgbClr val="FCF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4E0F078-2D94-0F27-6103-C9C09FBA86C2}"/>
                </a:ext>
              </a:extLst>
            </p:cNvPr>
            <p:cNvSpPr/>
            <p:nvPr/>
          </p:nvSpPr>
          <p:spPr>
            <a:xfrm>
              <a:off x="5126881" y="2677776"/>
              <a:ext cx="2155465" cy="889712"/>
            </a:xfrm>
            <a:custGeom>
              <a:avLst/>
              <a:gdLst>
                <a:gd name="connsiteX0" fmla="*/ 902800 w 2155465"/>
                <a:gd name="connsiteY0" fmla="*/ 889712 h 889712"/>
                <a:gd name="connsiteX1" fmla="*/ 2915 w 2155465"/>
                <a:gd name="connsiteY1" fmla="*/ 352684 h 889712"/>
                <a:gd name="connsiteX2" fmla="*/ 627029 w 2155465"/>
                <a:gd name="connsiteY2" fmla="*/ 134969 h 889712"/>
                <a:gd name="connsiteX3" fmla="*/ 960858 w 2155465"/>
                <a:gd name="connsiteY3" fmla="*/ 744569 h 889712"/>
                <a:gd name="connsiteX4" fmla="*/ 1483372 w 2155465"/>
                <a:gd name="connsiteY4" fmla="*/ 18855 h 889712"/>
                <a:gd name="connsiteX5" fmla="*/ 2151029 w 2155465"/>
                <a:gd name="connsiteY5" fmla="*/ 265598 h 889712"/>
                <a:gd name="connsiteX6" fmla="*/ 1135029 w 2155465"/>
                <a:gd name="connsiteY6" fmla="*/ 831655 h 889712"/>
                <a:gd name="connsiteX7" fmla="*/ 1135029 w 2155465"/>
                <a:gd name="connsiteY7" fmla="*/ 831655 h 889712"/>
                <a:gd name="connsiteX8" fmla="*/ 902800 w 2155465"/>
                <a:gd name="connsiteY8" fmla="*/ 889712 h 88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465" h="889712">
                  <a:moveTo>
                    <a:pt x="902800" y="889712"/>
                  </a:moveTo>
                  <a:cubicBezTo>
                    <a:pt x="475838" y="684093"/>
                    <a:pt x="48877" y="478474"/>
                    <a:pt x="2915" y="352684"/>
                  </a:cubicBezTo>
                  <a:cubicBezTo>
                    <a:pt x="-43047" y="226894"/>
                    <a:pt x="467372" y="69655"/>
                    <a:pt x="627029" y="134969"/>
                  </a:cubicBezTo>
                  <a:cubicBezTo>
                    <a:pt x="786686" y="200283"/>
                    <a:pt x="818134" y="763921"/>
                    <a:pt x="960858" y="744569"/>
                  </a:cubicBezTo>
                  <a:cubicBezTo>
                    <a:pt x="1103582" y="725217"/>
                    <a:pt x="1285010" y="98683"/>
                    <a:pt x="1483372" y="18855"/>
                  </a:cubicBezTo>
                  <a:cubicBezTo>
                    <a:pt x="1681734" y="-60974"/>
                    <a:pt x="2209086" y="130131"/>
                    <a:pt x="2151029" y="265598"/>
                  </a:cubicBezTo>
                  <a:cubicBezTo>
                    <a:pt x="2092972" y="401065"/>
                    <a:pt x="1135029" y="831655"/>
                    <a:pt x="1135029" y="831655"/>
                  </a:cubicBezTo>
                  <a:lnTo>
                    <a:pt x="1135029" y="831655"/>
                  </a:lnTo>
                  <a:lnTo>
                    <a:pt x="902800" y="88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3000">
                  <a:srgbClr val="FFC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2F94E3A-D1D3-B5D9-5878-929C5173CE79}"/>
              </a:ext>
            </a:extLst>
          </p:cNvPr>
          <p:cNvSpPr txBox="1"/>
          <p:nvPr/>
        </p:nvSpPr>
        <p:spPr>
          <a:xfrm>
            <a:off x="10135673" y="6460070"/>
            <a:ext cx="194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Informal Roman" panose="030604020304060B0204" pitchFamily="66" charset="0"/>
              </a:rPr>
              <a:t>Shamima Nasrin Sonia</a:t>
            </a:r>
          </a:p>
        </p:txBody>
      </p:sp>
    </p:spTree>
    <p:extLst>
      <p:ext uri="{BB962C8B-B14F-4D97-AF65-F5344CB8AC3E}">
        <p14:creationId xmlns:p14="http://schemas.microsoft.com/office/powerpoint/2010/main" val="142515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-0.3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182 -0.31088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5A039-87B8-849B-28CE-812088C08BC5}"/>
              </a:ext>
            </a:extLst>
          </p:cNvPr>
          <p:cNvSpPr txBox="1"/>
          <p:nvPr/>
        </p:nvSpPr>
        <p:spPr>
          <a:xfrm>
            <a:off x="518522" y="3007838"/>
            <a:ext cx="2226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5DFD5-E7B9-3C9D-291B-876988F73AB3}"/>
              </a:ext>
            </a:extLst>
          </p:cNvPr>
          <p:cNvSpPr txBox="1"/>
          <p:nvPr/>
        </p:nvSpPr>
        <p:spPr>
          <a:xfrm>
            <a:off x="518522" y="5537547"/>
            <a:ext cx="16425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AF3F9-0C18-00D4-7101-2B2C533079A1}"/>
              </a:ext>
            </a:extLst>
          </p:cNvPr>
          <p:cNvSpPr txBox="1"/>
          <p:nvPr/>
        </p:nvSpPr>
        <p:spPr>
          <a:xfrm>
            <a:off x="2323692" y="5537547"/>
            <a:ext cx="1130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DD6A7-C61A-BF28-2C82-367887EB2E1D}"/>
              </a:ext>
            </a:extLst>
          </p:cNvPr>
          <p:cNvSpPr txBox="1"/>
          <p:nvPr/>
        </p:nvSpPr>
        <p:spPr>
          <a:xfrm>
            <a:off x="3344778" y="5537547"/>
            <a:ext cx="7369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read the days of the week.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91D16B-F974-919F-8D28-5DAB03DA7B55}"/>
              </a:ext>
            </a:extLst>
          </p:cNvPr>
          <p:cNvSpPr/>
          <p:nvPr/>
        </p:nvSpPr>
        <p:spPr>
          <a:xfrm>
            <a:off x="4272544" y="269407"/>
            <a:ext cx="4118584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F48E98-03AC-CFC0-1BCF-7F1063682716}"/>
              </a:ext>
            </a:extLst>
          </p:cNvPr>
          <p:cNvSpPr txBox="1"/>
          <p:nvPr/>
        </p:nvSpPr>
        <p:spPr>
          <a:xfrm>
            <a:off x="566647" y="1061566"/>
            <a:ext cx="4470573" cy="615553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F3A6C3-FC2A-549D-390B-095922B3222F}"/>
              </a:ext>
            </a:extLst>
          </p:cNvPr>
          <p:cNvSpPr txBox="1"/>
          <p:nvPr/>
        </p:nvSpPr>
        <p:spPr>
          <a:xfrm>
            <a:off x="518522" y="1815788"/>
            <a:ext cx="2226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9F7454-5FDA-5A3B-CB46-953AFC19A5F0}"/>
              </a:ext>
            </a:extLst>
          </p:cNvPr>
          <p:cNvSpPr txBox="1"/>
          <p:nvPr/>
        </p:nvSpPr>
        <p:spPr>
          <a:xfrm>
            <a:off x="2323692" y="1815788"/>
            <a:ext cx="1780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3.1.2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89051-59E1-42E1-355B-F964C58840E2}"/>
              </a:ext>
            </a:extLst>
          </p:cNvPr>
          <p:cNvSpPr txBox="1"/>
          <p:nvPr/>
        </p:nvSpPr>
        <p:spPr>
          <a:xfrm>
            <a:off x="3344779" y="1815788"/>
            <a:ext cx="832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 simple questions and statements about familiar objects.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DEDAC1-F63D-1739-C076-4410F643DA12}"/>
              </a:ext>
            </a:extLst>
          </p:cNvPr>
          <p:cNvSpPr txBox="1"/>
          <p:nvPr/>
        </p:nvSpPr>
        <p:spPr>
          <a:xfrm>
            <a:off x="3344778" y="3007838"/>
            <a:ext cx="8486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and phrases with proper sounds and stress.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896230-078B-1650-8BBF-79B584169B00}"/>
              </a:ext>
            </a:extLst>
          </p:cNvPr>
          <p:cNvSpPr txBox="1"/>
          <p:nvPr/>
        </p:nvSpPr>
        <p:spPr>
          <a:xfrm>
            <a:off x="3344777" y="4199888"/>
            <a:ext cx="8686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about familiar objects.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510F6-55E5-75E0-CB54-94CCB40B55E2}"/>
              </a:ext>
            </a:extLst>
          </p:cNvPr>
          <p:cNvSpPr txBox="1"/>
          <p:nvPr/>
        </p:nvSpPr>
        <p:spPr>
          <a:xfrm>
            <a:off x="3344778" y="4868718"/>
            <a:ext cx="7740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say the names of the days of the week.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187A1A-825F-A2E3-C9F8-10CA23DCE41D}"/>
              </a:ext>
            </a:extLst>
          </p:cNvPr>
          <p:cNvSpPr txBox="1"/>
          <p:nvPr/>
        </p:nvSpPr>
        <p:spPr>
          <a:xfrm>
            <a:off x="2323692" y="3007838"/>
            <a:ext cx="16425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F901BF-CF97-B1DE-7D45-2288804DC9CF}"/>
              </a:ext>
            </a:extLst>
          </p:cNvPr>
          <p:cNvSpPr txBox="1"/>
          <p:nvPr/>
        </p:nvSpPr>
        <p:spPr>
          <a:xfrm>
            <a:off x="2323692" y="4199888"/>
            <a:ext cx="1468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259F1E-E02D-21B7-45FE-BCD683FDDDFE}"/>
              </a:ext>
            </a:extLst>
          </p:cNvPr>
          <p:cNvSpPr txBox="1"/>
          <p:nvPr/>
        </p:nvSpPr>
        <p:spPr>
          <a:xfrm>
            <a:off x="2323692" y="4868718"/>
            <a:ext cx="12688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</a:t>
            </a:r>
          </a:p>
        </p:txBody>
      </p:sp>
    </p:spTree>
    <p:extLst>
      <p:ext uri="{BB962C8B-B14F-4D97-AF65-F5344CB8AC3E}">
        <p14:creationId xmlns:p14="http://schemas.microsoft.com/office/powerpoint/2010/main" val="14364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 animBg="1"/>
      <p:bldP spid="19" grpId="0" animBg="1"/>
      <p:bldP spid="22" grpId="0"/>
      <p:bldP spid="24" grpId="0"/>
      <p:bldP spid="26" grpId="0"/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BFB03-5E38-96F9-654A-53D5B865EFE6}"/>
              </a:ext>
            </a:extLst>
          </p:cNvPr>
          <p:cNvSpPr txBox="1"/>
          <p:nvPr/>
        </p:nvSpPr>
        <p:spPr>
          <a:xfrm>
            <a:off x="2418001" y="169220"/>
            <a:ext cx="7351641" cy="646331"/>
          </a:xfrm>
          <a:prstGeom prst="rect">
            <a:avLst/>
          </a:prstGeom>
          <a:solidFill>
            <a:srgbClr val="D0BB6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Let’s know the meaning of new words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871F6-26FD-4D05-023A-A18CF1CA0884}"/>
              </a:ext>
            </a:extLst>
          </p:cNvPr>
          <p:cNvSpPr txBox="1"/>
          <p:nvPr/>
        </p:nvSpPr>
        <p:spPr>
          <a:xfrm>
            <a:off x="1319575" y="5487667"/>
            <a:ext cx="135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96AB8-150C-7A4E-5E44-4788DD6E12AE}"/>
              </a:ext>
            </a:extLst>
          </p:cNvPr>
          <p:cNvSpPr txBox="1"/>
          <p:nvPr/>
        </p:nvSpPr>
        <p:spPr>
          <a:xfrm>
            <a:off x="1319575" y="3573452"/>
            <a:ext cx="134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D0ECF-CF93-5194-AC5C-38087ACE4470}"/>
              </a:ext>
            </a:extLst>
          </p:cNvPr>
          <p:cNvSpPr txBox="1"/>
          <p:nvPr/>
        </p:nvSpPr>
        <p:spPr>
          <a:xfrm>
            <a:off x="1319575" y="1602137"/>
            <a:ext cx="119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5B7EA-1163-F002-4E5C-035B2A9CC568}"/>
              </a:ext>
            </a:extLst>
          </p:cNvPr>
          <p:cNvSpPr txBox="1"/>
          <p:nvPr/>
        </p:nvSpPr>
        <p:spPr>
          <a:xfrm>
            <a:off x="9295937" y="5487667"/>
            <a:ext cx="111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আজ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4C839-5D2C-EA77-9361-F8133D59CDDD}"/>
              </a:ext>
            </a:extLst>
          </p:cNvPr>
          <p:cNvSpPr txBox="1"/>
          <p:nvPr/>
        </p:nvSpPr>
        <p:spPr>
          <a:xfrm>
            <a:off x="9295937" y="3573452"/>
            <a:ext cx="111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সপ্তাহ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9E01B-442C-9A3C-15DA-CCE47DAAF996}"/>
              </a:ext>
            </a:extLst>
          </p:cNvPr>
          <p:cNvSpPr txBox="1"/>
          <p:nvPr/>
        </p:nvSpPr>
        <p:spPr>
          <a:xfrm>
            <a:off x="9295937" y="1642096"/>
            <a:ext cx="82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দিন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11E5F9-CE31-68AE-236D-4205321B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6004" r="9919" b="10498"/>
          <a:stretch/>
        </p:blipFill>
        <p:spPr>
          <a:xfrm>
            <a:off x="4764505" y="5364077"/>
            <a:ext cx="2277979" cy="102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F339B2-965B-5942-4C58-A7BFAED06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04" y="1269791"/>
            <a:ext cx="2757634" cy="15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05AEE4-10CF-81DE-6DD8-43D0EF875C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64" y="2796712"/>
            <a:ext cx="3501735" cy="2519239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AEC0750-300C-651F-4497-C397E6E96DF7}"/>
              </a:ext>
            </a:extLst>
          </p:cNvPr>
          <p:cNvSpPr/>
          <p:nvPr/>
        </p:nvSpPr>
        <p:spPr>
          <a:xfrm>
            <a:off x="2927678" y="1612119"/>
            <a:ext cx="966652" cy="646331"/>
          </a:xfrm>
          <a:prstGeom prst="right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0C0FE54-5486-171C-C1D6-13148EA91C38}"/>
              </a:ext>
            </a:extLst>
          </p:cNvPr>
          <p:cNvSpPr/>
          <p:nvPr/>
        </p:nvSpPr>
        <p:spPr>
          <a:xfrm>
            <a:off x="7917403" y="5487667"/>
            <a:ext cx="966652" cy="646331"/>
          </a:xfrm>
          <a:prstGeom prst="right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F48A0E6-0954-A920-5159-7D334153E474}"/>
              </a:ext>
            </a:extLst>
          </p:cNvPr>
          <p:cNvSpPr/>
          <p:nvPr/>
        </p:nvSpPr>
        <p:spPr>
          <a:xfrm>
            <a:off x="7917403" y="3573452"/>
            <a:ext cx="966652" cy="6463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8FEFE0E-671F-03D1-502B-F746680EBDA6}"/>
              </a:ext>
            </a:extLst>
          </p:cNvPr>
          <p:cNvSpPr/>
          <p:nvPr/>
        </p:nvSpPr>
        <p:spPr>
          <a:xfrm>
            <a:off x="7917403" y="1642097"/>
            <a:ext cx="966652" cy="646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45D2C17-818C-B484-BCF5-957187B01718}"/>
              </a:ext>
            </a:extLst>
          </p:cNvPr>
          <p:cNvSpPr/>
          <p:nvPr/>
        </p:nvSpPr>
        <p:spPr>
          <a:xfrm>
            <a:off x="2927678" y="5487667"/>
            <a:ext cx="966652" cy="6463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9395962-89A4-188C-CF78-4ACCE82DE88F}"/>
              </a:ext>
            </a:extLst>
          </p:cNvPr>
          <p:cNvSpPr/>
          <p:nvPr/>
        </p:nvSpPr>
        <p:spPr>
          <a:xfrm>
            <a:off x="2940741" y="3573452"/>
            <a:ext cx="966652" cy="646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2748E-464C-3CCD-AAEB-CF9754E737A0}"/>
              </a:ext>
            </a:extLst>
          </p:cNvPr>
          <p:cNvSpPr txBox="1"/>
          <p:nvPr/>
        </p:nvSpPr>
        <p:spPr>
          <a:xfrm>
            <a:off x="4725762" y="1333074"/>
            <a:ext cx="559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A3B20-3B34-168D-0E25-06E089FED6F1}"/>
              </a:ext>
            </a:extLst>
          </p:cNvPr>
          <p:cNvSpPr txBox="1"/>
          <p:nvPr/>
        </p:nvSpPr>
        <p:spPr>
          <a:xfrm>
            <a:off x="5966866" y="4277970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Saturday.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284F5-F1E8-1A82-51F9-868F8785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4" y="918028"/>
            <a:ext cx="4230858" cy="428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CC2D48-EA9E-16A8-CBF8-35C632608C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45" y="1888310"/>
            <a:ext cx="3421905" cy="4027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5BB05-4E75-54A5-901C-3F124C03A38E}"/>
              </a:ext>
            </a:extLst>
          </p:cNvPr>
          <p:cNvSpPr txBox="1"/>
          <p:nvPr/>
        </p:nvSpPr>
        <p:spPr>
          <a:xfrm>
            <a:off x="4766973" y="2390332"/>
            <a:ext cx="4230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next day of Saturday?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6FB68-6046-0F0C-C025-8797AACE3115}"/>
              </a:ext>
            </a:extLst>
          </p:cNvPr>
          <p:cNvSpPr txBox="1"/>
          <p:nvPr/>
        </p:nvSpPr>
        <p:spPr>
          <a:xfrm>
            <a:off x="6796567" y="5201919"/>
            <a:ext cx="279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Sunday.</a:t>
            </a:r>
          </a:p>
        </p:txBody>
      </p:sp>
    </p:spTree>
    <p:extLst>
      <p:ext uri="{BB962C8B-B14F-4D97-AF65-F5344CB8AC3E}">
        <p14:creationId xmlns:p14="http://schemas.microsoft.com/office/powerpoint/2010/main" val="286712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63AB0901-14C3-FA74-A125-7473280D8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6519" r="10000" b="43442"/>
          <a:stretch/>
        </p:blipFill>
        <p:spPr>
          <a:xfrm rot="21181610">
            <a:off x="5884220" y="1164361"/>
            <a:ext cx="3133902" cy="2300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D506EB2-F562-3855-F751-3CB632CDFBFA}"/>
              </a:ext>
            </a:extLst>
          </p:cNvPr>
          <p:cNvSpPr txBox="1"/>
          <p:nvPr/>
        </p:nvSpPr>
        <p:spPr>
          <a:xfrm>
            <a:off x="3055217" y="304584"/>
            <a:ext cx="608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you see in the picture?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1B4068-4D46-0D26-1505-76CBFBDD5A1C}"/>
              </a:ext>
            </a:extLst>
          </p:cNvPr>
          <p:cNvSpPr txBox="1"/>
          <p:nvPr/>
        </p:nvSpPr>
        <p:spPr>
          <a:xfrm>
            <a:off x="5150752" y="323063"/>
            <a:ext cx="189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Calendar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029B7-B1D4-6477-2339-2B5AE641686B}"/>
              </a:ext>
            </a:extLst>
          </p:cNvPr>
          <p:cNvGrpSpPr/>
          <p:nvPr/>
        </p:nvGrpSpPr>
        <p:grpSpPr>
          <a:xfrm>
            <a:off x="2413403" y="2413362"/>
            <a:ext cx="8501340" cy="4166287"/>
            <a:chOff x="2413403" y="2413362"/>
            <a:chExt cx="8501340" cy="41662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86A67F-2E68-042E-5858-A33C82D690BC}"/>
                </a:ext>
              </a:extLst>
            </p:cNvPr>
            <p:cNvSpPr txBox="1"/>
            <p:nvPr/>
          </p:nvSpPr>
          <p:spPr>
            <a:xfrm>
              <a:off x="2413403" y="3204096"/>
              <a:ext cx="88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67A788-DA1D-EA1D-A725-E7005EAEBABA}"/>
                </a:ext>
              </a:extLst>
            </p:cNvPr>
            <p:cNvSpPr txBox="1"/>
            <p:nvPr/>
          </p:nvSpPr>
          <p:spPr>
            <a:xfrm>
              <a:off x="3415788" y="3204096"/>
              <a:ext cx="1023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6E4EED-22FF-7FD6-C1E6-3CD40CCBBD8C}"/>
                </a:ext>
              </a:extLst>
            </p:cNvPr>
            <p:cNvSpPr txBox="1"/>
            <p:nvPr/>
          </p:nvSpPr>
          <p:spPr>
            <a:xfrm>
              <a:off x="4432249" y="3204096"/>
              <a:ext cx="1303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D812B2-6743-2B51-BDF4-2158FFF11B93}"/>
                </a:ext>
              </a:extLst>
            </p:cNvPr>
            <p:cNvSpPr txBox="1"/>
            <p:nvPr/>
          </p:nvSpPr>
          <p:spPr>
            <a:xfrm>
              <a:off x="5676867" y="3204096"/>
              <a:ext cx="914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1B2E74-D448-D806-EFC4-CB9E88F4183A}"/>
                </a:ext>
              </a:extLst>
            </p:cNvPr>
            <p:cNvSpPr txBox="1"/>
            <p:nvPr/>
          </p:nvSpPr>
          <p:spPr>
            <a:xfrm>
              <a:off x="6734785" y="3204096"/>
              <a:ext cx="1023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F5A729-6EF7-DFA5-A163-D574AD363C38}"/>
                </a:ext>
              </a:extLst>
            </p:cNvPr>
            <p:cNvSpPr txBox="1"/>
            <p:nvPr/>
          </p:nvSpPr>
          <p:spPr>
            <a:xfrm>
              <a:off x="7901558" y="3204096"/>
              <a:ext cx="1088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CB8C34-A7BF-8EE6-3004-BCACB3FB0C2F}"/>
                </a:ext>
              </a:extLst>
            </p:cNvPr>
            <p:cNvSpPr txBox="1"/>
            <p:nvPr/>
          </p:nvSpPr>
          <p:spPr>
            <a:xfrm>
              <a:off x="9121125" y="3204096"/>
              <a:ext cx="1088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Fri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B960AD-9348-8DCF-DC1F-20C722C10DA4}"/>
                </a:ext>
              </a:extLst>
            </p:cNvPr>
            <p:cNvSpPr txBox="1"/>
            <p:nvPr/>
          </p:nvSpPr>
          <p:spPr>
            <a:xfrm>
              <a:off x="8371477" y="2413362"/>
              <a:ext cx="2543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2022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514D16-5306-63EE-5F6E-3651CA0C926E}"/>
                </a:ext>
              </a:extLst>
            </p:cNvPr>
            <p:cNvSpPr txBox="1"/>
            <p:nvPr/>
          </p:nvSpPr>
          <p:spPr>
            <a:xfrm>
              <a:off x="2657711" y="40576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CB3FE5-A4DB-F664-5DCC-9003BFD12726}"/>
                </a:ext>
              </a:extLst>
            </p:cNvPr>
            <p:cNvSpPr txBox="1"/>
            <p:nvPr/>
          </p:nvSpPr>
          <p:spPr>
            <a:xfrm>
              <a:off x="2657711" y="452655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4D17D2-3FD7-4362-3D6B-9330BB0EC863}"/>
                </a:ext>
              </a:extLst>
            </p:cNvPr>
            <p:cNvSpPr txBox="1"/>
            <p:nvPr/>
          </p:nvSpPr>
          <p:spPr>
            <a:xfrm>
              <a:off x="2450924" y="4995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A8DCD4-8F46-7E2E-57E5-26ED3B262284}"/>
                </a:ext>
              </a:extLst>
            </p:cNvPr>
            <p:cNvSpPr txBox="1"/>
            <p:nvPr/>
          </p:nvSpPr>
          <p:spPr>
            <a:xfrm>
              <a:off x="2450924" y="54643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22CCFA-E7F4-30A7-932C-98ED01A8A3DB}"/>
                </a:ext>
              </a:extLst>
            </p:cNvPr>
            <p:cNvSpPr txBox="1"/>
            <p:nvPr/>
          </p:nvSpPr>
          <p:spPr>
            <a:xfrm>
              <a:off x="2450924" y="593331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0065B2-C646-C333-5C5E-4157E4088980}"/>
                </a:ext>
              </a:extLst>
            </p:cNvPr>
            <p:cNvSpPr txBox="1"/>
            <p:nvPr/>
          </p:nvSpPr>
          <p:spPr>
            <a:xfrm>
              <a:off x="3775917" y="40576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2FA7122-D136-0FD5-77C4-F56C9B24F1A9}"/>
                </a:ext>
              </a:extLst>
            </p:cNvPr>
            <p:cNvSpPr txBox="1"/>
            <p:nvPr/>
          </p:nvSpPr>
          <p:spPr>
            <a:xfrm>
              <a:off x="3569130" y="452655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AA15D7-E72C-B273-9F79-92D1A469499A}"/>
                </a:ext>
              </a:extLst>
            </p:cNvPr>
            <p:cNvSpPr txBox="1"/>
            <p:nvPr/>
          </p:nvSpPr>
          <p:spPr>
            <a:xfrm>
              <a:off x="3569130" y="4995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AA77C69-C517-0D31-EDB7-6375E20BA5E2}"/>
                </a:ext>
              </a:extLst>
            </p:cNvPr>
            <p:cNvSpPr txBox="1"/>
            <p:nvPr/>
          </p:nvSpPr>
          <p:spPr>
            <a:xfrm>
              <a:off x="3569130" y="54643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EF6AEBA-9797-A477-A989-9355B481C468}"/>
                </a:ext>
              </a:extLst>
            </p:cNvPr>
            <p:cNvSpPr txBox="1"/>
            <p:nvPr/>
          </p:nvSpPr>
          <p:spPr>
            <a:xfrm>
              <a:off x="3569130" y="593331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7DAA9D-CC5E-9FA4-40D6-7CED6742188A}"/>
                </a:ext>
              </a:extLst>
            </p:cNvPr>
            <p:cNvSpPr txBox="1"/>
            <p:nvPr/>
          </p:nvSpPr>
          <p:spPr>
            <a:xfrm>
              <a:off x="9366945" y="36465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384960-AA4F-889C-87A0-269253324FA1}"/>
                </a:ext>
              </a:extLst>
            </p:cNvPr>
            <p:cNvSpPr txBox="1"/>
            <p:nvPr/>
          </p:nvSpPr>
          <p:spPr>
            <a:xfrm>
              <a:off x="9366945" y="40576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8E27FEB-9DB3-4BFF-333D-47CC5375EE73}"/>
                </a:ext>
              </a:extLst>
            </p:cNvPr>
            <p:cNvSpPr txBox="1"/>
            <p:nvPr/>
          </p:nvSpPr>
          <p:spPr>
            <a:xfrm>
              <a:off x="9160158" y="455549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09EFF0-53C0-C52F-E241-5154F339E991}"/>
                </a:ext>
              </a:extLst>
            </p:cNvPr>
            <p:cNvSpPr txBox="1"/>
            <p:nvPr/>
          </p:nvSpPr>
          <p:spPr>
            <a:xfrm>
              <a:off x="9160158" y="500994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33DC87A-AB96-A849-9A29-FBAAD5DCBCAA}"/>
                </a:ext>
              </a:extLst>
            </p:cNvPr>
            <p:cNvSpPr txBox="1"/>
            <p:nvPr/>
          </p:nvSpPr>
          <p:spPr>
            <a:xfrm>
              <a:off x="4894123" y="40576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C59113B-ED37-FB8C-FA0A-069619AD1E33}"/>
                </a:ext>
              </a:extLst>
            </p:cNvPr>
            <p:cNvSpPr txBox="1"/>
            <p:nvPr/>
          </p:nvSpPr>
          <p:spPr>
            <a:xfrm>
              <a:off x="4687336" y="4526555"/>
              <a:ext cx="629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131AFB4-153E-FF5D-A822-45E1A2970E1D}"/>
                </a:ext>
              </a:extLst>
            </p:cNvPr>
            <p:cNvSpPr txBox="1"/>
            <p:nvPr/>
          </p:nvSpPr>
          <p:spPr>
            <a:xfrm>
              <a:off x="4687336" y="4995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C89F80F-D1FF-8C3D-3F4E-3AE360227DA0}"/>
                </a:ext>
              </a:extLst>
            </p:cNvPr>
            <p:cNvSpPr txBox="1"/>
            <p:nvPr/>
          </p:nvSpPr>
          <p:spPr>
            <a:xfrm>
              <a:off x="4687336" y="54643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12BCC8-BCFB-68E6-41F4-8220FAE6AC70}"/>
                </a:ext>
              </a:extLst>
            </p:cNvPr>
            <p:cNvSpPr txBox="1"/>
            <p:nvPr/>
          </p:nvSpPr>
          <p:spPr>
            <a:xfrm>
              <a:off x="6012329" y="40576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C71269E-240D-6539-666F-1C175CB1957F}"/>
                </a:ext>
              </a:extLst>
            </p:cNvPr>
            <p:cNvSpPr txBox="1"/>
            <p:nvPr/>
          </p:nvSpPr>
          <p:spPr>
            <a:xfrm>
              <a:off x="5805542" y="452655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433A833-10E3-B012-C9CD-40A9C2B8DA95}"/>
                </a:ext>
              </a:extLst>
            </p:cNvPr>
            <p:cNvSpPr txBox="1"/>
            <p:nvPr/>
          </p:nvSpPr>
          <p:spPr>
            <a:xfrm>
              <a:off x="5805542" y="4995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EE40E4-DD5D-9986-C15E-A8CE617434A2}"/>
                </a:ext>
              </a:extLst>
            </p:cNvPr>
            <p:cNvSpPr txBox="1"/>
            <p:nvPr/>
          </p:nvSpPr>
          <p:spPr>
            <a:xfrm>
              <a:off x="5805542" y="54643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26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5567447-B88E-8555-70E8-FC8E7471137F}"/>
                </a:ext>
              </a:extLst>
            </p:cNvPr>
            <p:cNvSpPr txBox="1"/>
            <p:nvPr/>
          </p:nvSpPr>
          <p:spPr>
            <a:xfrm>
              <a:off x="7130535" y="40576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E6F5135-23E8-4009-8656-286823471103}"/>
                </a:ext>
              </a:extLst>
            </p:cNvPr>
            <p:cNvSpPr txBox="1"/>
            <p:nvPr/>
          </p:nvSpPr>
          <p:spPr>
            <a:xfrm>
              <a:off x="6923748" y="452655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03A70C-E533-765D-341F-80E1CD2E9028}"/>
                </a:ext>
              </a:extLst>
            </p:cNvPr>
            <p:cNvSpPr txBox="1"/>
            <p:nvPr/>
          </p:nvSpPr>
          <p:spPr>
            <a:xfrm>
              <a:off x="6923748" y="4995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3E99837-BB7B-41FB-5A6E-2634D1D4606B}"/>
                </a:ext>
              </a:extLst>
            </p:cNvPr>
            <p:cNvSpPr txBox="1"/>
            <p:nvPr/>
          </p:nvSpPr>
          <p:spPr>
            <a:xfrm>
              <a:off x="6923748" y="54643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913291-DD26-416C-1573-F2171279E917}"/>
                </a:ext>
              </a:extLst>
            </p:cNvPr>
            <p:cNvSpPr txBox="1"/>
            <p:nvPr/>
          </p:nvSpPr>
          <p:spPr>
            <a:xfrm>
              <a:off x="8248741" y="40576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EE33B1C-CEEB-2431-139C-96D8CECEC7B0}"/>
                </a:ext>
              </a:extLst>
            </p:cNvPr>
            <p:cNvSpPr txBox="1"/>
            <p:nvPr/>
          </p:nvSpPr>
          <p:spPr>
            <a:xfrm>
              <a:off x="8041954" y="452655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9B9E53A-CD3E-8471-BE49-767145A20F48}"/>
                </a:ext>
              </a:extLst>
            </p:cNvPr>
            <p:cNvSpPr txBox="1"/>
            <p:nvPr/>
          </p:nvSpPr>
          <p:spPr>
            <a:xfrm>
              <a:off x="8041954" y="49954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C2E176-663B-A2C6-8425-9AA0EA689DB3}"/>
                </a:ext>
              </a:extLst>
            </p:cNvPr>
            <p:cNvSpPr txBox="1"/>
            <p:nvPr/>
          </p:nvSpPr>
          <p:spPr>
            <a:xfrm>
              <a:off x="8041954" y="54643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1A8A9B3-F9D6-D870-829F-8DE14950AC76}"/>
                </a:ext>
              </a:extLst>
            </p:cNvPr>
            <p:cNvSpPr txBox="1"/>
            <p:nvPr/>
          </p:nvSpPr>
          <p:spPr>
            <a:xfrm>
              <a:off x="9160158" y="546439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4A2A2B-7134-7B63-EA6F-762317EFB3C9}"/>
              </a:ext>
            </a:extLst>
          </p:cNvPr>
          <p:cNvSpPr txBox="1"/>
          <p:nvPr/>
        </p:nvSpPr>
        <p:spPr>
          <a:xfrm>
            <a:off x="2506141" y="301732"/>
            <a:ext cx="717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Here are the names of the seven days.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86BCA-B773-4B05-A1F7-DD2045342437}"/>
              </a:ext>
            </a:extLst>
          </p:cNvPr>
          <p:cNvSpPr txBox="1"/>
          <p:nvPr/>
        </p:nvSpPr>
        <p:spPr>
          <a:xfrm>
            <a:off x="2929789" y="299816"/>
            <a:ext cx="633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you see in the calendar?</a:t>
            </a:r>
          </a:p>
        </p:txBody>
      </p:sp>
    </p:spTree>
    <p:extLst>
      <p:ext uri="{BB962C8B-B14F-4D97-AF65-F5344CB8AC3E}">
        <p14:creationId xmlns:p14="http://schemas.microsoft.com/office/powerpoint/2010/main" val="379879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3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547</Words>
  <Application>Microsoft Office PowerPoint</Application>
  <PresentationFormat>Widescreen</PresentationFormat>
  <Paragraphs>231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Informal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Shamima</dc:creator>
  <cp:lastModifiedBy>Shamima</cp:lastModifiedBy>
  <cp:revision>68</cp:revision>
  <dcterms:created xsi:type="dcterms:W3CDTF">2022-07-05T18:40:32Z</dcterms:created>
  <dcterms:modified xsi:type="dcterms:W3CDTF">2022-07-08T10:20:59Z</dcterms:modified>
</cp:coreProperties>
</file>