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91" r:id="rId3"/>
    <p:sldId id="279" r:id="rId4"/>
    <p:sldId id="280" r:id="rId5"/>
    <p:sldId id="281" r:id="rId6"/>
    <p:sldId id="282" r:id="rId7"/>
    <p:sldId id="289" r:id="rId8"/>
    <p:sldId id="290" r:id="rId9"/>
    <p:sldId id="288" r:id="rId10"/>
    <p:sldId id="284" r:id="rId11"/>
    <p:sldId id="285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3" autoAdjust="0"/>
    <p:restoredTop sz="86355" autoAdjust="0"/>
  </p:normalViewPr>
  <p:slideViewPr>
    <p:cSldViewPr snapToGrid="0">
      <p:cViewPr varScale="1">
        <p:scale>
          <a:sx n="63" d="100"/>
          <a:sy n="63" d="100"/>
        </p:scale>
        <p:origin x="102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26472-F1D5-441C-BC48-D5A04223FFFF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F8FA9-D44E-46D7-88DA-ECEB6863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2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F8FA9-D44E-46D7-88DA-ECEB686358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1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5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6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1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0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8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4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9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7697-BE90-43A3-B137-1E06FCF0AEF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4520D-CD32-4F62-A3E8-1C62953C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2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70889" y="181131"/>
            <a:ext cx="5382622" cy="2408418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76640" y="600510"/>
            <a:ext cx="477112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শুভেচ্ছা</a:t>
            </a:r>
            <a:endParaRPr lang="en-US" sz="9600" dirty="0"/>
          </a:p>
        </p:txBody>
      </p:sp>
      <p:sp>
        <p:nvSpPr>
          <p:cNvPr id="4" name="Rectangle 3"/>
          <p:cNvSpPr/>
          <p:nvPr/>
        </p:nvSpPr>
        <p:spPr>
          <a:xfrm>
            <a:off x="2533337" y="2818151"/>
            <a:ext cx="7195279" cy="389313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728616" y="426720"/>
            <a:ext cx="2310984" cy="2162829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6720" y="426720"/>
            <a:ext cx="2971800" cy="2162829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0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4557" y="329783"/>
            <a:ext cx="7195279" cy="45270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67856" y="794478"/>
            <a:ext cx="50816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মূল্যায়ন</a:t>
            </a:r>
            <a:endParaRPr lang="en-US" sz="4800" dirty="0" smtClean="0"/>
          </a:p>
          <a:p>
            <a:r>
              <a:rPr lang="en-US" sz="2000" dirty="0" smtClean="0"/>
              <a:t>১।MgCl2 </a:t>
            </a:r>
            <a:r>
              <a:rPr lang="en-US" sz="2000" dirty="0" err="1" smtClean="0"/>
              <a:t>এর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মধ্যদিয়ে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বিদ্যুত</a:t>
            </a:r>
            <a:r>
              <a:rPr lang="en-US" sz="2000" dirty="0"/>
              <a:t> </a:t>
            </a:r>
            <a:r>
              <a:rPr lang="en-US" sz="2000" dirty="0" err="1" smtClean="0"/>
              <a:t>প্রভাহিত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কেন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২। AlCl3,NaO,MgO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ধরনের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বন্ধন</a:t>
            </a:r>
            <a:r>
              <a:rPr lang="en-US" sz="2000" dirty="0" smtClean="0"/>
              <a:t> </a:t>
            </a:r>
            <a:r>
              <a:rPr lang="en-US" sz="2000" dirty="0" err="1" smtClean="0"/>
              <a:t>গঠন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৩।NaCl </a:t>
            </a:r>
            <a:r>
              <a:rPr lang="en-US" sz="2000" dirty="0" err="1" smtClean="0"/>
              <a:t>পানিতে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দ্রবীভূত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কেন</a:t>
            </a:r>
            <a:r>
              <a:rPr lang="en-US" sz="2000" dirty="0" smtClean="0"/>
              <a:t>?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37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2480" y="914400"/>
            <a:ext cx="11109960" cy="47396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64080" y="1386840"/>
            <a:ext cx="8549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১।NaCl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গলনাঙ্ক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স্ফুটনাঙ্ক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CaO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4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361" y="457200"/>
            <a:ext cx="10363450" cy="64008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1" y="716280"/>
            <a:ext cx="5547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/>
              <a:t>ধন্যবাদ</a:t>
            </a:r>
            <a:endParaRPr lang="en-US" sz="8800" dirty="0"/>
          </a:p>
        </p:txBody>
      </p:sp>
      <p:sp>
        <p:nvSpPr>
          <p:cNvPr id="4" name="Oval 3"/>
          <p:cNvSpPr/>
          <p:nvPr/>
        </p:nvSpPr>
        <p:spPr>
          <a:xfrm>
            <a:off x="2667000" y="2162830"/>
            <a:ext cx="6873240" cy="419399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1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3640" y="655320"/>
            <a:ext cx="8488680" cy="2270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07080" y="990600"/>
            <a:ext cx="5547360" cy="11734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3640" y="3291840"/>
            <a:ext cx="8488680" cy="34594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Calibri" panose="020F0502020204030204" pitchFamily="34" charset="0"/>
                <a:cs typeface="NikoshBAN" panose="02000000000000000000" pitchFamily="2" charset="0"/>
              </a:rPr>
              <a:t>শংকর চন্দ্র মন্ডল</a:t>
            </a:r>
          </a:p>
          <a:p>
            <a:pPr algn="ctr"/>
            <a:r>
              <a:rPr lang="bn-BD" sz="4000" dirty="0" smtClean="0">
                <a:latin typeface="Calibri" panose="020F0502020204030204" pitchFamily="34" charset="0"/>
                <a:cs typeface="NikoshBAN" panose="02000000000000000000" pitchFamily="2" charset="0"/>
              </a:rPr>
              <a:t>প্রভাষক,রসায়ন</a:t>
            </a:r>
          </a:p>
          <a:p>
            <a:pPr algn="ctr"/>
            <a:r>
              <a:rPr lang="bn-BD" sz="4000" dirty="0" smtClean="0">
                <a:latin typeface="Calibri" panose="020F0502020204030204" pitchFamily="34" charset="0"/>
                <a:cs typeface="NikoshBAN" panose="02000000000000000000" pitchFamily="2" charset="0"/>
              </a:rPr>
              <a:t>ধর্মঘর ডিগ্রি কলেজ</a:t>
            </a:r>
          </a:p>
          <a:p>
            <a:pPr algn="ctr"/>
            <a:r>
              <a:rPr lang="bn-BD" sz="4000" dirty="0" smtClean="0">
                <a:latin typeface="Calibri" panose="020F0502020204030204" pitchFamily="34" charset="0"/>
                <a:cs typeface="NikoshBAN" panose="02000000000000000000" pitchFamily="2" charset="0"/>
              </a:rPr>
              <a:t>মাধবপুর,হবিগঞ্জ</a:t>
            </a:r>
          </a:p>
          <a:p>
            <a:pPr algn="ctr"/>
            <a:r>
              <a:rPr lang="bn-BD" sz="4000" dirty="0" smtClean="0">
                <a:latin typeface="Calibri" panose="020F0502020204030204" pitchFamily="34" charset="0"/>
                <a:cs typeface="NikoshBAN" panose="02000000000000000000" pitchFamily="2" charset="0"/>
              </a:rPr>
              <a:t>ফোনঃ</a:t>
            </a:r>
            <a:r>
              <a:rPr lang="en-US" sz="4000" dirty="0" smtClean="0">
                <a:latin typeface="Calibri" panose="020F0502020204030204" pitchFamily="34" charset="0"/>
                <a:cs typeface="NikoshBAN" panose="02000000000000000000" pitchFamily="2" charset="0"/>
              </a:rPr>
              <a:t>01779406348</a:t>
            </a:r>
            <a:endParaRPr lang="bn-BD" sz="4000" dirty="0" smtClean="0">
              <a:latin typeface="Calibri" panose="020F0502020204030204" pitchFamily="34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Calibri" panose="020F0502020204030204" pitchFamily="34" charset="0"/>
                <a:cs typeface="NikoshBAN" panose="02000000000000000000" pitchFamily="2" charset="0"/>
              </a:rPr>
              <a:t>ই- মেইলঃ</a:t>
            </a:r>
            <a:r>
              <a:rPr lang="en-US" sz="4000" dirty="0" smtClean="0">
                <a:latin typeface="Calibri" panose="020F0502020204030204" pitchFamily="34" charset="0"/>
                <a:cs typeface="NikoshBAN" panose="02000000000000000000" pitchFamily="2" charset="0"/>
              </a:rPr>
              <a:t>shangkar.ddc.16@gmail.com</a:t>
            </a:r>
            <a:endParaRPr lang="en-US" sz="4000" dirty="0"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6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642027"/>
            <a:ext cx="9726038" cy="321369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7440" y="1005840"/>
            <a:ext cx="75642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বিষয়-রসায়ন,শ্রেণি-একাদশ,অধ্যায়-৩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4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" y="457201"/>
            <a:ext cx="11135252" cy="60350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82241" y="1066800"/>
            <a:ext cx="691896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পাঠঘোষনা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আয়নিক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২।NaCl এ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আয়নিক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AlCl</a:t>
            </a:r>
            <a:r>
              <a:rPr lang="en-US" sz="2800" dirty="0" smtClean="0">
                <a:latin typeface="Calibri" panose="020F0502020204030204" pitchFamily="34" charset="0"/>
                <a:cs typeface="NikoshBAN" panose="02000000000000000000" pitchFamily="2" charset="0"/>
              </a:rPr>
              <a:t>3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2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59081"/>
            <a:ext cx="11506200" cy="470916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99160" y="880972"/>
            <a:ext cx="105094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২।আয়নিক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86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9883" y="194871"/>
            <a:ext cx="9608696" cy="5141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27620" y="599607"/>
            <a:ext cx="818462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উপস্থাপন</a:t>
            </a:r>
            <a:endParaRPr lang="en-US" sz="4400" dirty="0" smtClean="0"/>
          </a:p>
          <a:p>
            <a:r>
              <a:rPr lang="en-US" sz="3200" dirty="0" smtClean="0"/>
              <a:t>১।</a:t>
            </a:r>
          </a:p>
          <a:p>
            <a:r>
              <a:rPr lang="en-US" sz="3200" dirty="0" smtClean="0"/>
              <a:t>২।</a:t>
            </a:r>
          </a:p>
          <a:p>
            <a:r>
              <a:rPr lang="en-US" sz="3200" dirty="0" smtClean="0"/>
              <a:t>৩।</a:t>
            </a:r>
          </a:p>
          <a:p>
            <a:r>
              <a:rPr lang="en-US" sz="3200" dirty="0" smtClean="0"/>
              <a:t>৪।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293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243" y="239843"/>
            <a:ext cx="9848537" cy="634083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9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3829" y="224853"/>
            <a:ext cx="8259581" cy="499172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68052" y="5591331"/>
            <a:ext cx="7210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চিত্রঃAlCl3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আয়নিক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বন্ধন</a:t>
            </a:r>
            <a:r>
              <a:rPr lang="en-US" sz="3600" dirty="0" smtClean="0"/>
              <a:t> </a:t>
            </a:r>
            <a:r>
              <a:rPr lang="en-US" sz="3600" dirty="0" err="1" smtClean="0"/>
              <a:t>গঠন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25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4381" y="1"/>
            <a:ext cx="10013430" cy="5486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18348" y="5651292"/>
            <a:ext cx="64907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চিত্রঃNaCl</a:t>
            </a:r>
            <a:r>
              <a:rPr lang="en-US" sz="6000" dirty="0" smtClean="0"/>
              <a:t> </a:t>
            </a:r>
            <a:r>
              <a:rPr lang="en-US" sz="6000" dirty="0" err="1" smtClean="0"/>
              <a:t>এর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কেলাস</a:t>
            </a:r>
            <a:r>
              <a:rPr lang="en-US" sz="6000" dirty="0" smtClean="0"/>
              <a:t> </a:t>
            </a:r>
            <a:r>
              <a:rPr lang="en-US" sz="6000" dirty="0" err="1" smtClean="0"/>
              <a:t>গঠন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209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142</Words>
  <Application>Microsoft Office PowerPoint</Application>
  <PresentationFormat>Widescreen</PresentationFormat>
  <Paragraphs>34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হুমায়ুন কবিরপ্রভাষ</dc:title>
  <dc:creator>OK</dc:creator>
  <cp:lastModifiedBy>RASEL</cp:lastModifiedBy>
  <cp:revision>89</cp:revision>
  <dcterms:created xsi:type="dcterms:W3CDTF">2017-03-08T03:57:21Z</dcterms:created>
  <dcterms:modified xsi:type="dcterms:W3CDTF">2018-02-06T05:24:36Z</dcterms:modified>
</cp:coreProperties>
</file>