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656" r:id="rId1"/>
  </p:sldMasterIdLst>
  <p:sldIdLst>
    <p:sldId id="320" r:id="rId2"/>
    <p:sldId id="299" r:id="rId3"/>
    <p:sldId id="275" r:id="rId4"/>
    <p:sldId id="274" r:id="rId5"/>
    <p:sldId id="261" r:id="rId6"/>
    <p:sldId id="258" r:id="rId7"/>
    <p:sldId id="328" r:id="rId8"/>
    <p:sldId id="327" r:id="rId9"/>
    <p:sldId id="273" r:id="rId10"/>
    <p:sldId id="310" r:id="rId11"/>
    <p:sldId id="306" r:id="rId12"/>
    <p:sldId id="329" r:id="rId13"/>
    <p:sldId id="330" r:id="rId14"/>
    <p:sldId id="331" r:id="rId15"/>
    <p:sldId id="319" r:id="rId16"/>
    <p:sldId id="324" r:id="rId17"/>
    <p:sldId id="311" r:id="rId18"/>
    <p:sldId id="260" r:id="rId19"/>
    <p:sldId id="332" r:id="rId20"/>
    <p:sldId id="300" r:id="rId21"/>
    <p:sldId id="302" r:id="rId22"/>
    <p:sldId id="25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8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58" autoAdjust="0"/>
    <p:restoredTop sz="94660"/>
  </p:normalViewPr>
  <p:slideViewPr>
    <p:cSldViewPr snapToGrid="0">
      <p:cViewPr varScale="1">
        <p:scale>
          <a:sx n="64" d="100"/>
          <a:sy n="64" d="100"/>
        </p:scale>
        <p:origin x="8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26D5C2E-335E-48B4-AC7B-74746C83695F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467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0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975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706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4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013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520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446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83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94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54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018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39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9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33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6D5C2E-335E-48B4-AC7B-74746C83695F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1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7" r:id="rId1"/>
    <p:sldLayoutId id="2147485658" r:id="rId2"/>
    <p:sldLayoutId id="2147485659" r:id="rId3"/>
    <p:sldLayoutId id="2147485660" r:id="rId4"/>
    <p:sldLayoutId id="2147485661" r:id="rId5"/>
    <p:sldLayoutId id="2147485662" r:id="rId6"/>
    <p:sldLayoutId id="2147485663" r:id="rId7"/>
    <p:sldLayoutId id="2147485664" r:id="rId8"/>
    <p:sldLayoutId id="2147485665" r:id="rId9"/>
    <p:sldLayoutId id="2147485666" r:id="rId10"/>
    <p:sldLayoutId id="2147485667" r:id="rId11"/>
    <p:sldLayoutId id="2147485668" r:id="rId12"/>
    <p:sldLayoutId id="2147485669" r:id="rId13"/>
    <p:sldLayoutId id="2147485670" r:id="rId14"/>
    <p:sldLayoutId id="2147485671" r:id="rId15"/>
    <p:sldLayoutId id="2147485672" r:id="rId16"/>
    <p:sldLayoutId id="21474856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9510E8-8EF6-957F-FA3A-3964B11B9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5" y="494676"/>
            <a:ext cx="11167673" cy="59361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41FC-4A0C-491E-663A-F00BE7F975D3}"/>
              </a:ext>
            </a:extLst>
          </p:cNvPr>
          <p:cNvSpPr txBox="1"/>
          <p:nvPr/>
        </p:nvSpPr>
        <p:spPr>
          <a:xfrm>
            <a:off x="764499" y="4691921"/>
            <a:ext cx="365760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9525">
                  <a:solidFill>
                    <a:schemeClr val="bg1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 সকাল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08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E82165A-22F8-34B8-0E14-8B543E1C71DD}"/>
              </a:ext>
            </a:extLst>
          </p:cNvPr>
          <p:cNvSpPr txBox="1"/>
          <p:nvPr/>
        </p:nvSpPr>
        <p:spPr>
          <a:xfrm>
            <a:off x="6284265" y="4766408"/>
            <a:ext cx="269327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সজিদ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5D66B4-A7AD-ABC0-3CD7-00F75E64B144}"/>
              </a:ext>
            </a:extLst>
          </p:cNvPr>
          <p:cNvSpPr txBox="1"/>
          <p:nvPr/>
        </p:nvSpPr>
        <p:spPr>
          <a:xfrm>
            <a:off x="2204454" y="2228671"/>
            <a:ext cx="160304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solidFill>
                  <a:srgbClr val="FF0000"/>
                </a:solidFill>
              </a:rPr>
              <a:t> </a:t>
            </a:r>
            <a:r>
              <a:rPr lang="bn-IN" sz="7200" dirty="0"/>
              <a:t> </a:t>
            </a:r>
            <a:endParaRPr lang="en-US" sz="7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BAA737-1B74-424B-11C6-A7828FCD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258" y="1260595"/>
            <a:ext cx="4713288" cy="31364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435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122CFA-901B-2BC2-BEA6-E700AA662E04}"/>
              </a:ext>
            </a:extLst>
          </p:cNvPr>
          <p:cNvSpPr txBox="1"/>
          <p:nvPr/>
        </p:nvSpPr>
        <p:spPr>
          <a:xfrm>
            <a:off x="2088629" y="2228671"/>
            <a:ext cx="172386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   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9E7DD4-49F4-7521-615B-92A5B0E62A75}"/>
              </a:ext>
            </a:extLst>
          </p:cNvPr>
          <p:cNvSpPr txBox="1"/>
          <p:nvPr/>
        </p:nvSpPr>
        <p:spPr>
          <a:xfrm>
            <a:off x="6191464" y="4581221"/>
            <a:ext cx="257955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ধু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DD9281-9B1C-E8ED-7A2A-034328A19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16" y="1353449"/>
            <a:ext cx="5244255" cy="29507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378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8857E5-0421-A5BB-472D-276B8A535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12" y="1276037"/>
            <a:ext cx="4219731" cy="31647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D86F0D-3139-4E84-8008-FB73869D80F3}"/>
              </a:ext>
            </a:extLst>
          </p:cNvPr>
          <p:cNvSpPr txBox="1"/>
          <p:nvPr/>
        </p:nvSpPr>
        <p:spPr>
          <a:xfrm>
            <a:off x="2808157" y="2258271"/>
            <a:ext cx="119921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ACDCB-0249-ECFD-B666-A2D224E144C3}"/>
              </a:ext>
            </a:extLst>
          </p:cNvPr>
          <p:cNvSpPr txBox="1"/>
          <p:nvPr/>
        </p:nvSpPr>
        <p:spPr>
          <a:xfrm>
            <a:off x="5752101" y="4937386"/>
            <a:ext cx="3043751" cy="6445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ধবীলতা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1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5B0B8C-647F-00C7-D1DE-290A91EF3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39" y="1369550"/>
            <a:ext cx="4332157" cy="308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E6CFFF-6615-9336-9AC0-58B30F4E3E7D}"/>
              </a:ext>
            </a:extLst>
          </p:cNvPr>
          <p:cNvSpPr txBox="1"/>
          <p:nvPr/>
        </p:nvSpPr>
        <p:spPr>
          <a:xfrm>
            <a:off x="6453265" y="4842119"/>
            <a:ext cx="227850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DCE2AF-C7F5-C631-F428-E1C9E7EB4EAA}"/>
              </a:ext>
            </a:extLst>
          </p:cNvPr>
          <p:cNvSpPr txBox="1"/>
          <p:nvPr/>
        </p:nvSpPr>
        <p:spPr>
          <a:xfrm>
            <a:off x="2433404" y="2828835"/>
            <a:ext cx="165891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530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1A34FF-8610-0E67-C93B-73FA1678C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130" y="1306708"/>
            <a:ext cx="4566380" cy="3044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9A0C32-DFDA-E978-267A-4283798B0032}"/>
              </a:ext>
            </a:extLst>
          </p:cNvPr>
          <p:cNvSpPr txBox="1"/>
          <p:nvPr/>
        </p:nvSpPr>
        <p:spPr>
          <a:xfrm>
            <a:off x="2298490" y="2574002"/>
            <a:ext cx="151400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D5401B-2CD0-F2F8-F25F-29C04362E4D5}"/>
              </a:ext>
            </a:extLst>
          </p:cNvPr>
          <p:cNvSpPr txBox="1"/>
          <p:nvPr/>
        </p:nvSpPr>
        <p:spPr>
          <a:xfrm>
            <a:off x="6103808" y="4894902"/>
            <a:ext cx="301302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ড়িং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FB8FD-32CC-05AB-CB33-EF7CC74A1C96}"/>
              </a:ext>
            </a:extLst>
          </p:cNvPr>
          <p:cNvSpPr txBox="1"/>
          <p:nvPr/>
        </p:nvSpPr>
        <p:spPr>
          <a:xfrm>
            <a:off x="6207849" y="4874289"/>
            <a:ext cx="246338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481C2-8563-877D-DB7C-57DF56955B16}"/>
              </a:ext>
            </a:extLst>
          </p:cNvPr>
          <p:cNvSpPr txBox="1"/>
          <p:nvPr/>
        </p:nvSpPr>
        <p:spPr>
          <a:xfrm>
            <a:off x="2495414" y="2228671"/>
            <a:ext cx="125917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00030E-10E4-7429-A9B5-95BF32FCE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497" y="1324138"/>
            <a:ext cx="4514089" cy="300939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3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DC9FB1-2A2B-C1BA-ECBA-09190A2AEA24}"/>
              </a:ext>
            </a:extLst>
          </p:cNvPr>
          <p:cNvSpPr txBox="1"/>
          <p:nvPr/>
        </p:nvSpPr>
        <p:spPr>
          <a:xfrm>
            <a:off x="2538334" y="2443397"/>
            <a:ext cx="131913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   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FEF906-55C4-9672-5B7C-8F8D128E6A0E}"/>
              </a:ext>
            </a:extLst>
          </p:cNvPr>
          <p:cNvSpPr txBox="1"/>
          <p:nvPr/>
        </p:nvSpPr>
        <p:spPr>
          <a:xfrm>
            <a:off x="6440774" y="4632917"/>
            <a:ext cx="242840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লুক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F8F383-1D01-C780-E4F9-832F16B4B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89" y="1394086"/>
            <a:ext cx="3997377" cy="29980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309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83ED77-E01D-56FD-3DEA-14D0B3CC90E2}"/>
              </a:ext>
            </a:extLst>
          </p:cNvPr>
          <p:cNvSpPr txBox="1"/>
          <p:nvPr/>
        </p:nvSpPr>
        <p:spPr>
          <a:xfrm>
            <a:off x="6367185" y="4903299"/>
            <a:ext cx="245838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য়ূর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706575-77C1-3CF2-E566-45639CD10205}"/>
              </a:ext>
            </a:extLst>
          </p:cNvPr>
          <p:cNvSpPr txBox="1"/>
          <p:nvPr/>
        </p:nvSpPr>
        <p:spPr>
          <a:xfrm>
            <a:off x="2316647" y="2399830"/>
            <a:ext cx="1320578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  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221DFA-CE91-9501-DFA6-36A896B7C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406" y="1246815"/>
            <a:ext cx="4557947" cy="30221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185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E013A2-4DC3-6C3B-4307-AE9593EA76B2}"/>
              </a:ext>
            </a:extLst>
          </p:cNvPr>
          <p:cNvSpPr txBox="1"/>
          <p:nvPr/>
        </p:nvSpPr>
        <p:spPr>
          <a:xfrm>
            <a:off x="7605015" y="2273143"/>
            <a:ext cx="222853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দলে পড়ি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635C73-D94D-A7A2-E906-74472BEE2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49" y="1330749"/>
            <a:ext cx="4477064" cy="2592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85465B-F843-3F9A-0FE3-8ABFCE6C8B78}"/>
              </a:ext>
            </a:extLst>
          </p:cNvPr>
          <p:cNvSpPr txBox="1"/>
          <p:nvPr/>
        </p:nvSpPr>
        <p:spPr>
          <a:xfrm>
            <a:off x="2280998" y="4880920"/>
            <a:ext cx="463196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 ফ ব ভ ম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264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D3F948-4519-FF3D-3638-B4B94E7CE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30" y="2698231"/>
            <a:ext cx="1800225" cy="2533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6B39F1-5DF5-936B-CBC8-0962EC60D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896" y="2698230"/>
            <a:ext cx="1804572" cy="2530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822344-B1D8-C87F-F392-7F9CF1BE6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768" y="2698231"/>
            <a:ext cx="1804572" cy="2530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97C6AA-6F15-9955-0A6C-6BD74852A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298" y="2701822"/>
            <a:ext cx="1804572" cy="2530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C5A593-56ED-3114-0EA8-299ECFCC4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533" y="2698230"/>
            <a:ext cx="1804572" cy="2530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B52BCBF9-DDC1-23B5-5FA0-AFE0437405BD}"/>
              </a:ext>
            </a:extLst>
          </p:cNvPr>
          <p:cNvSpPr/>
          <p:nvPr/>
        </p:nvSpPr>
        <p:spPr>
          <a:xfrm>
            <a:off x="1622039" y="3117563"/>
            <a:ext cx="821358" cy="776523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5E6DDB81-9587-AA3E-5DB6-E93303D85EBD}"/>
              </a:ext>
            </a:extLst>
          </p:cNvPr>
          <p:cNvSpPr/>
          <p:nvPr/>
        </p:nvSpPr>
        <p:spPr>
          <a:xfrm>
            <a:off x="3706600" y="3168060"/>
            <a:ext cx="790450" cy="776523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7A0D3672-B6FF-C45A-CB95-92821DF72A95}"/>
              </a:ext>
            </a:extLst>
          </p:cNvPr>
          <p:cNvSpPr/>
          <p:nvPr/>
        </p:nvSpPr>
        <p:spPr>
          <a:xfrm>
            <a:off x="5579641" y="3117563"/>
            <a:ext cx="851140" cy="776523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C753FF4C-95A4-CE12-DE5A-24C105824003}"/>
              </a:ext>
            </a:extLst>
          </p:cNvPr>
          <p:cNvSpPr/>
          <p:nvPr/>
        </p:nvSpPr>
        <p:spPr>
          <a:xfrm>
            <a:off x="7659642" y="3168060"/>
            <a:ext cx="860354" cy="826036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1E536D37-F401-579D-8FCC-DC4CFA04A52E}"/>
              </a:ext>
            </a:extLst>
          </p:cNvPr>
          <p:cNvSpPr/>
          <p:nvPr/>
        </p:nvSpPr>
        <p:spPr>
          <a:xfrm>
            <a:off x="9705054" y="3168060"/>
            <a:ext cx="864907" cy="826036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0E7149-C0D3-2898-EB0B-1300F805050B}"/>
              </a:ext>
            </a:extLst>
          </p:cNvPr>
          <p:cNvSpPr txBox="1"/>
          <p:nvPr/>
        </p:nvSpPr>
        <p:spPr>
          <a:xfrm>
            <a:off x="3973570" y="1414524"/>
            <a:ext cx="406328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দলে পড়ি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70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282A0-1028-18E0-3E11-1C59E50C5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762" y="1184403"/>
            <a:ext cx="7850475" cy="576227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bn-IN" sz="4800" dirty="0">
                <a:ln w="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 ডি ও দেখি  </a:t>
            </a:r>
            <a:r>
              <a:rPr lang="en-US" sz="4800" dirty="0">
                <a:ln w="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Teamwork___Crabs">
            <a:hlinkClick r:id="" action="ppaction://media"/>
            <a:extLst>
              <a:ext uri="{FF2B5EF4-FFF2-40B4-BE49-F238E27FC236}">
                <a16:creationId xmlns:a16="http://schemas.microsoft.com/office/drawing/2014/main" id="{A57119A6-C43C-EDF0-A22A-24B2B2A6B84C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end="9990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07525" y="2542473"/>
            <a:ext cx="3776949" cy="2832373"/>
          </a:xfrm>
        </p:spPr>
      </p:pic>
    </p:spTree>
    <p:extLst>
      <p:ext uri="{BB962C8B-B14F-4D97-AF65-F5344CB8AC3E}">
        <p14:creationId xmlns:p14="http://schemas.microsoft.com/office/powerpoint/2010/main" val="620862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54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9697">
                <p:cTn id="24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5CAF68-41E1-34B7-686B-08E64E15040A}"/>
              </a:ext>
            </a:extLst>
          </p:cNvPr>
          <p:cNvSpPr txBox="1"/>
          <p:nvPr/>
        </p:nvSpPr>
        <p:spPr>
          <a:xfrm>
            <a:off x="2818150" y="1161816"/>
            <a:ext cx="655569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065B0E-1F3C-F8FE-1D2B-F40487CC18B9}"/>
              </a:ext>
            </a:extLst>
          </p:cNvPr>
          <p:cNvSpPr/>
          <p:nvPr/>
        </p:nvSpPr>
        <p:spPr>
          <a:xfrm>
            <a:off x="2278505" y="2514600"/>
            <a:ext cx="1958714" cy="914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পাখি  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5DC86B-4054-6352-D3A0-5380AF3683FD}"/>
              </a:ext>
            </a:extLst>
          </p:cNvPr>
          <p:cNvSpPr/>
          <p:nvPr/>
        </p:nvSpPr>
        <p:spPr>
          <a:xfrm>
            <a:off x="7954782" y="2514600"/>
            <a:ext cx="1958713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ফ  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EC59EC-F11D-64C4-3CD2-D3D08E252847}"/>
              </a:ext>
            </a:extLst>
          </p:cNvPr>
          <p:cNvSpPr/>
          <p:nvPr/>
        </p:nvSpPr>
        <p:spPr>
          <a:xfrm>
            <a:off x="2278505" y="4489396"/>
            <a:ext cx="1958714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ফড়িং  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4E732-6F17-4A6E-862F-0186C4F938A3}"/>
              </a:ext>
            </a:extLst>
          </p:cNvPr>
          <p:cNvSpPr/>
          <p:nvPr/>
        </p:nvSpPr>
        <p:spPr>
          <a:xfrm>
            <a:off x="7954782" y="4489396"/>
            <a:ext cx="1958713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 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96327D3-8009-32E0-809C-4BA86E5846AB}"/>
              </a:ext>
            </a:extLst>
          </p:cNvPr>
          <p:cNvCxnSpPr>
            <a:cxnSpLocks/>
          </p:cNvCxnSpPr>
          <p:nvPr/>
        </p:nvCxnSpPr>
        <p:spPr>
          <a:xfrm>
            <a:off x="4621968" y="2971800"/>
            <a:ext cx="2948065" cy="19747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E7D80D-75CD-DDED-2B2C-B0F703649562}"/>
              </a:ext>
            </a:extLst>
          </p:cNvPr>
          <p:cNvCxnSpPr>
            <a:cxnSpLocks/>
          </p:cNvCxnSpPr>
          <p:nvPr/>
        </p:nvCxnSpPr>
        <p:spPr>
          <a:xfrm flipH="1">
            <a:off x="4739390" y="2971800"/>
            <a:ext cx="2830643" cy="19747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37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1DE771-706D-1495-D61F-53FC5A503550}"/>
              </a:ext>
            </a:extLst>
          </p:cNvPr>
          <p:cNvSpPr txBox="1"/>
          <p:nvPr/>
        </p:nvSpPr>
        <p:spPr>
          <a:xfrm>
            <a:off x="2644632" y="1079862"/>
            <a:ext cx="69027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বর্ণ মিলাই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321EA1D-7804-50A1-9D68-E73EA6494D47}"/>
              </a:ext>
            </a:extLst>
          </p:cNvPr>
          <p:cNvSpPr/>
          <p:nvPr/>
        </p:nvSpPr>
        <p:spPr>
          <a:xfrm>
            <a:off x="2113613" y="2465881"/>
            <a:ext cx="1379095" cy="914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ভ  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D7B1766-D208-CFC6-2900-00384DA3A230}"/>
              </a:ext>
            </a:extLst>
          </p:cNvPr>
          <p:cNvCxnSpPr>
            <a:cxnSpLocks/>
          </p:cNvCxnSpPr>
          <p:nvPr/>
        </p:nvCxnSpPr>
        <p:spPr>
          <a:xfrm flipV="1">
            <a:off x="3808789" y="2812656"/>
            <a:ext cx="3897443" cy="2034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AADB890-6C86-0767-B8F8-E10F7D595C7C}"/>
              </a:ext>
            </a:extLst>
          </p:cNvPr>
          <p:cNvCxnSpPr>
            <a:cxnSpLocks/>
          </p:cNvCxnSpPr>
          <p:nvPr/>
        </p:nvCxnSpPr>
        <p:spPr>
          <a:xfrm flipH="1" flipV="1">
            <a:off x="3735125" y="2797666"/>
            <a:ext cx="3942413" cy="20495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C89E919-A244-628C-FBAC-19AC82420C13}"/>
              </a:ext>
            </a:extLst>
          </p:cNvPr>
          <p:cNvSpPr/>
          <p:nvPr/>
        </p:nvSpPr>
        <p:spPr>
          <a:xfrm>
            <a:off x="2113613" y="4390056"/>
            <a:ext cx="1379095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54D663-FED3-0D9C-35A8-4E83FB3E2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283" y="4155254"/>
            <a:ext cx="2011103" cy="1149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ED6FDA-BF91-2E00-314C-0C4F01D36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0" y="2195604"/>
            <a:ext cx="2043026" cy="1149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933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D1BF5B-5666-ACB5-EDB2-2FF00A82B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6" y="642235"/>
            <a:ext cx="10912839" cy="55735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CC6FD0-EDFC-BDE4-5AB2-0838FA8341D8}"/>
              </a:ext>
            </a:extLst>
          </p:cNvPr>
          <p:cNvSpPr txBox="1"/>
          <p:nvPr/>
        </p:nvSpPr>
        <p:spPr>
          <a:xfrm>
            <a:off x="1184223" y="1509143"/>
            <a:ext cx="4017364" cy="12340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n w="12700" cmpd="sng">
                  <a:solidFill>
                    <a:schemeClr val="accent4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7200" b="1" dirty="0">
              <a:ln w="12700" cmpd="sng">
                <a:solidFill>
                  <a:schemeClr val="accent4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23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2EE584-D35C-B1E7-D39C-93B865BEEB0C}"/>
              </a:ext>
            </a:extLst>
          </p:cNvPr>
          <p:cNvSpPr txBox="1"/>
          <p:nvPr/>
        </p:nvSpPr>
        <p:spPr>
          <a:xfrm>
            <a:off x="4032354" y="1162857"/>
            <a:ext cx="4127292" cy="707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4B5D5B-0C50-4694-3985-1B54C7B18691}"/>
              </a:ext>
            </a:extLst>
          </p:cNvPr>
          <p:cNvSpPr txBox="1"/>
          <p:nvPr/>
        </p:nvSpPr>
        <p:spPr>
          <a:xfrm>
            <a:off x="1813811" y="3383690"/>
            <a:ext cx="5081665" cy="193899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মোঃ মহাসিন আলী মোল্যা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২নং খারহাট সরকারি প্রাথমিক বিদ্যালয়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কাশিয়ানী, গোপালগঞ্জ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D9D83E-4CE7-A296-9FA0-EBA452A14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724" y="3069678"/>
            <a:ext cx="2625465" cy="26254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01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24091D-CE42-B545-D821-33162A98E27C}"/>
              </a:ext>
            </a:extLst>
          </p:cNvPr>
          <p:cNvSpPr txBox="1"/>
          <p:nvPr/>
        </p:nvSpPr>
        <p:spPr>
          <a:xfrm>
            <a:off x="4335902" y="1573969"/>
            <a:ext cx="352019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A3EE37-A966-2E48-037C-A645E71843B4}"/>
              </a:ext>
            </a:extLst>
          </p:cNvPr>
          <p:cNvSpPr txBox="1"/>
          <p:nvPr/>
        </p:nvSpPr>
        <p:spPr>
          <a:xfrm>
            <a:off x="2428403" y="3271367"/>
            <a:ext cx="7335187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অধ্যয়ঃ 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১৮,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৫৮,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ম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তারিখঃ০৯.০৭.২০২২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776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336FAB-BBE5-498A-4347-483C5D0DBDB0}"/>
              </a:ext>
            </a:extLst>
          </p:cNvPr>
          <p:cNvSpPr txBox="1"/>
          <p:nvPr/>
        </p:nvSpPr>
        <p:spPr>
          <a:xfrm>
            <a:off x="4567003" y="1377421"/>
            <a:ext cx="3057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0A1CCB-773E-37A4-C389-D072664E4851}"/>
              </a:ext>
            </a:extLst>
          </p:cNvPr>
          <p:cNvSpPr txBox="1"/>
          <p:nvPr/>
        </p:nvSpPr>
        <p:spPr>
          <a:xfrm>
            <a:off x="3447738" y="3057993"/>
            <a:ext cx="653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64E311-9FC5-F518-F7D2-84364A9978DD}"/>
              </a:ext>
            </a:extLst>
          </p:cNvPr>
          <p:cNvSpPr txBox="1"/>
          <p:nvPr/>
        </p:nvSpPr>
        <p:spPr>
          <a:xfrm>
            <a:off x="2828145" y="3057993"/>
            <a:ext cx="6535710" cy="18394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শিখ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নফলঃ</a:t>
            </a:r>
            <a:endParaRPr lang="en-US" sz="32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শেষে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 </a:t>
            </a:r>
            <a:endParaRPr lang="en-US" sz="1600" dirty="0"/>
          </a:p>
          <a:p>
            <a:r>
              <a:rPr lang="en-US" dirty="0"/>
              <a:t>৩.২.৮ </a:t>
            </a:r>
            <a:r>
              <a:rPr lang="en-US" dirty="0" err="1"/>
              <a:t>ধ্বনির</a:t>
            </a:r>
            <a:r>
              <a:rPr lang="en-US" dirty="0"/>
              <a:t> </a:t>
            </a:r>
            <a:r>
              <a:rPr lang="en-US" dirty="0" err="1"/>
              <a:t>প্রতীক</a:t>
            </a:r>
            <a:r>
              <a:rPr lang="en-US" dirty="0"/>
              <a:t> ( </a:t>
            </a:r>
            <a:r>
              <a:rPr lang="en-US" dirty="0" err="1"/>
              <a:t>বর্ণ</a:t>
            </a:r>
            <a:r>
              <a:rPr lang="en-US" dirty="0"/>
              <a:t> ) </a:t>
            </a:r>
            <a:r>
              <a:rPr lang="en-US" dirty="0" err="1"/>
              <a:t>শনাক্ত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 ।</a:t>
            </a:r>
          </a:p>
          <a:p>
            <a:r>
              <a:rPr lang="en-US" dirty="0"/>
              <a:t>৩.২.৯ </a:t>
            </a:r>
            <a:r>
              <a:rPr lang="en-US" dirty="0" err="1"/>
              <a:t>শব্দ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বর্ণ</a:t>
            </a:r>
            <a:r>
              <a:rPr lang="en-US" dirty="0"/>
              <a:t> </a:t>
            </a:r>
            <a:r>
              <a:rPr lang="en-US" dirty="0" err="1"/>
              <a:t>শনাক্ত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202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03086A-CC76-E5BE-4C02-A2647DFD2A57}"/>
              </a:ext>
            </a:extLst>
          </p:cNvPr>
          <p:cNvSpPr txBox="1"/>
          <p:nvPr/>
        </p:nvSpPr>
        <p:spPr>
          <a:xfrm>
            <a:off x="3762531" y="1171638"/>
            <a:ext cx="466693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 সংযোগ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F12401-3B28-F933-3302-73F8E763EF48}"/>
              </a:ext>
            </a:extLst>
          </p:cNvPr>
          <p:cNvSpPr txBox="1"/>
          <p:nvPr/>
        </p:nvSpPr>
        <p:spPr>
          <a:xfrm>
            <a:off x="3170420" y="5200709"/>
            <a:ext cx="58511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বইয়ের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দেখ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F3E95C-785E-7D65-B5C6-4DF272C04B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4" b="20448"/>
          <a:stretch/>
        </p:blipFill>
        <p:spPr>
          <a:xfrm>
            <a:off x="4205862" y="2293495"/>
            <a:ext cx="3780275" cy="25119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3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3B20E2-D271-0D98-8C4D-138E6A171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96" y="1224045"/>
            <a:ext cx="4534212" cy="31807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6C2E1F-D812-C39C-4213-35F5C714FB60}"/>
              </a:ext>
            </a:extLst>
          </p:cNvPr>
          <p:cNvSpPr txBox="1"/>
          <p:nvPr/>
        </p:nvSpPr>
        <p:spPr>
          <a:xfrm>
            <a:off x="2448392" y="2211050"/>
            <a:ext cx="1528997" cy="12291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5E1518-5DA7-307D-6386-83FA89DDC6B0}"/>
              </a:ext>
            </a:extLst>
          </p:cNvPr>
          <p:cNvSpPr txBox="1"/>
          <p:nvPr/>
        </p:nvSpPr>
        <p:spPr>
          <a:xfrm>
            <a:off x="6282286" y="4972394"/>
            <a:ext cx="2388432" cy="6615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য়ূর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3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66CF5A-2CDB-CA0A-86FD-CB935C726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150" y="1343382"/>
            <a:ext cx="4889500" cy="29520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316332-4F5C-6E3A-E4FB-34548C471433}"/>
              </a:ext>
            </a:extLst>
          </p:cNvPr>
          <p:cNvSpPr txBox="1"/>
          <p:nvPr/>
        </p:nvSpPr>
        <p:spPr>
          <a:xfrm>
            <a:off x="2038350" y="2374900"/>
            <a:ext cx="1308100" cy="121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1D96D9-4D69-FD48-00FF-A95591DFEA44}"/>
              </a:ext>
            </a:extLst>
          </p:cNvPr>
          <p:cNvSpPr txBox="1"/>
          <p:nvPr/>
        </p:nvSpPr>
        <p:spPr>
          <a:xfrm>
            <a:off x="6642100" y="4845705"/>
            <a:ext cx="2133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795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A3DBD9-920E-EDD6-C884-DD922DCF8211}"/>
              </a:ext>
            </a:extLst>
          </p:cNvPr>
          <p:cNvSpPr txBox="1"/>
          <p:nvPr/>
        </p:nvSpPr>
        <p:spPr>
          <a:xfrm>
            <a:off x="4152269" y="1595576"/>
            <a:ext cx="3887449" cy="839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139EF-3906-AC58-5D14-EE349ECFA0AF}"/>
              </a:ext>
            </a:extLst>
          </p:cNvPr>
          <p:cNvSpPr txBox="1"/>
          <p:nvPr/>
        </p:nvSpPr>
        <p:spPr>
          <a:xfrm>
            <a:off x="3447103" y="3785096"/>
            <a:ext cx="529777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ম,  </a:t>
            </a:r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 পড়ি 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86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1945</TotalTime>
  <Words>154</Words>
  <Application>Microsoft Office PowerPoint</Application>
  <PresentationFormat>Widescreen</PresentationFormat>
  <Paragraphs>58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Garamond</vt:lpstr>
      <vt:lpstr>NikoshBAN</vt:lpstr>
      <vt:lpstr>Organic</vt:lpstr>
      <vt:lpstr>PowerPoint Presentation</vt:lpstr>
      <vt:lpstr>এসো একটি ভি ডি ও দেখি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132</cp:revision>
  <dcterms:created xsi:type="dcterms:W3CDTF">2022-06-05T13:55:03Z</dcterms:created>
  <dcterms:modified xsi:type="dcterms:W3CDTF">2022-07-09T03:21:19Z</dcterms:modified>
</cp:coreProperties>
</file>