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2801600"/>
  <p:notesSz cx="7772400" cy="12801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968496"/>
            <a:ext cx="6606540" cy="26883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7168896"/>
            <a:ext cx="5440680" cy="320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944368"/>
            <a:ext cx="3380994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944368"/>
            <a:ext cx="3380994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0045" y="360045"/>
            <a:ext cx="1080008" cy="71996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19983" y="388843"/>
            <a:ext cx="719963" cy="69116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9962" y="3312033"/>
            <a:ext cx="719963" cy="68402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512064"/>
            <a:ext cx="6995160" cy="2048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944368"/>
            <a:ext cx="6995160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11905488"/>
            <a:ext cx="2487168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11905488"/>
            <a:ext cx="1787652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11905488"/>
            <a:ext cx="1787652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6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286" y="1112901"/>
            <a:ext cx="1337945" cy="38544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000" b="1">
                <a:latin typeface="Times New Roman"/>
                <a:cs typeface="Times New Roman"/>
              </a:rPr>
              <a:t>Token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Number: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133682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000" b="1">
                <a:latin typeface="Times New Roman"/>
                <a:cs typeface="Times New Roman"/>
              </a:rPr>
              <a:t>Convocation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ID: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210562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299961" y="359918"/>
            <a:ext cx="915035" cy="1188085"/>
            <a:chOff x="6299961" y="359918"/>
            <a:chExt cx="915035" cy="118808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99961" y="359918"/>
              <a:ext cx="900049" cy="90004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299962" y="1296034"/>
              <a:ext cx="915035" cy="252095"/>
            </a:xfrm>
            <a:custGeom>
              <a:avLst/>
              <a:gdLst/>
              <a:ahLst/>
              <a:cxnLst/>
              <a:rect l="l" t="t" r="r" b="b"/>
              <a:pathLst>
                <a:path w="915034" h="252094">
                  <a:moveTo>
                    <a:pt x="7239" y="0"/>
                  </a:moveTo>
                  <a:lnTo>
                    <a:pt x="0" y="0"/>
                  </a:lnTo>
                  <a:lnTo>
                    <a:pt x="0" y="251968"/>
                  </a:lnTo>
                  <a:lnTo>
                    <a:pt x="7239" y="251968"/>
                  </a:lnTo>
                  <a:lnTo>
                    <a:pt x="7239" y="0"/>
                  </a:lnTo>
                  <a:close/>
                </a:path>
                <a:path w="915034" h="252094">
                  <a:moveTo>
                    <a:pt x="36068" y="0"/>
                  </a:moveTo>
                  <a:lnTo>
                    <a:pt x="28829" y="0"/>
                  </a:lnTo>
                  <a:lnTo>
                    <a:pt x="28829" y="251968"/>
                  </a:lnTo>
                  <a:lnTo>
                    <a:pt x="36068" y="251968"/>
                  </a:lnTo>
                  <a:lnTo>
                    <a:pt x="36068" y="0"/>
                  </a:lnTo>
                  <a:close/>
                </a:path>
                <a:path w="915034" h="252094">
                  <a:moveTo>
                    <a:pt x="64757" y="0"/>
                  </a:moveTo>
                  <a:lnTo>
                    <a:pt x="43180" y="0"/>
                  </a:lnTo>
                  <a:lnTo>
                    <a:pt x="43180" y="251968"/>
                  </a:lnTo>
                  <a:lnTo>
                    <a:pt x="64757" y="251968"/>
                  </a:lnTo>
                  <a:lnTo>
                    <a:pt x="64757" y="0"/>
                  </a:lnTo>
                  <a:close/>
                </a:path>
                <a:path w="915034" h="252094">
                  <a:moveTo>
                    <a:pt x="93599" y="0"/>
                  </a:moveTo>
                  <a:lnTo>
                    <a:pt x="72009" y="0"/>
                  </a:lnTo>
                  <a:lnTo>
                    <a:pt x="72009" y="251968"/>
                  </a:lnTo>
                  <a:lnTo>
                    <a:pt x="93599" y="251968"/>
                  </a:lnTo>
                  <a:lnTo>
                    <a:pt x="93599" y="0"/>
                  </a:lnTo>
                  <a:close/>
                </a:path>
                <a:path w="915034" h="252094">
                  <a:moveTo>
                    <a:pt x="108077" y="0"/>
                  </a:moveTo>
                  <a:lnTo>
                    <a:pt x="100838" y="0"/>
                  </a:lnTo>
                  <a:lnTo>
                    <a:pt x="100838" y="251968"/>
                  </a:lnTo>
                  <a:lnTo>
                    <a:pt x="108077" y="251968"/>
                  </a:lnTo>
                  <a:lnTo>
                    <a:pt x="108077" y="0"/>
                  </a:lnTo>
                  <a:close/>
                </a:path>
                <a:path w="915034" h="252094">
                  <a:moveTo>
                    <a:pt x="122428" y="0"/>
                  </a:moveTo>
                  <a:lnTo>
                    <a:pt x="115189" y="0"/>
                  </a:lnTo>
                  <a:lnTo>
                    <a:pt x="115189" y="251968"/>
                  </a:lnTo>
                  <a:lnTo>
                    <a:pt x="122428" y="251968"/>
                  </a:lnTo>
                  <a:lnTo>
                    <a:pt x="122428" y="0"/>
                  </a:lnTo>
                  <a:close/>
                </a:path>
                <a:path w="915034" h="252094">
                  <a:moveTo>
                    <a:pt x="151244" y="0"/>
                  </a:moveTo>
                  <a:lnTo>
                    <a:pt x="129667" y="0"/>
                  </a:lnTo>
                  <a:lnTo>
                    <a:pt x="129667" y="251968"/>
                  </a:lnTo>
                  <a:lnTo>
                    <a:pt x="151244" y="251968"/>
                  </a:lnTo>
                  <a:lnTo>
                    <a:pt x="151244" y="0"/>
                  </a:lnTo>
                  <a:close/>
                </a:path>
                <a:path w="915034" h="252094">
                  <a:moveTo>
                    <a:pt x="180086" y="0"/>
                  </a:moveTo>
                  <a:lnTo>
                    <a:pt x="172847" y="0"/>
                  </a:lnTo>
                  <a:lnTo>
                    <a:pt x="172847" y="251968"/>
                  </a:lnTo>
                  <a:lnTo>
                    <a:pt x="180086" y="251968"/>
                  </a:lnTo>
                  <a:lnTo>
                    <a:pt x="180086" y="0"/>
                  </a:lnTo>
                  <a:close/>
                </a:path>
                <a:path w="915034" h="252094">
                  <a:moveTo>
                    <a:pt x="194437" y="0"/>
                  </a:moveTo>
                  <a:lnTo>
                    <a:pt x="187198" y="0"/>
                  </a:lnTo>
                  <a:lnTo>
                    <a:pt x="187198" y="251968"/>
                  </a:lnTo>
                  <a:lnTo>
                    <a:pt x="194437" y="251968"/>
                  </a:lnTo>
                  <a:lnTo>
                    <a:pt x="194437" y="0"/>
                  </a:lnTo>
                  <a:close/>
                </a:path>
                <a:path w="915034" h="252094">
                  <a:moveTo>
                    <a:pt x="223266" y="0"/>
                  </a:moveTo>
                  <a:lnTo>
                    <a:pt x="201676" y="0"/>
                  </a:lnTo>
                  <a:lnTo>
                    <a:pt x="201676" y="251968"/>
                  </a:lnTo>
                  <a:lnTo>
                    <a:pt x="223266" y="251968"/>
                  </a:lnTo>
                  <a:lnTo>
                    <a:pt x="223266" y="0"/>
                  </a:lnTo>
                  <a:close/>
                </a:path>
                <a:path w="915034" h="252094">
                  <a:moveTo>
                    <a:pt x="251968" y="0"/>
                  </a:moveTo>
                  <a:lnTo>
                    <a:pt x="230378" y="0"/>
                  </a:lnTo>
                  <a:lnTo>
                    <a:pt x="230378" y="251968"/>
                  </a:lnTo>
                  <a:lnTo>
                    <a:pt x="251968" y="251968"/>
                  </a:lnTo>
                  <a:lnTo>
                    <a:pt x="251968" y="0"/>
                  </a:lnTo>
                  <a:close/>
                </a:path>
                <a:path w="915034" h="252094">
                  <a:moveTo>
                    <a:pt x="266446" y="0"/>
                  </a:moveTo>
                  <a:lnTo>
                    <a:pt x="259207" y="0"/>
                  </a:lnTo>
                  <a:lnTo>
                    <a:pt x="259207" y="251968"/>
                  </a:lnTo>
                  <a:lnTo>
                    <a:pt x="266446" y="251968"/>
                  </a:lnTo>
                  <a:lnTo>
                    <a:pt x="266446" y="0"/>
                  </a:lnTo>
                  <a:close/>
                </a:path>
                <a:path w="915034" h="252094">
                  <a:moveTo>
                    <a:pt x="295275" y="0"/>
                  </a:moveTo>
                  <a:lnTo>
                    <a:pt x="288036" y="0"/>
                  </a:lnTo>
                  <a:lnTo>
                    <a:pt x="288036" y="251968"/>
                  </a:lnTo>
                  <a:lnTo>
                    <a:pt x="295275" y="251968"/>
                  </a:lnTo>
                  <a:lnTo>
                    <a:pt x="295275" y="0"/>
                  </a:lnTo>
                  <a:close/>
                </a:path>
                <a:path w="915034" h="252094">
                  <a:moveTo>
                    <a:pt x="309626" y="0"/>
                  </a:moveTo>
                  <a:lnTo>
                    <a:pt x="302387" y="0"/>
                  </a:lnTo>
                  <a:lnTo>
                    <a:pt x="302387" y="251968"/>
                  </a:lnTo>
                  <a:lnTo>
                    <a:pt x="309626" y="251968"/>
                  </a:lnTo>
                  <a:lnTo>
                    <a:pt x="309626" y="0"/>
                  </a:lnTo>
                  <a:close/>
                </a:path>
                <a:path w="915034" h="252094">
                  <a:moveTo>
                    <a:pt x="338455" y="0"/>
                  </a:moveTo>
                  <a:lnTo>
                    <a:pt x="316865" y="0"/>
                  </a:lnTo>
                  <a:lnTo>
                    <a:pt x="316865" y="251968"/>
                  </a:lnTo>
                  <a:lnTo>
                    <a:pt x="338455" y="251968"/>
                  </a:lnTo>
                  <a:lnTo>
                    <a:pt x="338455" y="0"/>
                  </a:lnTo>
                  <a:close/>
                </a:path>
                <a:path w="915034" h="252094">
                  <a:moveTo>
                    <a:pt x="352933" y="0"/>
                  </a:moveTo>
                  <a:lnTo>
                    <a:pt x="345694" y="0"/>
                  </a:lnTo>
                  <a:lnTo>
                    <a:pt x="345694" y="251968"/>
                  </a:lnTo>
                  <a:lnTo>
                    <a:pt x="352933" y="251968"/>
                  </a:lnTo>
                  <a:lnTo>
                    <a:pt x="352933" y="0"/>
                  </a:lnTo>
                  <a:close/>
                </a:path>
                <a:path w="915034" h="252094">
                  <a:moveTo>
                    <a:pt x="367284" y="0"/>
                  </a:moveTo>
                  <a:lnTo>
                    <a:pt x="360045" y="0"/>
                  </a:lnTo>
                  <a:lnTo>
                    <a:pt x="360045" y="251968"/>
                  </a:lnTo>
                  <a:lnTo>
                    <a:pt x="367284" y="251968"/>
                  </a:lnTo>
                  <a:lnTo>
                    <a:pt x="367284" y="0"/>
                  </a:lnTo>
                  <a:close/>
                </a:path>
                <a:path w="915034" h="252094">
                  <a:moveTo>
                    <a:pt x="410464" y="0"/>
                  </a:moveTo>
                  <a:lnTo>
                    <a:pt x="388874" y="0"/>
                  </a:lnTo>
                  <a:lnTo>
                    <a:pt x="388874" y="251968"/>
                  </a:lnTo>
                  <a:lnTo>
                    <a:pt x="410464" y="251968"/>
                  </a:lnTo>
                  <a:lnTo>
                    <a:pt x="410464" y="0"/>
                  </a:lnTo>
                  <a:close/>
                </a:path>
                <a:path w="915034" h="252094">
                  <a:moveTo>
                    <a:pt x="439166" y="0"/>
                  </a:moveTo>
                  <a:lnTo>
                    <a:pt x="417576" y="0"/>
                  </a:lnTo>
                  <a:lnTo>
                    <a:pt x="417576" y="251968"/>
                  </a:lnTo>
                  <a:lnTo>
                    <a:pt x="439166" y="251968"/>
                  </a:lnTo>
                  <a:lnTo>
                    <a:pt x="439166" y="0"/>
                  </a:lnTo>
                  <a:close/>
                </a:path>
                <a:path w="915034" h="252094">
                  <a:moveTo>
                    <a:pt x="453644" y="0"/>
                  </a:moveTo>
                  <a:lnTo>
                    <a:pt x="446405" y="0"/>
                  </a:lnTo>
                  <a:lnTo>
                    <a:pt x="446405" y="251968"/>
                  </a:lnTo>
                  <a:lnTo>
                    <a:pt x="453644" y="251968"/>
                  </a:lnTo>
                  <a:lnTo>
                    <a:pt x="453644" y="0"/>
                  </a:lnTo>
                  <a:close/>
                </a:path>
                <a:path w="915034" h="252094">
                  <a:moveTo>
                    <a:pt x="482473" y="0"/>
                  </a:moveTo>
                  <a:lnTo>
                    <a:pt x="460883" y="0"/>
                  </a:lnTo>
                  <a:lnTo>
                    <a:pt x="460883" y="251968"/>
                  </a:lnTo>
                  <a:lnTo>
                    <a:pt x="482473" y="251968"/>
                  </a:lnTo>
                  <a:lnTo>
                    <a:pt x="482473" y="0"/>
                  </a:lnTo>
                  <a:close/>
                </a:path>
                <a:path w="915034" h="252094">
                  <a:moveTo>
                    <a:pt x="496824" y="0"/>
                  </a:moveTo>
                  <a:lnTo>
                    <a:pt x="489585" y="0"/>
                  </a:lnTo>
                  <a:lnTo>
                    <a:pt x="489585" y="251968"/>
                  </a:lnTo>
                  <a:lnTo>
                    <a:pt x="496824" y="251968"/>
                  </a:lnTo>
                  <a:lnTo>
                    <a:pt x="496824" y="0"/>
                  </a:lnTo>
                  <a:close/>
                </a:path>
                <a:path w="915034" h="252094">
                  <a:moveTo>
                    <a:pt x="540004" y="0"/>
                  </a:moveTo>
                  <a:lnTo>
                    <a:pt x="518414" y="0"/>
                  </a:lnTo>
                  <a:lnTo>
                    <a:pt x="518414" y="251968"/>
                  </a:lnTo>
                  <a:lnTo>
                    <a:pt x="540004" y="251968"/>
                  </a:lnTo>
                  <a:lnTo>
                    <a:pt x="540004" y="0"/>
                  </a:lnTo>
                  <a:close/>
                </a:path>
                <a:path w="915034" h="252094">
                  <a:moveTo>
                    <a:pt x="554482" y="0"/>
                  </a:moveTo>
                  <a:lnTo>
                    <a:pt x="547243" y="0"/>
                  </a:lnTo>
                  <a:lnTo>
                    <a:pt x="547243" y="251968"/>
                  </a:lnTo>
                  <a:lnTo>
                    <a:pt x="554482" y="251968"/>
                  </a:lnTo>
                  <a:lnTo>
                    <a:pt x="554482" y="0"/>
                  </a:lnTo>
                  <a:close/>
                </a:path>
                <a:path w="915034" h="252094">
                  <a:moveTo>
                    <a:pt x="568833" y="0"/>
                  </a:moveTo>
                  <a:lnTo>
                    <a:pt x="561594" y="0"/>
                  </a:lnTo>
                  <a:lnTo>
                    <a:pt x="561594" y="251968"/>
                  </a:lnTo>
                  <a:lnTo>
                    <a:pt x="568833" y="251968"/>
                  </a:lnTo>
                  <a:lnTo>
                    <a:pt x="568833" y="0"/>
                  </a:lnTo>
                  <a:close/>
                </a:path>
                <a:path w="915034" h="252094">
                  <a:moveTo>
                    <a:pt x="583311" y="0"/>
                  </a:moveTo>
                  <a:lnTo>
                    <a:pt x="576072" y="0"/>
                  </a:lnTo>
                  <a:lnTo>
                    <a:pt x="576072" y="251968"/>
                  </a:lnTo>
                  <a:lnTo>
                    <a:pt x="583311" y="251968"/>
                  </a:lnTo>
                  <a:lnTo>
                    <a:pt x="583311" y="0"/>
                  </a:lnTo>
                  <a:close/>
                </a:path>
                <a:path w="915034" h="252094">
                  <a:moveTo>
                    <a:pt x="612013" y="0"/>
                  </a:moveTo>
                  <a:lnTo>
                    <a:pt x="590423" y="0"/>
                  </a:lnTo>
                  <a:lnTo>
                    <a:pt x="590423" y="251968"/>
                  </a:lnTo>
                  <a:lnTo>
                    <a:pt x="612013" y="251968"/>
                  </a:lnTo>
                  <a:lnTo>
                    <a:pt x="612013" y="0"/>
                  </a:lnTo>
                  <a:close/>
                </a:path>
                <a:path w="915034" h="252094">
                  <a:moveTo>
                    <a:pt x="655193" y="0"/>
                  </a:moveTo>
                  <a:lnTo>
                    <a:pt x="633603" y="0"/>
                  </a:lnTo>
                  <a:lnTo>
                    <a:pt x="633603" y="251968"/>
                  </a:lnTo>
                  <a:lnTo>
                    <a:pt x="655193" y="251968"/>
                  </a:lnTo>
                  <a:lnTo>
                    <a:pt x="655193" y="0"/>
                  </a:lnTo>
                  <a:close/>
                </a:path>
                <a:path w="915034" h="252094">
                  <a:moveTo>
                    <a:pt x="669671" y="0"/>
                  </a:moveTo>
                  <a:lnTo>
                    <a:pt x="662432" y="0"/>
                  </a:lnTo>
                  <a:lnTo>
                    <a:pt x="662432" y="251968"/>
                  </a:lnTo>
                  <a:lnTo>
                    <a:pt x="669671" y="251968"/>
                  </a:lnTo>
                  <a:lnTo>
                    <a:pt x="669671" y="0"/>
                  </a:lnTo>
                  <a:close/>
                </a:path>
                <a:path w="915034" h="252094">
                  <a:moveTo>
                    <a:pt x="684022" y="0"/>
                  </a:moveTo>
                  <a:lnTo>
                    <a:pt x="676783" y="0"/>
                  </a:lnTo>
                  <a:lnTo>
                    <a:pt x="676783" y="251968"/>
                  </a:lnTo>
                  <a:lnTo>
                    <a:pt x="684022" y="251968"/>
                  </a:lnTo>
                  <a:lnTo>
                    <a:pt x="684022" y="0"/>
                  </a:lnTo>
                  <a:close/>
                </a:path>
                <a:path w="915034" h="252094">
                  <a:moveTo>
                    <a:pt x="698500" y="0"/>
                  </a:moveTo>
                  <a:lnTo>
                    <a:pt x="691261" y="0"/>
                  </a:lnTo>
                  <a:lnTo>
                    <a:pt x="691261" y="251968"/>
                  </a:lnTo>
                  <a:lnTo>
                    <a:pt x="698500" y="251968"/>
                  </a:lnTo>
                  <a:lnTo>
                    <a:pt x="698500" y="0"/>
                  </a:lnTo>
                  <a:close/>
                </a:path>
                <a:path w="915034" h="252094">
                  <a:moveTo>
                    <a:pt x="727202" y="0"/>
                  </a:moveTo>
                  <a:lnTo>
                    <a:pt x="705612" y="0"/>
                  </a:lnTo>
                  <a:lnTo>
                    <a:pt x="705612" y="251968"/>
                  </a:lnTo>
                  <a:lnTo>
                    <a:pt x="727202" y="251968"/>
                  </a:lnTo>
                  <a:lnTo>
                    <a:pt x="727202" y="0"/>
                  </a:lnTo>
                  <a:close/>
                </a:path>
                <a:path w="915034" h="252094">
                  <a:moveTo>
                    <a:pt x="756031" y="0"/>
                  </a:moveTo>
                  <a:lnTo>
                    <a:pt x="748792" y="0"/>
                  </a:lnTo>
                  <a:lnTo>
                    <a:pt x="748792" y="251968"/>
                  </a:lnTo>
                  <a:lnTo>
                    <a:pt x="756031" y="251968"/>
                  </a:lnTo>
                  <a:lnTo>
                    <a:pt x="756031" y="0"/>
                  </a:lnTo>
                  <a:close/>
                </a:path>
                <a:path w="915034" h="252094">
                  <a:moveTo>
                    <a:pt x="770509" y="0"/>
                  </a:moveTo>
                  <a:lnTo>
                    <a:pt x="763270" y="0"/>
                  </a:lnTo>
                  <a:lnTo>
                    <a:pt x="763270" y="251968"/>
                  </a:lnTo>
                  <a:lnTo>
                    <a:pt x="770509" y="251968"/>
                  </a:lnTo>
                  <a:lnTo>
                    <a:pt x="770509" y="0"/>
                  </a:lnTo>
                  <a:close/>
                </a:path>
                <a:path w="915034" h="252094">
                  <a:moveTo>
                    <a:pt x="799211" y="0"/>
                  </a:moveTo>
                  <a:lnTo>
                    <a:pt x="777621" y="0"/>
                  </a:lnTo>
                  <a:lnTo>
                    <a:pt x="777621" y="251968"/>
                  </a:lnTo>
                  <a:lnTo>
                    <a:pt x="799211" y="251968"/>
                  </a:lnTo>
                  <a:lnTo>
                    <a:pt x="799211" y="0"/>
                  </a:lnTo>
                  <a:close/>
                </a:path>
                <a:path w="915034" h="252094">
                  <a:moveTo>
                    <a:pt x="813689" y="0"/>
                  </a:moveTo>
                  <a:lnTo>
                    <a:pt x="806450" y="0"/>
                  </a:lnTo>
                  <a:lnTo>
                    <a:pt x="806450" y="251968"/>
                  </a:lnTo>
                  <a:lnTo>
                    <a:pt x="813689" y="251968"/>
                  </a:lnTo>
                  <a:lnTo>
                    <a:pt x="813689" y="0"/>
                  </a:lnTo>
                  <a:close/>
                </a:path>
                <a:path w="915034" h="252094">
                  <a:moveTo>
                    <a:pt x="842518" y="0"/>
                  </a:moveTo>
                  <a:lnTo>
                    <a:pt x="835279" y="0"/>
                  </a:lnTo>
                  <a:lnTo>
                    <a:pt x="835279" y="251968"/>
                  </a:lnTo>
                  <a:lnTo>
                    <a:pt x="842518" y="251968"/>
                  </a:lnTo>
                  <a:lnTo>
                    <a:pt x="842518" y="0"/>
                  </a:lnTo>
                  <a:close/>
                </a:path>
                <a:path w="915034" h="252094">
                  <a:moveTo>
                    <a:pt x="871220" y="0"/>
                  </a:moveTo>
                  <a:lnTo>
                    <a:pt x="849630" y="0"/>
                  </a:lnTo>
                  <a:lnTo>
                    <a:pt x="849630" y="251968"/>
                  </a:lnTo>
                  <a:lnTo>
                    <a:pt x="871220" y="251968"/>
                  </a:lnTo>
                  <a:lnTo>
                    <a:pt x="871220" y="0"/>
                  </a:lnTo>
                  <a:close/>
                </a:path>
                <a:path w="915034" h="252094">
                  <a:moveTo>
                    <a:pt x="900049" y="0"/>
                  </a:moveTo>
                  <a:lnTo>
                    <a:pt x="878459" y="0"/>
                  </a:lnTo>
                  <a:lnTo>
                    <a:pt x="878459" y="251968"/>
                  </a:lnTo>
                  <a:lnTo>
                    <a:pt x="900049" y="251968"/>
                  </a:lnTo>
                  <a:lnTo>
                    <a:pt x="900049" y="0"/>
                  </a:lnTo>
                  <a:close/>
                </a:path>
                <a:path w="915034" h="252094">
                  <a:moveTo>
                    <a:pt x="914527" y="0"/>
                  </a:moveTo>
                  <a:lnTo>
                    <a:pt x="907288" y="0"/>
                  </a:lnTo>
                  <a:lnTo>
                    <a:pt x="907288" y="251968"/>
                  </a:lnTo>
                  <a:lnTo>
                    <a:pt x="914527" y="251968"/>
                  </a:lnTo>
                  <a:lnTo>
                    <a:pt x="9145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834642" y="1041781"/>
            <a:ext cx="389064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17348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latin typeface="Times New Roman"/>
                <a:cs typeface="Times New Roman"/>
              </a:rPr>
              <a:t>Jagannath University 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Acknowledgement</a:t>
            </a:r>
            <a:r>
              <a:rPr dirty="0" sz="1300" spc="-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slip</a:t>
            </a:r>
            <a:r>
              <a:rPr dirty="0" sz="1300" spc="-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for</a:t>
            </a:r>
            <a:r>
              <a:rPr dirty="0" sz="1300" spc="-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receiving</a:t>
            </a:r>
            <a:r>
              <a:rPr dirty="0" sz="1300" spc="-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original</a:t>
            </a:r>
            <a:r>
              <a:rPr dirty="0" sz="1300" spc="-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certificate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0045" y="1620011"/>
            <a:ext cx="6840220" cy="1871980"/>
          </a:xfrm>
          <a:prstGeom prst="rect">
            <a:avLst/>
          </a:prstGeom>
          <a:ln w="7238">
            <a:solidFill>
              <a:srgbClr val="000000"/>
            </a:solidFill>
          </a:ln>
        </p:spPr>
        <p:txBody>
          <a:bodyPr wrap="square" lIns="0" tIns="118110" rIns="0" bIns="0" rtlCol="0" vert="horz">
            <a:spAutoFit/>
          </a:bodyPr>
          <a:lstStyle/>
          <a:p>
            <a:pPr marL="537210">
              <a:lnSpc>
                <a:spcPct val="100000"/>
              </a:lnSpc>
              <a:spcBef>
                <a:spcPts val="930"/>
              </a:spcBef>
            </a:pPr>
            <a:r>
              <a:rPr dirty="0" sz="1100">
                <a:latin typeface="Times New Roman"/>
                <a:cs typeface="Times New Roman"/>
              </a:rPr>
              <a:t>Provisional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Certificate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(if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taken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earlier)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must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surrendered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at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the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time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of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receiving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original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certificate</a:t>
            </a:r>
            <a:endParaRPr sz="1100">
              <a:latin typeface="Times New Roman"/>
              <a:cs typeface="Times New Roman"/>
            </a:endParaRPr>
          </a:p>
          <a:p>
            <a:pPr marL="226060" indent="-153035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226695" algn="l"/>
                <a:tab pos="2195830" algn="l"/>
              </a:tabLst>
            </a:pPr>
            <a:r>
              <a:rPr dirty="0" sz="1200">
                <a:latin typeface="Times New Roman"/>
                <a:cs typeface="Times New Roman"/>
              </a:rPr>
              <a:t>Student`s Name	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MD.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NEZAM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UDDIN</a:t>
            </a:r>
            <a:endParaRPr sz="1200">
              <a:latin typeface="Times New Roman"/>
              <a:cs typeface="Times New Roman"/>
            </a:endParaRPr>
          </a:p>
          <a:p>
            <a:pPr marL="226060" indent="-153035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226695" algn="l"/>
                <a:tab pos="2195830" algn="l"/>
              </a:tabLst>
            </a:pPr>
            <a:r>
              <a:rPr dirty="0" sz="1200">
                <a:latin typeface="Times New Roman"/>
                <a:cs typeface="Times New Roman"/>
              </a:rPr>
              <a:t>Mother`s Name	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Khadiza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Begum</a:t>
            </a:r>
            <a:endParaRPr sz="1200">
              <a:latin typeface="Times New Roman"/>
              <a:cs typeface="Times New Roman"/>
            </a:endParaRPr>
          </a:p>
          <a:p>
            <a:pPr marL="226060" indent="-153035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226695" algn="l"/>
                <a:tab pos="2195830" algn="l"/>
              </a:tabLst>
            </a:pPr>
            <a:r>
              <a:rPr dirty="0" sz="1200">
                <a:latin typeface="Times New Roman"/>
                <a:cs typeface="Times New Roman"/>
              </a:rPr>
              <a:t>Father`s Name	: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Md.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Hemayet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Uddin</a:t>
            </a:r>
            <a:endParaRPr sz="1200">
              <a:latin typeface="Times New Roman"/>
              <a:cs typeface="Times New Roman"/>
            </a:endParaRPr>
          </a:p>
          <a:p>
            <a:pPr marL="226060" indent="-153035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226695" algn="l"/>
                <a:tab pos="2195830" algn="l"/>
              </a:tabLst>
            </a:pPr>
            <a:r>
              <a:rPr dirty="0" sz="1200">
                <a:latin typeface="Times New Roman"/>
                <a:cs typeface="Times New Roman"/>
              </a:rPr>
              <a:t>Name of the Examination	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Bachelor`s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Degree</a:t>
            </a:r>
            <a:endParaRPr sz="1200">
              <a:latin typeface="Times New Roman"/>
              <a:cs typeface="Times New Roman"/>
            </a:endParaRPr>
          </a:p>
          <a:p>
            <a:pPr marL="226060" indent="-153035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226695" algn="l"/>
                <a:tab pos="2195830" algn="l"/>
              </a:tabLst>
            </a:pPr>
            <a:r>
              <a:rPr dirty="0" sz="1200">
                <a:latin typeface="Times New Roman"/>
                <a:cs typeface="Times New Roman"/>
              </a:rPr>
              <a:t>Name of the Department	: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Department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  <a:p>
            <a:pPr marL="226060" indent="-153035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226695" algn="l"/>
                <a:tab pos="2195830" algn="l"/>
              </a:tabLst>
            </a:pPr>
            <a:r>
              <a:rPr dirty="0" sz="1200">
                <a:latin typeface="Times New Roman"/>
                <a:cs typeface="Times New Roman"/>
              </a:rPr>
              <a:t>Admission Session	: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2003-04</a:t>
            </a:r>
            <a:endParaRPr sz="1200">
              <a:latin typeface="Times New Roman"/>
              <a:cs typeface="Times New Roman"/>
            </a:endParaRPr>
          </a:p>
          <a:p>
            <a:pPr marL="226060" indent="-153035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226695" algn="l"/>
                <a:tab pos="2195830" algn="l"/>
              </a:tabLst>
            </a:pPr>
            <a:r>
              <a:rPr dirty="0" sz="1200">
                <a:latin typeface="Times New Roman"/>
                <a:cs typeface="Times New Roman"/>
              </a:rPr>
              <a:t>Student ID/Roll	: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483858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286" y="3578732"/>
            <a:ext cx="1803400" cy="49403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1000">
                <a:latin typeface="Times New Roman"/>
                <a:cs typeface="Times New Roman"/>
              </a:rPr>
              <a:t>........................................................</a:t>
            </a:r>
            <a:endParaRPr sz="1000">
              <a:latin typeface="Times New Roman"/>
              <a:cs typeface="Times New Roman"/>
            </a:endParaRPr>
          </a:p>
          <a:p>
            <a:pPr algn="ctr" marL="181610" marR="224154">
              <a:lnSpc>
                <a:spcPts val="1130"/>
              </a:lnSpc>
              <a:spcBef>
                <a:spcPts val="170"/>
              </a:spcBef>
            </a:pPr>
            <a:r>
              <a:rPr dirty="0" sz="1000">
                <a:latin typeface="Times New Roman"/>
                <a:cs typeface="Times New Roman"/>
              </a:rPr>
              <a:t>Controller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Examinations </a:t>
            </a:r>
            <a:r>
              <a:rPr dirty="0" sz="1000" spc="-2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Jagannath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University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75328" y="3606418"/>
            <a:ext cx="34010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Times New Roman"/>
                <a:cs typeface="Times New Roman"/>
              </a:rPr>
              <a:t>Print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Date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&amp;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Time: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Friday,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20th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December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2019,</a:t>
            </a:r>
            <a:r>
              <a:rPr dirty="0" sz="1000" spc="2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06:37:59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PM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9962" y="4320032"/>
            <a:ext cx="288036" cy="179958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3241" y="4290441"/>
            <a:ext cx="77724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0045" y="4680077"/>
            <a:ext cx="1080008" cy="71996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19983" y="4708875"/>
            <a:ext cx="719963" cy="691164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356425" y="4679950"/>
            <a:ext cx="6858634" cy="3420110"/>
            <a:chOff x="356425" y="4679950"/>
            <a:chExt cx="6858634" cy="3420110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0236" y="7560055"/>
              <a:ext cx="519816" cy="54000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99961" y="4679950"/>
              <a:ext cx="900049" cy="90004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299962" y="5615939"/>
              <a:ext cx="915035" cy="252095"/>
            </a:xfrm>
            <a:custGeom>
              <a:avLst/>
              <a:gdLst/>
              <a:ahLst/>
              <a:cxnLst/>
              <a:rect l="l" t="t" r="r" b="b"/>
              <a:pathLst>
                <a:path w="915034" h="252095">
                  <a:moveTo>
                    <a:pt x="7239" y="0"/>
                  </a:moveTo>
                  <a:lnTo>
                    <a:pt x="0" y="0"/>
                  </a:lnTo>
                  <a:lnTo>
                    <a:pt x="0" y="251980"/>
                  </a:lnTo>
                  <a:lnTo>
                    <a:pt x="7239" y="251980"/>
                  </a:lnTo>
                  <a:lnTo>
                    <a:pt x="7239" y="0"/>
                  </a:lnTo>
                  <a:close/>
                </a:path>
                <a:path w="915034" h="252095">
                  <a:moveTo>
                    <a:pt x="36068" y="0"/>
                  </a:moveTo>
                  <a:lnTo>
                    <a:pt x="28829" y="0"/>
                  </a:lnTo>
                  <a:lnTo>
                    <a:pt x="28829" y="251980"/>
                  </a:lnTo>
                  <a:lnTo>
                    <a:pt x="36068" y="251980"/>
                  </a:lnTo>
                  <a:lnTo>
                    <a:pt x="36068" y="0"/>
                  </a:lnTo>
                  <a:close/>
                </a:path>
                <a:path w="915034" h="252095">
                  <a:moveTo>
                    <a:pt x="64757" y="0"/>
                  </a:moveTo>
                  <a:lnTo>
                    <a:pt x="43180" y="0"/>
                  </a:lnTo>
                  <a:lnTo>
                    <a:pt x="43180" y="251980"/>
                  </a:lnTo>
                  <a:lnTo>
                    <a:pt x="64757" y="251980"/>
                  </a:lnTo>
                  <a:lnTo>
                    <a:pt x="64757" y="0"/>
                  </a:lnTo>
                  <a:close/>
                </a:path>
                <a:path w="915034" h="252095">
                  <a:moveTo>
                    <a:pt x="93599" y="0"/>
                  </a:moveTo>
                  <a:lnTo>
                    <a:pt x="72009" y="0"/>
                  </a:lnTo>
                  <a:lnTo>
                    <a:pt x="72009" y="251980"/>
                  </a:lnTo>
                  <a:lnTo>
                    <a:pt x="93599" y="251980"/>
                  </a:lnTo>
                  <a:lnTo>
                    <a:pt x="93599" y="0"/>
                  </a:lnTo>
                  <a:close/>
                </a:path>
                <a:path w="915034" h="252095">
                  <a:moveTo>
                    <a:pt x="108077" y="0"/>
                  </a:moveTo>
                  <a:lnTo>
                    <a:pt x="100838" y="0"/>
                  </a:lnTo>
                  <a:lnTo>
                    <a:pt x="100838" y="251980"/>
                  </a:lnTo>
                  <a:lnTo>
                    <a:pt x="108077" y="251980"/>
                  </a:lnTo>
                  <a:lnTo>
                    <a:pt x="108077" y="0"/>
                  </a:lnTo>
                  <a:close/>
                </a:path>
                <a:path w="915034" h="252095">
                  <a:moveTo>
                    <a:pt x="122428" y="0"/>
                  </a:moveTo>
                  <a:lnTo>
                    <a:pt x="115189" y="0"/>
                  </a:lnTo>
                  <a:lnTo>
                    <a:pt x="115189" y="251980"/>
                  </a:lnTo>
                  <a:lnTo>
                    <a:pt x="122428" y="251980"/>
                  </a:lnTo>
                  <a:lnTo>
                    <a:pt x="122428" y="0"/>
                  </a:lnTo>
                  <a:close/>
                </a:path>
                <a:path w="915034" h="252095">
                  <a:moveTo>
                    <a:pt x="151244" y="0"/>
                  </a:moveTo>
                  <a:lnTo>
                    <a:pt x="129667" y="0"/>
                  </a:lnTo>
                  <a:lnTo>
                    <a:pt x="129667" y="251980"/>
                  </a:lnTo>
                  <a:lnTo>
                    <a:pt x="151244" y="251980"/>
                  </a:lnTo>
                  <a:lnTo>
                    <a:pt x="151244" y="0"/>
                  </a:lnTo>
                  <a:close/>
                </a:path>
                <a:path w="915034" h="252095">
                  <a:moveTo>
                    <a:pt x="180086" y="0"/>
                  </a:moveTo>
                  <a:lnTo>
                    <a:pt x="172847" y="0"/>
                  </a:lnTo>
                  <a:lnTo>
                    <a:pt x="172847" y="251980"/>
                  </a:lnTo>
                  <a:lnTo>
                    <a:pt x="180086" y="251980"/>
                  </a:lnTo>
                  <a:lnTo>
                    <a:pt x="180086" y="0"/>
                  </a:lnTo>
                  <a:close/>
                </a:path>
                <a:path w="915034" h="252095">
                  <a:moveTo>
                    <a:pt x="194437" y="0"/>
                  </a:moveTo>
                  <a:lnTo>
                    <a:pt x="187198" y="0"/>
                  </a:lnTo>
                  <a:lnTo>
                    <a:pt x="187198" y="251980"/>
                  </a:lnTo>
                  <a:lnTo>
                    <a:pt x="194437" y="251980"/>
                  </a:lnTo>
                  <a:lnTo>
                    <a:pt x="194437" y="0"/>
                  </a:lnTo>
                  <a:close/>
                </a:path>
                <a:path w="915034" h="252095">
                  <a:moveTo>
                    <a:pt x="223266" y="0"/>
                  </a:moveTo>
                  <a:lnTo>
                    <a:pt x="201676" y="0"/>
                  </a:lnTo>
                  <a:lnTo>
                    <a:pt x="201676" y="251980"/>
                  </a:lnTo>
                  <a:lnTo>
                    <a:pt x="223266" y="251980"/>
                  </a:lnTo>
                  <a:lnTo>
                    <a:pt x="223266" y="0"/>
                  </a:lnTo>
                  <a:close/>
                </a:path>
                <a:path w="915034" h="252095">
                  <a:moveTo>
                    <a:pt x="251968" y="0"/>
                  </a:moveTo>
                  <a:lnTo>
                    <a:pt x="230378" y="0"/>
                  </a:lnTo>
                  <a:lnTo>
                    <a:pt x="230378" y="251980"/>
                  </a:lnTo>
                  <a:lnTo>
                    <a:pt x="251968" y="251980"/>
                  </a:lnTo>
                  <a:lnTo>
                    <a:pt x="251968" y="0"/>
                  </a:lnTo>
                  <a:close/>
                </a:path>
                <a:path w="915034" h="252095">
                  <a:moveTo>
                    <a:pt x="266446" y="0"/>
                  </a:moveTo>
                  <a:lnTo>
                    <a:pt x="259207" y="0"/>
                  </a:lnTo>
                  <a:lnTo>
                    <a:pt x="259207" y="251980"/>
                  </a:lnTo>
                  <a:lnTo>
                    <a:pt x="266446" y="251980"/>
                  </a:lnTo>
                  <a:lnTo>
                    <a:pt x="266446" y="0"/>
                  </a:lnTo>
                  <a:close/>
                </a:path>
                <a:path w="915034" h="252095">
                  <a:moveTo>
                    <a:pt x="295275" y="0"/>
                  </a:moveTo>
                  <a:lnTo>
                    <a:pt x="288036" y="0"/>
                  </a:lnTo>
                  <a:lnTo>
                    <a:pt x="288036" y="251980"/>
                  </a:lnTo>
                  <a:lnTo>
                    <a:pt x="295275" y="251980"/>
                  </a:lnTo>
                  <a:lnTo>
                    <a:pt x="295275" y="0"/>
                  </a:lnTo>
                  <a:close/>
                </a:path>
                <a:path w="915034" h="252095">
                  <a:moveTo>
                    <a:pt x="309626" y="0"/>
                  </a:moveTo>
                  <a:lnTo>
                    <a:pt x="302387" y="0"/>
                  </a:lnTo>
                  <a:lnTo>
                    <a:pt x="302387" y="251980"/>
                  </a:lnTo>
                  <a:lnTo>
                    <a:pt x="309626" y="251980"/>
                  </a:lnTo>
                  <a:lnTo>
                    <a:pt x="309626" y="0"/>
                  </a:lnTo>
                  <a:close/>
                </a:path>
                <a:path w="915034" h="252095">
                  <a:moveTo>
                    <a:pt x="338455" y="0"/>
                  </a:moveTo>
                  <a:lnTo>
                    <a:pt x="316865" y="0"/>
                  </a:lnTo>
                  <a:lnTo>
                    <a:pt x="316865" y="251980"/>
                  </a:lnTo>
                  <a:lnTo>
                    <a:pt x="338455" y="251980"/>
                  </a:lnTo>
                  <a:lnTo>
                    <a:pt x="338455" y="0"/>
                  </a:lnTo>
                  <a:close/>
                </a:path>
                <a:path w="915034" h="252095">
                  <a:moveTo>
                    <a:pt x="352933" y="0"/>
                  </a:moveTo>
                  <a:lnTo>
                    <a:pt x="345694" y="0"/>
                  </a:lnTo>
                  <a:lnTo>
                    <a:pt x="345694" y="251980"/>
                  </a:lnTo>
                  <a:lnTo>
                    <a:pt x="352933" y="251980"/>
                  </a:lnTo>
                  <a:lnTo>
                    <a:pt x="352933" y="0"/>
                  </a:lnTo>
                  <a:close/>
                </a:path>
                <a:path w="915034" h="252095">
                  <a:moveTo>
                    <a:pt x="367284" y="0"/>
                  </a:moveTo>
                  <a:lnTo>
                    <a:pt x="360045" y="0"/>
                  </a:lnTo>
                  <a:lnTo>
                    <a:pt x="360045" y="251980"/>
                  </a:lnTo>
                  <a:lnTo>
                    <a:pt x="367284" y="251980"/>
                  </a:lnTo>
                  <a:lnTo>
                    <a:pt x="367284" y="0"/>
                  </a:lnTo>
                  <a:close/>
                </a:path>
                <a:path w="915034" h="252095">
                  <a:moveTo>
                    <a:pt x="410464" y="0"/>
                  </a:moveTo>
                  <a:lnTo>
                    <a:pt x="388874" y="0"/>
                  </a:lnTo>
                  <a:lnTo>
                    <a:pt x="388874" y="251980"/>
                  </a:lnTo>
                  <a:lnTo>
                    <a:pt x="410464" y="251980"/>
                  </a:lnTo>
                  <a:lnTo>
                    <a:pt x="410464" y="0"/>
                  </a:lnTo>
                  <a:close/>
                </a:path>
                <a:path w="915034" h="252095">
                  <a:moveTo>
                    <a:pt x="439166" y="0"/>
                  </a:moveTo>
                  <a:lnTo>
                    <a:pt x="417576" y="0"/>
                  </a:lnTo>
                  <a:lnTo>
                    <a:pt x="417576" y="251980"/>
                  </a:lnTo>
                  <a:lnTo>
                    <a:pt x="439166" y="251980"/>
                  </a:lnTo>
                  <a:lnTo>
                    <a:pt x="439166" y="0"/>
                  </a:lnTo>
                  <a:close/>
                </a:path>
                <a:path w="915034" h="252095">
                  <a:moveTo>
                    <a:pt x="453644" y="0"/>
                  </a:moveTo>
                  <a:lnTo>
                    <a:pt x="446405" y="0"/>
                  </a:lnTo>
                  <a:lnTo>
                    <a:pt x="446405" y="251980"/>
                  </a:lnTo>
                  <a:lnTo>
                    <a:pt x="453644" y="251980"/>
                  </a:lnTo>
                  <a:lnTo>
                    <a:pt x="453644" y="0"/>
                  </a:lnTo>
                  <a:close/>
                </a:path>
                <a:path w="915034" h="252095">
                  <a:moveTo>
                    <a:pt x="482473" y="0"/>
                  </a:moveTo>
                  <a:lnTo>
                    <a:pt x="460883" y="0"/>
                  </a:lnTo>
                  <a:lnTo>
                    <a:pt x="460883" y="251980"/>
                  </a:lnTo>
                  <a:lnTo>
                    <a:pt x="482473" y="251980"/>
                  </a:lnTo>
                  <a:lnTo>
                    <a:pt x="482473" y="0"/>
                  </a:lnTo>
                  <a:close/>
                </a:path>
                <a:path w="915034" h="252095">
                  <a:moveTo>
                    <a:pt x="496824" y="0"/>
                  </a:moveTo>
                  <a:lnTo>
                    <a:pt x="489585" y="0"/>
                  </a:lnTo>
                  <a:lnTo>
                    <a:pt x="489585" y="251980"/>
                  </a:lnTo>
                  <a:lnTo>
                    <a:pt x="496824" y="251980"/>
                  </a:lnTo>
                  <a:lnTo>
                    <a:pt x="496824" y="0"/>
                  </a:lnTo>
                  <a:close/>
                </a:path>
                <a:path w="915034" h="252095">
                  <a:moveTo>
                    <a:pt x="540004" y="0"/>
                  </a:moveTo>
                  <a:lnTo>
                    <a:pt x="518414" y="0"/>
                  </a:lnTo>
                  <a:lnTo>
                    <a:pt x="518414" y="251980"/>
                  </a:lnTo>
                  <a:lnTo>
                    <a:pt x="540004" y="251980"/>
                  </a:lnTo>
                  <a:lnTo>
                    <a:pt x="540004" y="0"/>
                  </a:lnTo>
                  <a:close/>
                </a:path>
                <a:path w="915034" h="252095">
                  <a:moveTo>
                    <a:pt x="554482" y="0"/>
                  </a:moveTo>
                  <a:lnTo>
                    <a:pt x="547243" y="0"/>
                  </a:lnTo>
                  <a:lnTo>
                    <a:pt x="547243" y="251980"/>
                  </a:lnTo>
                  <a:lnTo>
                    <a:pt x="554482" y="251980"/>
                  </a:lnTo>
                  <a:lnTo>
                    <a:pt x="554482" y="0"/>
                  </a:lnTo>
                  <a:close/>
                </a:path>
                <a:path w="915034" h="252095">
                  <a:moveTo>
                    <a:pt x="568833" y="0"/>
                  </a:moveTo>
                  <a:lnTo>
                    <a:pt x="561594" y="0"/>
                  </a:lnTo>
                  <a:lnTo>
                    <a:pt x="561594" y="251980"/>
                  </a:lnTo>
                  <a:lnTo>
                    <a:pt x="568833" y="251980"/>
                  </a:lnTo>
                  <a:lnTo>
                    <a:pt x="568833" y="0"/>
                  </a:lnTo>
                  <a:close/>
                </a:path>
                <a:path w="915034" h="252095">
                  <a:moveTo>
                    <a:pt x="583311" y="0"/>
                  </a:moveTo>
                  <a:lnTo>
                    <a:pt x="576072" y="0"/>
                  </a:lnTo>
                  <a:lnTo>
                    <a:pt x="576072" y="251980"/>
                  </a:lnTo>
                  <a:lnTo>
                    <a:pt x="583311" y="251980"/>
                  </a:lnTo>
                  <a:lnTo>
                    <a:pt x="583311" y="0"/>
                  </a:lnTo>
                  <a:close/>
                </a:path>
                <a:path w="915034" h="252095">
                  <a:moveTo>
                    <a:pt x="612013" y="0"/>
                  </a:moveTo>
                  <a:lnTo>
                    <a:pt x="590423" y="0"/>
                  </a:lnTo>
                  <a:lnTo>
                    <a:pt x="590423" y="251980"/>
                  </a:lnTo>
                  <a:lnTo>
                    <a:pt x="612013" y="251980"/>
                  </a:lnTo>
                  <a:lnTo>
                    <a:pt x="612013" y="0"/>
                  </a:lnTo>
                  <a:close/>
                </a:path>
                <a:path w="915034" h="252095">
                  <a:moveTo>
                    <a:pt x="655193" y="0"/>
                  </a:moveTo>
                  <a:lnTo>
                    <a:pt x="633603" y="0"/>
                  </a:lnTo>
                  <a:lnTo>
                    <a:pt x="633603" y="251980"/>
                  </a:lnTo>
                  <a:lnTo>
                    <a:pt x="655193" y="251980"/>
                  </a:lnTo>
                  <a:lnTo>
                    <a:pt x="655193" y="0"/>
                  </a:lnTo>
                  <a:close/>
                </a:path>
                <a:path w="915034" h="252095">
                  <a:moveTo>
                    <a:pt x="669671" y="0"/>
                  </a:moveTo>
                  <a:lnTo>
                    <a:pt x="662432" y="0"/>
                  </a:lnTo>
                  <a:lnTo>
                    <a:pt x="662432" y="251980"/>
                  </a:lnTo>
                  <a:lnTo>
                    <a:pt x="669671" y="251980"/>
                  </a:lnTo>
                  <a:lnTo>
                    <a:pt x="669671" y="0"/>
                  </a:lnTo>
                  <a:close/>
                </a:path>
                <a:path w="915034" h="252095">
                  <a:moveTo>
                    <a:pt x="684022" y="0"/>
                  </a:moveTo>
                  <a:lnTo>
                    <a:pt x="676783" y="0"/>
                  </a:lnTo>
                  <a:lnTo>
                    <a:pt x="676783" y="251980"/>
                  </a:lnTo>
                  <a:lnTo>
                    <a:pt x="684022" y="251980"/>
                  </a:lnTo>
                  <a:lnTo>
                    <a:pt x="684022" y="0"/>
                  </a:lnTo>
                  <a:close/>
                </a:path>
                <a:path w="915034" h="252095">
                  <a:moveTo>
                    <a:pt x="698500" y="0"/>
                  </a:moveTo>
                  <a:lnTo>
                    <a:pt x="691261" y="0"/>
                  </a:lnTo>
                  <a:lnTo>
                    <a:pt x="691261" y="251980"/>
                  </a:lnTo>
                  <a:lnTo>
                    <a:pt x="698500" y="251980"/>
                  </a:lnTo>
                  <a:lnTo>
                    <a:pt x="698500" y="0"/>
                  </a:lnTo>
                  <a:close/>
                </a:path>
                <a:path w="915034" h="252095">
                  <a:moveTo>
                    <a:pt x="727202" y="0"/>
                  </a:moveTo>
                  <a:lnTo>
                    <a:pt x="705612" y="0"/>
                  </a:lnTo>
                  <a:lnTo>
                    <a:pt x="705612" y="251980"/>
                  </a:lnTo>
                  <a:lnTo>
                    <a:pt x="727202" y="251980"/>
                  </a:lnTo>
                  <a:lnTo>
                    <a:pt x="727202" y="0"/>
                  </a:lnTo>
                  <a:close/>
                </a:path>
                <a:path w="915034" h="252095">
                  <a:moveTo>
                    <a:pt x="756031" y="0"/>
                  </a:moveTo>
                  <a:lnTo>
                    <a:pt x="748792" y="0"/>
                  </a:lnTo>
                  <a:lnTo>
                    <a:pt x="748792" y="251980"/>
                  </a:lnTo>
                  <a:lnTo>
                    <a:pt x="756031" y="251980"/>
                  </a:lnTo>
                  <a:lnTo>
                    <a:pt x="756031" y="0"/>
                  </a:lnTo>
                  <a:close/>
                </a:path>
                <a:path w="915034" h="252095">
                  <a:moveTo>
                    <a:pt x="770509" y="0"/>
                  </a:moveTo>
                  <a:lnTo>
                    <a:pt x="763270" y="0"/>
                  </a:lnTo>
                  <a:lnTo>
                    <a:pt x="763270" y="251980"/>
                  </a:lnTo>
                  <a:lnTo>
                    <a:pt x="770509" y="251980"/>
                  </a:lnTo>
                  <a:lnTo>
                    <a:pt x="770509" y="0"/>
                  </a:lnTo>
                  <a:close/>
                </a:path>
                <a:path w="915034" h="252095">
                  <a:moveTo>
                    <a:pt x="799211" y="0"/>
                  </a:moveTo>
                  <a:lnTo>
                    <a:pt x="777621" y="0"/>
                  </a:lnTo>
                  <a:lnTo>
                    <a:pt x="777621" y="251980"/>
                  </a:lnTo>
                  <a:lnTo>
                    <a:pt x="799211" y="251980"/>
                  </a:lnTo>
                  <a:lnTo>
                    <a:pt x="799211" y="0"/>
                  </a:lnTo>
                  <a:close/>
                </a:path>
                <a:path w="915034" h="252095">
                  <a:moveTo>
                    <a:pt x="813689" y="0"/>
                  </a:moveTo>
                  <a:lnTo>
                    <a:pt x="806450" y="0"/>
                  </a:lnTo>
                  <a:lnTo>
                    <a:pt x="806450" y="251980"/>
                  </a:lnTo>
                  <a:lnTo>
                    <a:pt x="813689" y="251980"/>
                  </a:lnTo>
                  <a:lnTo>
                    <a:pt x="813689" y="0"/>
                  </a:lnTo>
                  <a:close/>
                </a:path>
                <a:path w="915034" h="252095">
                  <a:moveTo>
                    <a:pt x="842518" y="0"/>
                  </a:moveTo>
                  <a:lnTo>
                    <a:pt x="835279" y="0"/>
                  </a:lnTo>
                  <a:lnTo>
                    <a:pt x="835279" y="251980"/>
                  </a:lnTo>
                  <a:lnTo>
                    <a:pt x="842518" y="251980"/>
                  </a:lnTo>
                  <a:lnTo>
                    <a:pt x="842518" y="0"/>
                  </a:lnTo>
                  <a:close/>
                </a:path>
                <a:path w="915034" h="252095">
                  <a:moveTo>
                    <a:pt x="871220" y="0"/>
                  </a:moveTo>
                  <a:lnTo>
                    <a:pt x="849630" y="0"/>
                  </a:lnTo>
                  <a:lnTo>
                    <a:pt x="849630" y="251980"/>
                  </a:lnTo>
                  <a:lnTo>
                    <a:pt x="871220" y="251980"/>
                  </a:lnTo>
                  <a:lnTo>
                    <a:pt x="871220" y="0"/>
                  </a:lnTo>
                  <a:close/>
                </a:path>
                <a:path w="915034" h="252095">
                  <a:moveTo>
                    <a:pt x="900049" y="0"/>
                  </a:moveTo>
                  <a:lnTo>
                    <a:pt x="878459" y="0"/>
                  </a:lnTo>
                  <a:lnTo>
                    <a:pt x="878459" y="251980"/>
                  </a:lnTo>
                  <a:lnTo>
                    <a:pt x="900049" y="251980"/>
                  </a:lnTo>
                  <a:lnTo>
                    <a:pt x="900049" y="0"/>
                  </a:lnTo>
                  <a:close/>
                </a:path>
                <a:path w="915034" h="252095">
                  <a:moveTo>
                    <a:pt x="914527" y="0"/>
                  </a:moveTo>
                  <a:lnTo>
                    <a:pt x="907288" y="0"/>
                  </a:lnTo>
                  <a:lnTo>
                    <a:pt x="907288" y="251980"/>
                  </a:lnTo>
                  <a:lnTo>
                    <a:pt x="914527" y="251980"/>
                  </a:lnTo>
                  <a:lnTo>
                    <a:pt x="9145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60045" y="5903975"/>
              <a:ext cx="6840220" cy="1836420"/>
            </a:xfrm>
            <a:custGeom>
              <a:avLst/>
              <a:gdLst/>
              <a:ahLst/>
              <a:cxnLst/>
              <a:rect l="l" t="t" r="r" b="b"/>
              <a:pathLst>
                <a:path w="6840220" h="1836420">
                  <a:moveTo>
                    <a:pt x="0" y="0"/>
                  </a:moveTo>
                  <a:lnTo>
                    <a:pt x="6839966" y="0"/>
                  </a:lnTo>
                  <a:lnTo>
                    <a:pt x="6839966" y="1836039"/>
                  </a:lnTo>
                  <a:lnTo>
                    <a:pt x="0" y="1836039"/>
                  </a:lnTo>
                  <a:lnTo>
                    <a:pt x="0" y="0"/>
                  </a:lnTo>
                  <a:close/>
                </a:path>
              </a:pathLst>
            </a:custGeom>
            <a:ln w="72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383286" y="5432679"/>
            <a:ext cx="1337945" cy="3860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000" b="1">
                <a:latin typeface="Times New Roman"/>
                <a:cs typeface="Times New Roman"/>
              </a:rPr>
              <a:t>Token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Number: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133682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1000" b="1">
                <a:latin typeface="Times New Roman"/>
                <a:cs typeface="Times New Roman"/>
              </a:rPr>
              <a:t>Convocation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ID: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210562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47492" y="5361685"/>
            <a:ext cx="246570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latin typeface="Times New Roman"/>
                <a:cs typeface="Times New Roman"/>
              </a:rPr>
              <a:t>Jagannath</a:t>
            </a:r>
            <a:r>
              <a:rPr dirty="0" sz="1300" spc="-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University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300" b="1">
                <a:latin typeface="Times New Roman"/>
                <a:cs typeface="Times New Roman"/>
              </a:rPr>
              <a:t>Entry</a:t>
            </a:r>
            <a:r>
              <a:rPr dirty="0" sz="1300" spc="-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Pass</a:t>
            </a:r>
            <a:r>
              <a:rPr dirty="0" sz="1300" spc="-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for</a:t>
            </a:r>
            <a:r>
              <a:rPr dirty="0" sz="1300" spc="-2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Convocation</a:t>
            </a:r>
            <a:r>
              <a:rPr dirty="0" sz="1300" spc="-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Venue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4086" y="5913501"/>
            <a:ext cx="1735455" cy="178943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52400" indent="-15240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152400" algn="l"/>
              </a:tabLst>
            </a:pPr>
            <a:r>
              <a:rPr dirty="0" sz="1200">
                <a:latin typeface="Times New Roman"/>
                <a:cs typeface="Times New Roman"/>
              </a:rPr>
              <a:t>Student`s Name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Mother`s Name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Father`s Name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Name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Examination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Name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Department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Admission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Session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Student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ID/Roll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56001" y="5913501"/>
            <a:ext cx="1536700" cy="178943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40"/>
              </a:spcBef>
            </a:pP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MD.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NEZAM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UDDIN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Khadiza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Begum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Md.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Hemayet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Uddin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Bachelor`s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Degree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Department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 2003-04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 483858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75328" y="7782433"/>
            <a:ext cx="34010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Times New Roman"/>
                <a:cs typeface="Times New Roman"/>
              </a:rPr>
              <a:t>Print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Date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&amp;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Time: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Friday,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20th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December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2019,</a:t>
            </a:r>
            <a:r>
              <a:rPr dirty="0" sz="1000" spc="2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06:37:59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3286" y="7754746"/>
            <a:ext cx="1803400" cy="49339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1000">
                <a:latin typeface="Times New Roman"/>
                <a:cs typeface="Times New Roman"/>
              </a:rPr>
              <a:t>........................................................</a:t>
            </a:r>
            <a:endParaRPr sz="1000">
              <a:latin typeface="Times New Roman"/>
              <a:cs typeface="Times New Roman"/>
            </a:endParaRPr>
          </a:p>
          <a:p>
            <a:pPr marL="338455" marR="381000" indent="304800">
              <a:lnSpc>
                <a:spcPts val="1130"/>
              </a:lnSpc>
              <a:spcBef>
                <a:spcPts val="170"/>
              </a:spcBef>
            </a:pPr>
            <a:r>
              <a:rPr dirty="0" sz="1000">
                <a:latin typeface="Times New Roman"/>
                <a:cs typeface="Times New Roman"/>
              </a:rPr>
              <a:t>Registrar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Jagannath University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9962" y="8459978"/>
            <a:ext cx="288036" cy="179959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23241" y="8430386"/>
            <a:ext cx="77724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0045" y="8820022"/>
            <a:ext cx="1080008" cy="719963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19983" y="8848821"/>
            <a:ext cx="719963" cy="691164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356425" y="8819895"/>
            <a:ext cx="6858634" cy="3420110"/>
            <a:chOff x="356425" y="8819895"/>
            <a:chExt cx="6858634" cy="3420110"/>
          </a:xfrm>
        </p:grpSpPr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0236" y="11700001"/>
              <a:ext cx="519816" cy="540004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99961" y="8819895"/>
              <a:ext cx="900049" cy="900048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299962" y="9756012"/>
              <a:ext cx="915035" cy="252095"/>
            </a:xfrm>
            <a:custGeom>
              <a:avLst/>
              <a:gdLst/>
              <a:ahLst/>
              <a:cxnLst/>
              <a:rect l="l" t="t" r="r" b="b"/>
              <a:pathLst>
                <a:path w="915034" h="252095">
                  <a:moveTo>
                    <a:pt x="7239" y="0"/>
                  </a:moveTo>
                  <a:lnTo>
                    <a:pt x="0" y="0"/>
                  </a:lnTo>
                  <a:lnTo>
                    <a:pt x="0" y="251968"/>
                  </a:lnTo>
                  <a:lnTo>
                    <a:pt x="7239" y="251968"/>
                  </a:lnTo>
                  <a:lnTo>
                    <a:pt x="7239" y="0"/>
                  </a:lnTo>
                  <a:close/>
                </a:path>
                <a:path w="915034" h="252095">
                  <a:moveTo>
                    <a:pt x="36068" y="0"/>
                  </a:moveTo>
                  <a:lnTo>
                    <a:pt x="28829" y="0"/>
                  </a:lnTo>
                  <a:lnTo>
                    <a:pt x="28829" y="251968"/>
                  </a:lnTo>
                  <a:lnTo>
                    <a:pt x="36068" y="251968"/>
                  </a:lnTo>
                  <a:lnTo>
                    <a:pt x="36068" y="0"/>
                  </a:lnTo>
                  <a:close/>
                </a:path>
                <a:path w="915034" h="252095">
                  <a:moveTo>
                    <a:pt x="64757" y="0"/>
                  </a:moveTo>
                  <a:lnTo>
                    <a:pt x="43180" y="0"/>
                  </a:lnTo>
                  <a:lnTo>
                    <a:pt x="43180" y="251968"/>
                  </a:lnTo>
                  <a:lnTo>
                    <a:pt x="64757" y="251968"/>
                  </a:lnTo>
                  <a:lnTo>
                    <a:pt x="64757" y="0"/>
                  </a:lnTo>
                  <a:close/>
                </a:path>
                <a:path w="915034" h="252095">
                  <a:moveTo>
                    <a:pt x="93599" y="0"/>
                  </a:moveTo>
                  <a:lnTo>
                    <a:pt x="72009" y="0"/>
                  </a:lnTo>
                  <a:lnTo>
                    <a:pt x="72009" y="251968"/>
                  </a:lnTo>
                  <a:lnTo>
                    <a:pt x="93599" y="251968"/>
                  </a:lnTo>
                  <a:lnTo>
                    <a:pt x="93599" y="0"/>
                  </a:lnTo>
                  <a:close/>
                </a:path>
                <a:path w="915034" h="252095">
                  <a:moveTo>
                    <a:pt x="108077" y="0"/>
                  </a:moveTo>
                  <a:lnTo>
                    <a:pt x="100838" y="0"/>
                  </a:lnTo>
                  <a:lnTo>
                    <a:pt x="100838" y="251968"/>
                  </a:lnTo>
                  <a:lnTo>
                    <a:pt x="108077" y="251968"/>
                  </a:lnTo>
                  <a:lnTo>
                    <a:pt x="108077" y="0"/>
                  </a:lnTo>
                  <a:close/>
                </a:path>
                <a:path w="915034" h="252095">
                  <a:moveTo>
                    <a:pt x="122428" y="0"/>
                  </a:moveTo>
                  <a:lnTo>
                    <a:pt x="115189" y="0"/>
                  </a:lnTo>
                  <a:lnTo>
                    <a:pt x="115189" y="251968"/>
                  </a:lnTo>
                  <a:lnTo>
                    <a:pt x="122428" y="251968"/>
                  </a:lnTo>
                  <a:lnTo>
                    <a:pt x="122428" y="0"/>
                  </a:lnTo>
                  <a:close/>
                </a:path>
                <a:path w="915034" h="252095">
                  <a:moveTo>
                    <a:pt x="151244" y="0"/>
                  </a:moveTo>
                  <a:lnTo>
                    <a:pt x="129667" y="0"/>
                  </a:lnTo>
                  <a:lnTo>
                    <a:pt x="129667" y="251968"/>
                  </a:lnTo>
                  <a:lnTo>
                    <a:pt x="151244" y="251968"/>
                  </a:lnTo>
                  <a:lnTo>
                    <a:pt x="151244" y="0"/>
                  </a:lnTo>
                  <a:close/>
                </a:path>
                <a:path w="915034" h="252095">
                  <a:moveTo>
                    <a:pt x="180086" y="0"/>
                  </a:moveTo>
                  <a:lnTo>
                    <a:pt x="172847" y="0"/>
                  </a:lnTo>
                  <a:lnTo>
                    <a:pt x="172847" y="251968"/>
                  </a:lnTo>
                  <a:lnTo>
                    <a:pt x="180086" y="251968"/>
                  </a:lnTo>
                  <a:lnTo>
                    <a:pt x="180086" y="0"/>
                  </a:lnTo>
                  <a:close/>
                </a:path>
                <a:path w="915034" h="252095">
                  <a:moveTo>
                    <a:pt x="194437" y="0"/>
                  </a:moveTo>
                  <a:lnTo>
                    <a:pt x="187198" y="0"/>
                  </a:lnTo>
                  <a:lnTo>
                    <a:pt x="187198" y="251968"/>
                  </a:lnTo>
                  <a:lnTo>
                    <a:pt x="194437" y="251968"/>
                  </a:lnTo>
                  <a:lnTo>
                    <a:pt x="194437" y="0"/>
                  </a:lnTo>
                  <a:close/>
                </a:path>
                <a:path w="915034" h="252095">
                  <a:moveTo>
                    <a:pt x="223266" y="0"/>
                  </a:moveTo>
                  <a:lnTo>
                    <a:pt x="201676" y="0"/>
                  </a:lnTo>
                  <a:lnTo>
                    <a:pt x="201676" y="251968"/>
                  </a:lnTo>
                  <a:lnTo>
                    <a:pt x="223266" y="251968"/>
                  </a:lnTo>
                  <a:lnTo>
                    <a:pt x="223266" y="0"/>
                  </a:lnTo>
                  <a:close/>
                </a:path>
                <a:path w="915034" h="252095">
                  <a:moveTo>
                    <a:pt x="251968" y="0"/>
                  </a:moveTo>
                  <a:lnTo>
                    <a:pt x="230378" y="0"/>
                  </a:lnTo>
                  <a:lnTo>
                    <a:pt x="230378" y="251968"/>
                  </a:lnTo>
                  <a:lnTo>
                    <a:pt x="251968" y="251968"/>
                  </a:lnTo>
                  <a:lnTo>
                    <a:pt x="251968" y="0"/>
                  </a:lnTo>
                  <a:close/>
                </a:path>
                <a:path w="915034" h="252095">
                  <a:moveTo>
                    <a:pt x="266446" y="0"/>
                  </a:moveTo>
                  <a:lnTo>
                    <a:pt x="259207" y="0"/>
                  </a:lnTo>
                  <a:lnTo>
                    <a:pt x="259207" y="251968"/>
                  </a:lnTo>
                  <a:lnTo>
                    <a:pt x="266446" y="251968"/>
                  </a:lnTo>
                  <a:lnTo>
                    <a:pt x="266446" y="0"/>
                  </a:lnTo>
                  <a:close/>
                </a:path>
                <a:path w="915034" h="252095">
                  <a:moveTo>
                    <a:pt x="295275" y="0"/>
                  </a:moveTo>
                  <a:lnTo>
                    <a:pt x="288036" y="0"/>
                  </a:lnTo>
                  <a:lnTo>
                    <a:pt x="288036" y="251968"/>
                  </a:lnTo>
                  <a:lnTo>
                    <a:pt x="295275" y="251968"/>
                  </a:lnTo>
                  <a:lnTo>
                    <a:pt x="295275" y="0"/>
                  </a:lnTo>
                  <a:close/>
                </a:path>
                <a:path w="915034" h="252095">
                  <a:moveTo>
                    <a:pt x="309626" y="0"/>
                  </a:moveTo>
                  <a:lnTo>
                    <a:pt x="302387" y="0"/>
                  </a:lnTo>
                  <a:lnTo>
                    <a:pt x="302387" y="251968"/>
                  </a:lnTo>
                  <a:lnTo>
                    <a:pt x="309626" y="251968"/>
                  </a:lnTo>
                  <a:lnTo>
                    <a:pt x="309626" y="0"/>
                  </a:lnTo>
                  <a:close/>
                </a:path>
                <a:path w="915034" h="252095">
                  <a:moveTo>
                    <a:pt x="338455" y="0"/>
                  </a:moveTo>
                  <a:lnTo>
                    <a:pt x="316865" y="0"/>
                  </a:lnTo>
                  <a:lnTo>
                    <a:pt x="316865" y="251968"/>
                  </a:lnTo>
                  <a:lnTo>
                    <a:pt x="338455" y="251968"/>
                  </a:lnTo>
                  <a:lnTo>
                    <a:pt x="338455" y="0"/>
                  </a:lnTo>
                  <a:close/>
                </a:path>
                <a:path w="915034" h="252095">
                  <a:moveTo>
                    <a:pt x="352933" y="0"/>
                  </a:moveTo>
                  <a:lnTo>
                    <a:pt x="345694" y="0"/>
                  </a:lnTo>
                  <a:lnTo>
                    <a:pt x="345694" y="251968"/>
                  </a:lnTo>
                  <a:lnTo>
                    <a:pt x="352933" y="251968"/>
                  </a:lnTo>
                  <a:lnTo>
                    <a:pt x="352933" y="0"/>
                  </a:lnTo>
                  <a:close/>
                </a:path>
                <a:path w="915034" h="252095">
                  <a:moveTo>
                    <a:pt x="367284" y="0"/>
                  </a:moveTo>
                  <a:lnTo>
                    <a:pt x="360045" y="0"/>
                  </a:lnTo>
                  <a:lnTo>
                    <a:pt x="360045" y="251968"/>
                  </a:lnTo>
                  <a:lnTo>
                    <a:pt x="367284" y="251968"/>
                  </a:lnTo>
                  <a:lnTo>
                    <a:pt x="367284" y="0"/>
                  </a:lnTo>
                  <a:close/>
                </a:path>
                <a:path w="915034" h="252095">
                  <a:moveTo>
                    <a:pt x="410464" y="0"/>
                  </a:moveTo>
                  <a:lnTo>
                    <a:pt x="388874" y="0"/>
                  </a:lnTo>
                  <a:lnTo>
                    <a:pt x="388874" y="251968"/>
                  </a:lnTo>
                  <a:lnTo>
                    <a:pt x="410464" y="251968"/>
                  </a:lnTo>
                  <a:lnTo>
                    <a:pt x="410464" y="0"/>
                  </a:lnTo>
                  <a:close/>
                </a:path>
                <a:path w="915034" h="252095">
                  <a:moveTo>
                    <a:pt x="439166" y="0"/>
                  </a:moveTo>
                  <a:lnTo>
                    <a:pt x="417576" y="0"/>
                  </a:lnTo>
                  <a:lnTo>
                    <a:pt x="417576" y="251968"/>
                  </a:lnTo>
                  <a:lnTo>
                    <a:pt x="439166" y="251968"/>
                  </a:lnTo>
                  <a:lnTo>
                    <a:pt x="439166" y="0"/>
                  </a:lnTo>
                  <a:close/>
                </a:path>
                <a:path w="915034" h="252095">
                  <a:moveTo>
                    <a:pt x="453644" y="0"/>
                  </a:moveTo>
                  <a:lnTo>
                    <a:pt x="446405" y="0"/>
                  </a:lnTo>
                  <a:lnTo>
                    <a:pt x="446405" y="251968"/>
                  </a:lnTo>
                  <a:lnTo>
                    <a:pt x="453644" y="251968"/>
                  </a:lnTo>
                  <a:lnTo>
                    <a:pt x="453644" y="0"/>
                  </a:lnTo>
                  <a:close/>
                </a:path>
                <a:path w="915034" h="252095">
                  <a:moveTo>
                    <a:pt x="482473" y="0"/>
                  </a:moveTo>
                  <a:lnTo>
                    <a:pt x="460883" y="0"/>
                  </a:lnTo>
                  <a:lnTo>
                    <a:pt x="460883" y="251968"/>
                  </a:lnTo>
                  <a:lnTo>
                    <a:pt x="482473" y="251968"/>
                  </a:lnTo>
                  <a:lnTo>
                    <a:pt x="482473" y="0"/>
                  </a:lnTo>
                  <a:close/>
                </a:path>
                <a:path w="915034" h="252095">
                  <a:moveTo>
                    <a:pt x="496824" y="0"/>
                  </a:moveTo>
                  <a:lnTo>
                    <a:pt x="489585" y="0"/>
                  </a:lnTo>
                  <a:lnTo>
                    <a:pt x="489585" y="251968"/>
                  </a:lnTo>
                  <a:lnTo>
                    <a:pt x="496824" y="251968"/>
                  </a:lnTo>
                  <a:lnTo>
                    <a:pt x="496824" y="0"/>
                  </a:lnTo>
                  <a:close/>
                </a:path>
                <a:path w="915034" h="252095">
                  <a:moveTo>
                    <a:pt x="540004" y="0"/>
                  </a:moveTo>
                  <a:lnTo>
                    <a:pt x="518414" y="0"/>
                  </a:lnTo>
                  <a:lnTo>
                    <a:pt x="518414" y="251968"/>
                  </a:lnTo>
                  <a:lnTo>
                    <a:pt x="540004" y="251968"/>
                  </a:lnTo>
                  <a:lnTo>
                    <a:pt x="540004" y="0"/>
                  </a:lnTo>
                  <a:close/>
                </a:path>
                <a:path w="915034" h="252095">
                  <a:moveTo>
                    <a:pt x="554482" y="0"/>
                  </a:moveTo>
                  <a:lnTo>
                    <a:pt x="547243" y="0"/>
                  </a:lnTo>
                  <a:lnTo>
                    <a:pt x="547243" y="251968"/>
                  </a:lnTo>
                  <a:lnTo>
                    <a:pt x="554482" y="251968"/>
                  </a:lnTo>
                  <a:lnTo>
                    <a:pt x="554482" y="0"/>
                  </a:lnTo>
                  <a:close/>
                </a:path>
                <a:path w="915034" h="252095">
                  <a:moveTo>
                    <a:pt x="568833" y="0"/>
                  </a:moveTo>
                  <a:lnTo>
                    <a:pt x="561594" y="0"/>
                  </a:lnTo>
                  <a:lnTo>
                    <a:pt x="561594" y="251968"/>
                  </a:lnTo>
                  <a:lnTo>
                    <a:pt x="568833" y="251968"/>
                  </a:lnTo>
                  <a:lnTo>
                    <a:pt x="568833" y="0"/>
                  </a:lnTo>
                  <a:close/>
                </a:path>
                <a:path w="915034" h="252095">
                  <a:moveTo>
                    <a:pt x="583311" y="0"/>
                  </a:moveTo>
                  <a:lnTo>
                    <a:pt x="576072" y="0"/>
                  </a:lnTo>
                  <a:lnTo>
                    <a:pt x="576072" y="251968"/>
                  </a:lnTo>
                  <a:lnTo>
                    <a:pt x="583311" y="251968"/>
                  </a:lnTo>
                  <a:lnTo>
                    <a:pt x="583311" y="0"/>
                  </a:lnTo>
                  <a:close/>
                </a:path>
                <a:path w="915034" h="252095">
                  <a:moveTo>
                    <a:pt x="612013" y="0"/>
                  </a:moveTo>
                  <a:lnTo>
                    <a:pt x="590423" y="0"/>
                  </a:lnTo>
                  <a:lnTo>
                    <a:pt x="590423" y="251968"/>
                  </a:lnTo>
                  <a:lnTo>
                    <a:pt x="612013" y="251968"/>
                  </a:lnTo>
                  <a:lnTo>
                    <a:pt x="612013" y="0"/>
                  </a:lnTo>
                  <a:close/>
                </a:path>
                <a:path w="915034" h="252095">
                  <a:moveTo>
                    <a:pt x="655193" y="0"/>
                  </a:moveTo>
                  <a:lnTo>
                    <a:pt x="633603" y="0"/>
                  </a:lnTo>
                  <a:lnTo>
                    <a:pt x="633603" y="251968"/>
                  </a:lnTo>
                  <a:lnTo>
                    <a:pt x="655193" y="251968"/>
                  </a:lnTo>
                  <a:lnTo>
                    <a:pt x="655193" y="0"/>
                  </a:lnTo>
                  <a:close/>
                </a:path>
                <a:path w="915034" h="252095">
                  <a:moveTo>
                    <a:pt x="669671" y="0"/>
                  </a:moveTo>
                  <a:lnTo>
                    <a:pt x="662432" y="0"/>
                  </a:lnTo>
                  <a:lnTo>
                    <a:pt x="662432" y="251968"/>
                  </a:lnTo>
                  <a:lnTo>
                    <a:pt x="669671" y="251968"/>
                  </a:lnTo>
                  <a:lnTo>
                    <a:pt x="669671" y="0"/>
                  </a:lnTo>
                  <a:close/>
                </a:path>
                <a:path w="915034" h="252095">
                  <a:moveTo>
                    <a:pt x="684022" y="0"/>
                  </a:moveTo>
                  <a:lnTo>
                    <a:pt x="676783" y="0"/>
                  </a:lnTo>
                  <a:lnTo>
                    <a:pt x="676783" y="251968"/>
                  </a:lnTo>
                  <a:lnTo>
                    <a:pt x="684022" y="251968"/>
                  </a:lnTo>
                  <a:lnTo>
                    <a:pt x="684022" y="0"/>
                  </a:lnTo>
                  <a:close/>
                </a:path>
                <a:path w="915034" h="252095">
                  <a:moveTo>
                    <a:pt x="698500" y="0"/>
                  </a:moveTo>
                  <a:lnTo>
                    <a:pt x="691261" y="0"/>
                  </a:lnTo>
                  <a:lnTo>
                    <a:pt x="691261" y="251968"/>
                  </a:lnTo>
                  <a:lnTo>
                    <a:pt x="698500" y="251968"/>
                  </a:lnTo>
                  <a:lnTo>
                    <a:pt x="698500" y="0"/>
                  </a:lnTo>
                  <a:close/>
                </a:path>
                <a:path w="915034" h="252095">
                  <a:moveTo>
                    <a:pt x="727202" y="0"/>
                  </a:moveTo>
                  <a:lnTo>
                    <a:pt x="705612" y="0"/>
                  </a:lnTo>
                  <a:lnTo>
                    <a:pt x="705612" y="251968"/>
                  </a:lnTo>
                  <a:lnTo>
                    <a:pt x="727202" y="251968"/>
                  </a:lnTo>
                  <a:lnTo>
                    <a:pt x="727202" y="0"/>
                  </a:lnTo>
                  <a:close/>
                </a:path>
                <a:path w="915034" h="252095">
                  <a:moveTo>
                    <a:pt x="756031" y="0"/>
                  </a:moveTo>
                  <a:lnTo>
                    <a:pt x="748792" y="0"/>
                  </a:lnTo>
                  <a:lnTo>
                    <a:pt x="748792" y="251968"/>
                  </a:lnTo>
                  <a:lnTo>
                    <a:pt x="756031" y="251968"/>
                  </a:lnTo>
                  <a:lnTo>
                    <a:pt x="756031" y="0"/>
                  </a:lnTo>
                  <a:close/>
                </a:path>
                <a:path w="915034" h="252095">
                  <a:moveTo>
                    <a:pt x="770509" y="0"/>
                  </a:moveTo>
                  <a:lnTo>
                    <a:pt x="763270" y="0"/>
                  </a:lnTo>
                  <a:lnTo>
                    <a:pt x="763270" y="251968"/>
                  </a:lnTo>
                  <a:lnTo>
                    <a:pt x="770509" y="251968"/>
                  </a:lnTo>
                  <a:lnTo>
                    <a:pt x="770509" y="0"/>
                  </a:lnTo>
                  <a:close/>
                </a:path>
                <a:path w="915034" h="252095">
                  <a:moveTo>
                    <a:pt x="799211" y="0"/>
                  </a:moveTo>
                  <a:lnTo>
                    <a:pt x="777621" y="0"/>
                  </a:lnTo>
                  <a:lnTo>
                    <a:pt x="777621" y="251968"/>
                  </a:lnTo>
                  <a:lnTo>
                    <a:pt x="799211" y="251968"/>
                  </a:lnTo>
                  <a:lnTo>
                    <a:pt x="799211" y="0"/>
                  </a:lnTo>
                  <a:close/>
                </a:path>
                <a:path w="915034" h="252095">
                  <a:moveTo>
                    <a:pt x="813689" y="0"/>
                  </a:moveTo>
                  <a:lnTo>
                    <a:pt x="806450" y="0"/>
                  </a:lnTo>
                  <a:lnTo>
                    <a:pt x="806450" y="251968"/>
                  </a:lnTo>
                  <a:lnTo>
                    <a:pt x="813689" y="251968"/>
                  </a:lnTo>
                  <a:lnTo>
                    <a:pt x="813689" y="0"/>
                  </a:lnTo>
                  <a:close/>
                </a:path>
                <a:path w="915034" h="252095">
                  <a:moveTo>
                    <a:pt x="842518" y="0"/>
                  </a:moveTo>
                  <a:lnTo>
                    <a:pt x="835279" y="0"/>
                  </a:lnTo>
                  <a:lnTo>
                    <a:pt x="835279" y="251968"/>
                  </a:lnTo>
                  <a:lnTo>
                    <a:pt x="842518" y="251968"/>
                  </a:lnTo>
                  <a:lnTo>
                    <a:pt x="842518" y="0"/>
                  </a:lnTo>
                  <a:close/>
                </a:path>
                <a:path w="915034" h="252095">
                  <a:moveTo>
                    <a:pt x="871220" y="0"/>
                  </a:moveTo>
                  <a:lnTo>
                    <a:pt x="849630" y="0"/>
                  </a:lnTo>
                  <a:lnTo>
                    <a:pt x="849630" y="251968"/>
                  </a:lnTo>
                  <a:lnTo>
                    <a:pt x="871220" y="251968"/>
                  </a:lnTo>
                  <a:lnTo>
                    <a:pt x="871220" y="0"/>
                  </a:lnTo>
                  <a:close/>
                </a:path>
                <a:path w="915034" h="252095">
                  <a:moveTo>
                    <a:pt x="900049" y="0"/>
                  </a:moveTo>
                  <a:lnTo>
                    <a:pt x="878459" y="0"/>
                  </a:lnTo>
                  <a:lnTo>
                    <a:pt x="878459" y="251968"/>
                  </a:lnTo>
                  <a:lnTo>
                    <a:pt x="900049" y="251968"/>
                  </a:lnTo>
                  <a:lnTo>
                    <a:pt x="900049" y="0"/>
                  </a:lnTo>
                  <a:close/>
                </a:path>
                <a:path w="915034" h="252095">
                  <a:moveTo>
                    <a:pt x="914527" y="0"/>
                  </a:moveTo>
                  <a:lnTo>
                    <a:pt x="907288" y="0"/>
                  </a:lnTo>
                  <a:lnTo>
                    <a:pt x="907288" y="251968"/>
                  </a:lnTo>
                  <a:lnTo>
                    <a:pt x="914527" y="251968"/>
                  </a:lnTo>
                  <a:lnTo>
                    <a:pt x="9145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60045" y="10044048"/>
              <a:ext cx="6840220" cy="1836420"/>
            </a:xfrm>
            <a:custGeom>
              <a:avLst/>
              <a:gdLst/>
              <a:ahLst/>
              <a:cxnLst/>
              <a:rect l="l" t="t" r="r" b="b"/>
              <a:pathLst>
                <a:path w="6840220" h="1836420">
                  <a:moveTo>
                    <a:pt x="0" y="0"/>
                  </a:moveTo>
                  <a:lnTo>
                    <a:pt x="6839966" y="0"/>
                  </a:lnTo>
                  <a:lnTo>
                    <a:pt x="6839966" y="1836039"/>
                  </a:lnTo>
                  <a:lnTo>
                    <a:pt x="0" y="1836039"/>
                  </a:lnTo>
                  <a:lnTo>
                    <a:pt x="0" y="0"/>
                  </a:lnTo>
                  <a:close/>
                </a:path>
              </a:pathLst>
            </a:custGeom>
            <a:ln w="72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383286" y="9572879"/>
            <a:ext cx="1337945" cy="38544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000" b="1">
                <a:latin typeface="Times New Roman"/>
                <a:cs typeface="Times New Roman"/>
              </a:rPr>
              <a:t>Token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Number: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133682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000" b="1">
                <a:latin typeface="Times New Roman"/>
                <a:cs typeface="Times New Roman"/>
              </a:rPr>
              <a:t>Convocation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ID:</a:t>
            </a:r>
            <a:r>
              <a:rPr dirty="0" sz="1000" spc="-5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210562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67229" y="9501758"/>
            <a:ext cx="262572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4102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latin typeface="Times New Roman"/>
                <a:cs typeface="Times New Roman"/>
              </a:rPr>
              <a:t>Jagannath University 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Convocation</a:t>
            </a:r>
            <a:r>
              <a:rPr dirty="0" sz="1300" spc="-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Costume</a:t>
            </a:r>
            <a:r>
              <a:rPr dirty="0" sz="1300" spc="-3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Receiving</a:t>
            </a:r>
            <a:r>
              <a:rPr dirty="0" sz="1300" spc="-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Slip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4086" y="10053573"/>
            <a:ext cx="1735455" cy="178943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52400" indent="-15240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152400" algn="l"/>
              </a:tabLst>
            </a:pPr>
            <a:r>
              <a:rPr dirty="0" sz="1200">
                <a:latin typeface="Times New Roman"/>
                <a:cs typeface="Times New Roman"/>
              </a:rPr>
              <a:t>Student`s Name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Mother`s Name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Father`s Name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Name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Examination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Name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Department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Admission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Session</a:t>
            </a:r>
            <a:endParaRPr sz="1200">
              <a:latin typeface="Times New Roman"/>
              <a:cs typeface="Times New Roman"/>
            </a:endParaRPr>
          </a:p>
          <a:p>
            <a:pPr marL="152400" indent="-15303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3035" algn="l"/>
              </a:tabLst>
            </a:pPr>
            <a:r>
              <a:rPr dirty="0" sz="1200">
                <a:latin typeface="Times New Roman"/>
                <a:cs typeface="Times New Roman"/>
              </a:rPr>
              <a:t>Student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ID/Roll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56001" y="10053573"/>
            <a:ext cx="1536700" cy="178943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40"/>
              </a:spcBef>
            </a:pP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MD.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NEZAM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UDDIN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Khadiza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Begum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Md.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Hemayet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Uddin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Bachelor`s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Degree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Department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Times New Roman"/>
                <a:cs typeface="Times New Roman"/>
              </a:rPr>
              <a:t>: 2003-04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r>
              <a:rPr dirty="0" sz="1200">
                <a:latin typeface="Times New Roman"/>
                <a:cs typeface="Times New Roman"/>
              </a:rPr>
              <a:t>: 483858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75328" y="11922379"/>
            <a:ext cx="34010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Times New Roman"/>
                <a:cs typeface="Times New Roman"/>
              </a:rPr>
              <a:t>Print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Date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&amp;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Time: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Friday,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20th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December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2019,</a:t>
            </a:r>
            <a:r>
              <a:rPr dirty="0" sz="1000" spc="2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06:37:59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3286" y="11894692"/>
            <a:ext cx="1803400" cy="49403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1000">
                <a:latin typeface="Times New Roman"/>
                <a:cs typeface="Times New Roman"/>
              </a:rPr>
              <a:t>........................................................</a:t>
            </a:r>
            <a:endParaRPr sz="1000">
              <a:latin typeface="Times New Roman"/>
              <a:cs typeface="Times New Roman"/>
            </a:endParaRPr>
          </a:p>
          <a:p>
            <a:pPr marL="338455" marR="381000" indent="304800">
              <a:lnSpc>
                <a:spcPts val="1130"/>
              </a:lnSpc>
              <a:spcBef>
                <a:spcPts val="170"/>
              </a:spcBef>
            </a:pPr>
            <a:r>
              <a:rPr dirty="0" sz="1000">
                <a:latin typeface="Times New Roman"/>
                <a:cs typeface="Times New Roman"/>
              </a:rPr>
              <a:t>Registrar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Jagannath University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2022-06-23T05:31:11Z</dcterms:created>
  <dcterms:modified xsi:type="dcterms:W3CDTF">2022-06-23T05:31:11Z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LastSaved">
    <vt:filetime>2019-12-20T00:00:00Z</vt:filetime>
  </property>
</Properties>
</file>