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5EF76-6746-42C9-AF6D-DC1246DE1ED7}" type="doc">
      <dgm:prSet loTypeId="urn:microsoft.com/office/officeart/2005/8/layout/equation2" loCatId="process" qsTypeId="urn:microsoft.com/office/officeart/2005/8/quickstyle/3d3" qsCatId="3D" csTypeId="urn:microsoft.com/office/officeart/2005/8/colors/colorful4" csCatId="colorful" phldr="1"/>
      <dgm:spPr/>
    </dgm:pt>
    <dgm:pt modelId="{D9A70E06-AB51-4E67-8C94-FFC87AC36931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স্থানীয় প্রসাশন 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D4B6CE-2A00-4469-A910-CAC5F375DA68}" type="parTrans" cxnId="{0FFD45B3-63B7-4C4C-86F3-8138682A62D5}">
      <dgm:prSet/>
      <dgm:spPr/>
      <dgm:t>
        <a:bodyPr/>
        <a:lstStyle/>
        <a:p>
          <a:endParaRPr lang="en-US"/>
        </a:p>
      </dgm:t>
    </dgm:pt>
    <dgm:pt modelId="{DCF046A3-4D7D-4A15-AB2D-067777065301}" type="sibTrans" cxnId="{0FFD45B3-63B7-4C4C-86F3-8138682A62D5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D24F6544-77C2-40A3-A5B6-4A351B54A6B9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3600" dirty="0">
              <a:solidFill>
                <a:schemeClr val="bg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স্থানীয় স্বায়ত্বশাসিত</a:t>
          </a:r>
        </a:p>
        <a:p>
          <a:r>
            <a:rPr lang="bn-IN" sz="3600" dirty="0">
              <a:solidFill>
                <a:schemeClr val="bg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 </a:t>
          </a:r>
          <a:endParaRPr lang="en-US" sz="3600" dirty="0">
            <a:solidFill>
              <a:schemeClr val="bg1">
                <a:lumMod val="85000"/>
                <a:lumOff val="1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141FB8-3F61-47A5-8569-AAC7AF44B38F}" type="parTrans" cxnId="{E20B5521-ACEE-4F8A-B669-B7641CABCCEA}">
      <dgm:prSet/>
      <dgm:spPr/>
      <dgm:t>
        <a:bodyPr/>
        <a:lstStyle/>
        <a:p>
          <a:endParaRPr lang="en-US"/>
        </a:p>
      </dgm:t>
    </dgm:pt>
    <dgm:pt modelId="{DB03376C-FA53-4930-8775-BDA568030BC0}" type="sibTrans" cxnId="{E20B5521-ACEE-4F8A-B669-B7641CABCCEA}">
      <dgm:prSet/>
      <dgm:spPr/>
      <dgm:t>
        <a:bodyPr/>
        <a:lstStyle/>
        <a:p>
          <a:endParaRPr lang="en-US"/>
        </a:p>
      </dgm:t>
    </dgm:pt>
    <dgm:pt modelId="{EA43A345-E19C-4F66-8DDB-7D410B7B93C7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স্থানীয় সরকার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F60B62-5873-4793-B5A9-684214DD1C46}" type="parTrans" cxnId="{24067BBB-2C35-446B-9DDA-1A686937AB1D}">
      <dgm:prSet/>
      <dgm:spPr/>
      <dgm:t>
        <a:bodyPr/>
        <a:lstStyle/>
        <a:p>
          <a:endParaRPr lang="en-US"/>
        </a:p>
      </dgm:t>
    </dgm:pt>
    <dgm:pt modelId="{5C44571D-EEC8-4EE1-B27A-ED124B827282}" type="sibTrans" cxnId="{24067BBB-2C35-446B-9DDA-1A686937AB1D}">
      <dgm:prSet/>
      <dgm:spPr/>
      <dgm:t>
        <a:bodyPr/>
        <a:lstStyle/>
        <a:p>
          <a:endParaRPr lang="en-US"/>
        </a:p>
      </dgm:t>
    </dgm:pt>
    <dgm:pt modelId="{9D042AE8-20AF-493A-992A-8624CAFFED8D}" type="pres">
      <dgm:prSet presAssocID="{7535EF76-6746-42C9-AF6D-DC1246DE1ED7}" presName="Name0" presStyleCnt="0">
        <dgm:presLayoutVars>
          <dgm:dir/>
          <dgm:resizeHandles val="exact"/>
        </dgm:presLayoutVars>
      </dgm:prSet>
      <dgm:spPr/>
    </dgm:pt>
    <dgm:pt modelId="{DA17C17B-D333-4628-89CE-18F41C984392}" type="pres">
      <dgm:prSet presAssocID="{7535EF76-6746-42C9-AF6D-DC1246DE1ED7}" presName="vNodes" presStyleCnt="0"/>
      <dgm:spPr/>
    </dgm:pt>
    <dgm:pt modelId="{002F8BB7-1694-4EE3-BCC7-2057C107D14B}" type="pres">
      <dgm:prSet presAssocID="{D9A70E06-AB51-4E67-8C94-FFC87AC36931}" presName="node" presStyleLbl="node1" presStyleIdx="0" presStyleCnt="3" custScaleX="99971" custScaleY="95357" custLinFactNeighborX="2331" custLinFactNeighborY="-57418">
        <dgm:presLayoutVars>
          <dgm:bulletEnabled val="1"/>
        </dgm:presLayoutVars>
      </dgm:prSet>
      <dgm:spPr/>
    </dgm:pt>
    <dgm:pt modelId="{75C654D4-EBEB-4C17-AFAE-751C55D2D715}" type="pres">
      <dgm:prSet presAssocID="{DCF046A3-4D7D-4A15-AB2D-067777065301}" presName="spacerT" presStyleCnt="0"/>
      <dgm:spPr/>
    </dgm:pt>
    <dgm:pt modelId="{794DFDCE-A8FB-4485-99D0-5E6FBA7826D9}" type="pres">
      <dgm:prSet presAssocID="{DCF046A3-4D7D-4A15-AB2D-067777065301}" presName="sibTrans" presStyleLbl="sibTrans2D1" presStyleIdx="0" presStyleCnt="2"/>
      <dgm:spPr/>
    </dgm:pt>
    <dgm:pt modelId="{B96195A9-3E85-40F3-90B5-EC09D358DCBC}" type="pres">
      <dgm:prSet presAssocID="{DCF046A3-4D7D-4A15-AB2D-067777065301}" presName="spacerB" presStyleCnt="0"/>
      <dgm:spPr/>
    </dgm:pt>
    <dgm:pt modelId="{8112C7E7-DF29-4583-9007-D0FE2E7E2D67}" type="pres">
      <dgm:prSet presAssocID="{D24F6544-77C2-40A3-A5B6-4A351B54A6B9}" presName="node" presStyleLbl="node1" presStyleIdx="1" presStyleCnt="3" custScaleX="128759" custScaleY="120154">
        <dgm:presLayoutVars>
          <dgm:bulletEnabled val="1"/>
        </dgm:presLayoutVars>
      </dgm:prSet>
      <dgm:spPr/>
    </dgm:pt>
    <dgm:pt modelId="{8CD0C06D-636F-41EB-A3E9-799966077045}" type="pres">
      <dgm:prSet presAssocID="{7535EF76-6746-42C9-AF6D-DC1246DE1ED7}" presName="sibTransLast" presStyleLbl="sibTrans2D1" presStyleIdx="1" presStyleCnt="2" custScaleX="167159" custLinFactNeighborX="-23358" custLinFactNeighborY="-20922"/>
      <dgm:spPr/>
    </dgm:pt>
    <dgm:pt modelId="{FB651032-071A-4082-B336-F08C4D3572EF}" type="pres">
      <dgm:prSet presAssocID="{7535EF76-6746-42C9-AF6D-DC1246DE1ED7}" presName="connectorText" presStyleLbl="sibTrans2D1" presStyleIdx="1" presStyleCnt="2"/>
      <dgm:spPr/>
    </dgm:pt>
    <dgm:pt modelId="{A28018AC-0164-46E1-B3F9-4F3B395FF7BC}" type="pres">
      <dgm:prSet presAssocID="{7535EF76-6746-42C9-AF6D-DC1246DE1ED7}" presName="lastNode" presStyleLbl="node1" presStyleIdx="2" presStyleCnt="3" custScaleX="69776" custScaleY="70659" custLinFactNeighborY="-2263">
        <dgm:presLayoutVars>
          <dgm:bulletEnabled val="1"/>
        </dgm:presLayoutVars>
      </dgm:prSet>
      <dgm:spPr/>
    </dgm:pt>
  </dgm:ptLst>
  <dgm:cxnLst>
    <dgm:cxn modelId="{E20B5521-ACEE-4F8A-B669-B7641CABCCEA}" srcId="{7535EF76-6746-42C9-AF6D-DC1246DE1ED7}" destId="{D24F6544-77C2-40A3-A5B6-4A351B54A6B9}" srcOrd="1" destOrd="0" parTransId="{A3141FB8-3F61-47A5-8569-AAC7AF44B38F}" sibTransId="{DB03376C-FA53-4930-8775-BDA568030BC0}"/>
    <dgm:cxn modelId="{64AB6E2C-DFA5-4339-B858-4FA88EE90419}" type="presOf" srcId="{DB03376C-FA53-4930-8775-BDA568030BC0}" destId="{FB651032-071A-4082-B336-F08C4D3572EF}" srcOrd="1" destOrd="0" presId="urn:microsoft.com/office/officeart/2005/8/layout/equation2"/>
    <dgm:cxn modelId="{0F937F30-822F-4259-9E28-C3223E61BBE1}" type="presOf" srcId="{7535EF76-6746-42C9-AF6D-DC1246DE1ED7}" destId="{9D042AE8-20AF-493A-992A-8624CAFFED8D}" srcOrd="0" destOrd="0" presId="urn:microsoft.com/office/officeart/2005/8/layout/equation2"/>
    <dgm:cxn modelId="{DF034458-4DE4-4695-BB78-AF10A8D3BBD4}" type="presOf" srcId="{DCF046A3-4D7D-4A15-AB2D-067777065301}" destId="{794DFDCE-A8FB-4485-99D0-5E6FBA7826D9}" srcOrd="0" destOrd="0" presId="urn:microsoft.com/office/officeart/2005/8/layout/equation2"/>
    <dgm:cxn modelId="{32733B86-AD9B-49B6-8F16-01B48B809F44}" type="presOf" srcId="{EA43A345-E19C-4F66-8DDB-7D410B7B93C7}" destId="{A28018AC-0164-46E1-B3F9-4F3B395FF7BC}" srcOrd="0" destOrd="0" presId="urn:microsoft.com/office/officeart/2005/8/layout/equation2"/>
    <dgm:cxn modelId="{1EDC9F86-B5B9-4EEB-BD27-8ABFCAA5B15B}" type="presOf" srcId="{D24F6544-77C2-40A3-A5B6-4A351B54A6B9}" destId="{8112C7E7-DF29-4583-9007-D0FE2E7E2D67}" srcOrd="0" destOrd="0" presId="urn:microsoft.com/office/officeart/2005/8/layout/equation2"/>
    <dgm:cxn modelId="{0FFD45B3-63B7-4C4C-86F3-8138682A62D5}" srcId="{7535EF76-6746-42C9-AF6D-DC1246DE1ED7}" destId="{D9A70E06-AB51-4E67-8C94-FFC87AC36931}" srcOrd="0" destOrd="0" parTransId="{75D4B6CE-2A00-4469-A910-CAC5F375DA68}" sibTransId="{DCF046A3-4D7D-4A15-AB2D-067777065301}"/>
    <dgm:cxn modelId="{24067BBB-2C35-446B-9DDA-1A686937AB1D}" srcId="{7535EF76-6746-42C9-AF6D-DC1246DE1ED7}" destId="{EA43A345-E19C-4F66-8DDB-7D410B7B93C7}" srcOrd="2" destOrd="0" parTransId="{DAF60B62-5873-4793-B5A9-684214DD1C46}" sibTransId="{5C44571D-EEC8-4EE1-B27A-ED124B827282}"/>
    <dgm:cxn modelId="{DE35E5C3-3240-40EC-AC0A-A00276F775F1}" type="presOf" srcId="{D9A70E06-AB51-4E67-8C94-FFC87AC36931}" destId="{002F8BB7-1694-4EE3-BCC7-2057C107D14B}" srcOrd="0" destOrd="0" presId="urn:microsoft.com/office/officeart/2005/8/layout/equation2"/>
    <dgm:cxn modelId="{7F8AE6D5-67BD-4456-90FE-661BA77A9011}" type="presOf" srcId="{DB03376C-FA53-4930-8775-BDA568030BC0}" destId="{8CD0C06D-636F-41EB-A3E9-799966077045}" srcOrd="0" destOrd="0" presId="urn:microsoft.com/office/officeart/2005/8/layout/equation2"/>
    <dgm:cxn modelId="{FE67DFC2-32C6-41DA-8E2B-3A4774CC26C3}" type="presParOf" srcId="{9D042AE8-20AF-493A-992A-8624CAFFED8D}" destId="{DA17C17B-D333-4628-89CE-18F41C984392}" srcOrd="0" destOrd="0" presId="urn:microsoft.com/office/officeart/2005/8/layout/equation2"/>
    <dgm:cxn modelId="{E61E8AD6-2DE0-4ADC-A5BD-59CB38DB4983}" type="presParOf" srcId="{DA17C17B-D333-4628-89CE-18F41C984392}" destId="{002F8BB7-1694-4EE3-BCC7-2057C107D14B}" srcOrd="0" destOrd="0" presId="urn:microsoft.com/office/officeart/2005/8/layout/equation2"/>
    <dgm:cxn modelId="{F9D0D492-E0D0-4B4B-AB51-5B2368129321}" type="presParOf" srcId="{DA17C17B-D333-4628-89CE-18F41C984392}" destId="{75C654D4-EBEB-4C17-AFAE-751C55D2D715}" srcOrd="1" destOrd="0" presId="urn:microsoft.com/office/officeart/2005/8/layout/equation2"/>
    <dgm:cxn modelId="{0B5EA2B3-F9C6-4C54-979F-358C55B75F55}" type="presParOf" srcId="{DA17C17B-D333-4628-89CE-18F41C984392}" destId="{794DFDCE-A8FB-4485-99D0-5E6FBA7826D9}" srcOrd="2" destOrd="0" presId="urn:microsoft.com/office/officeart/2005/8/layout/equation2"/>
    <dgm:cxn modelId="{6157ED6A-ABDC-4B00-A6A1-506AA5496322}" type="presParOf" srcId="{DA17C17B-D333-4628-89CE-18F41C984392}" destId="{B96195A9-3E85-40F3-90B5-EC09D358DCBC}" srcOrd="3" destOrd="0" presId="urn:microsoft.com/office/officeart/2005/8/layout/equation2"/>
    <dgm:cxn modelId="{ED9E8EA0-7D43-4201-9487-ABA13BC20561}" type="presParOf" srcId="{DA17C17B-D333-4628-89CE-18F41C984392}" destId="{8112C7E7-DF29-4583-9007-D0FE2E7E2D67}" srcOrd="4" destOrd="0" presId="urn:microsoft.com/office/officeart/2005/8/layout/equation2"/>
    <dgm:cxn modelId="{31E3A504-5C40-4325-93F3-E29FF1EE2E90}" type="presParOf" srcId="{9D042AE8-20AF-493A-992A-8624CAFFED8D}" destId="{8CD0C06D-636F-41EB-A3E9-799966077045}" srcOrd="1" destOrd="0" presId="urn:microsoft.com/office/officeart/2005/8/layout/equation2"/>
    <dgm:cxn modelId="{4015643F-3EA5-4342-BFAE-19A5768AF8D7}" type="presParOf" srcId="{8CD0C06D-636F-41EB-A3E9-799966077045}" destId="{FB651032-071A-4082-B336-F08C4D3572EF}" srcOrd="0" destOrd="0" presId="urn:microsoft.com/office/officeart/2005/8/layout/equation2"/>
    <dgm:cxn modelId="{5CF6B849-06D4-47F5-AAD6-DB0746DFE74A}" type="presParOf" srcId="{9D042AE8-20AF-493A-992A-8624CAFFED8D}" destId="{A28018AC-0164-46E1-B3F9-4F3B395FF7B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024DE8-41A5-44FA-B611-943CF9C8E89E}" type="doc">
      <dgm:prSet loTypeId="urn:microsoft.com/office/officeart/2005/8/layout/radial5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23EB4C8-43DE-4D49-B78E-7C76864AC9E0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স্থানীয় সরকার মন্ত্রণালয়ের অধীন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DDC36D-43DC-4BB4-B10E-190F4490EA99}" type="parTrans" cxnId="{BFA2D444-63F8-4343-BD0F-009697EED573}">
      <dgm:prSet/>
      <dgm:spPr/>
      <dgm:t>
        <a:bodyPr/>
        <a:lstStyle/>
        <a:p>
          <a:endParaRPr lang="en-US"/>
        </a:p>
      </dgm:t>
    </dgm:pt>
    <dgm:pt modelId="{952DD21C-6CF1-4AC1-9B5B-4CCE0565126A}" type="sibTrans" cxnId="{BFA2D444-63F8-4343-BD0F-009697EED573}">
      <dgm:prSet/>
      <dgm:spPr/>
      <dgm:t>
        <a:bodyPr/>
        <a:lstStyle/>
        <a:p>
          <a:endParaRPr lang="en-US"/>
        </a:p>
      </dgm:t>
    </dgm:pt>
    <dgm:pt modelId="{C9D57C6C-DB7E-4ACF-AD23-8ECC1E5E66A1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ইউনিয়ন পরিষদ </a:t>
          </a:r>
        </a:p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৪৫৫৪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5AF2EA-A5BB-4A51-BF1D-D9C5B1C71100}" type="parTrans" cxnId="{390ADF88-6727-4396-9A04-5044D1B81551}">
      <dgm:prSet/>
      <dgm:spPr/>
      <dgm:t>
        <a:bodyPr/>
        <a:lstStyle/>
        <a:p>
          <a:endParaRPr lang="en-US"/>
        </a:p>
      </dgm:t>
    </dgm:pt>
    <dgm:pt modelId="{98891345-FA0A-4190-9D44-A181D5EB22F9}" type="sibTrans" cxnId="{390ADF88-6727-4396-9A04-5044D1B81551}">
      <dgm:prSet/>
      <dgm:spPr/>
      <dgm:t>
        <a:bodyPr/>
        <a:lstStyle/>
        <a:p>
          <a:endParaRPr lang="en-US"/>
        </a:p>
      </dgm:t>
    </dgm:pt>
    <dgm:pt modelId="{E8D3CE48-2DDC-48CC-8CF6-6BD4709C8821}">
      <dgm:prSet phldrT="[Text]" custT="1"/>
      <dgm:spPr>
        <a:solidFill>
          <a:srgbClr val="C00000"/>
        </a:solidFill>
      </dgm:spPr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জেলা পরিষদ </a:t>
          </a:r>
        </a:p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৬১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080B8C-182C-4AEF-967D-E75662590814}" type="parTrans" cxnId="{0A673DEF-6822-40F5-8FC4-4228ABEF560F}">
      <dgm:prSet/>
      <dgm:spPr/>
      <dgm:t>
        <a:bodyPr/>
        <a:lstStyle/>
        <a:p>
          <a:endParaRPr lang="en-US"/>
        </a:p>
      </dgm:t>
    </dgm:pt>
    <dgm:pt modelId="{D50065C6-0BE7-4432-A4E1-D99447FCD5AE}" type="sibTrans" cxnId="{0A673DEF-6822-40F5-8FC4-4228ABEF560F}">
      <dgm:prSet/>
      <dgm:spPr/>
      <dgm:t>
        <a:bodyPr/>
        <a:lstStyle/>
        <a:p>
          <a:endParaRPr lang="en-US"/>
        </a:p>
      </dgm:t>
    </dgm:pt>
    <dgm:pt modelId="{F63C8370-2AF0-4DA7-8862-FA07BCA406A2}">
      <dgm:prSet phldrT="[Text]" custT="1"/>
      <dgm:spPr>
        <a:solidFill>
          <a:srgbClr val="002060"/>
        </a:solidFill>
      </dgm:spPr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পৌর সভা </a:t>
          </a:r>
        </a:p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৩২৭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DD6D4C-0F33-4806-A508-1F8A7A3C66A1}" type="parTrans" cxnId="{3E9EDE55-8AFA-4837-9D9B-4473AD2D1FD3}">
      <dgm:prSet/>
      <dgm:spPr/>
      <dgm:t>
        <a:bodyPr/>
        <a:lstStyle/>
        <a:p>
          <a:endParaRPr lang="en-US"/>
        </a:p>
      </dgm:t>
    </dgm:pt>
    <dgm:pt modelId="{D4EA4802-7429-483E-B4FB-5DFD8A4463C9}" type="sibTrans" cxnId="{3E9EDE55-8AFA-4837-9D9B-4473AD2D1FD3}">
      <dgm:prSet/>
      <dgm:spPr/>
      <dgm:t>
        <a:bodyPr/>
        <a:lstStyle/>
        <a:p>
          <a:endParaRPr lang="en-US"/>
        </a:p>
      </dgm:t>
    </dgm:pt>
    <dgm:pt modelId="{F55F28C5-20FA-49CA-8E93-E52F2F97B5EA}">
      <dgm:prSet phldrT="[Text]" custT="1"/>
      <dgm:spPr>
        <a:solidFill>
          <a:srgbClr val="FFC000"/>
        </a:solidFill>
      </dgm:spPr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সিটি কর্পোরেশন</a:t>
          </a:r>
        </a:p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১২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B80FE9-087B-45F2-92EF-A8CC651AD41C}" type="parTrans" cxnId="{48D0041C-0701-44D3-9F14-F712495C444A}">
      <dgm:prSet/>
      <dgm:spPr/>
      <dgm:t>
        <a:bodyPr/>
        <a:lstStyle/>
        <a:p>
          <a:endParaRPr lang="en-US"/>
        </a:p>
      </dgm:t>
    </dgm:pt>
    <dgm:pt modelId="{F7607285-1BE2-4703-B7B0-CD3F6F2CE727}" type="sibTrans" cxnId="{48D0041C-0701-44D3-9F14-F712495C444A}">
      <dgm:prSet/>
      <dgm:spPr/>
      <dgm:t>
        <a:bodyPr/>
        <a:lstStyle/>
        <a:p>
          <a:endParaRPr lang="en-US"/>
        </a:p>
      </dgm:t>
    </dgm:pt>
    <dgm:pt modelId="{596084D0-BA5C-4758-B623-8A70CBB17CFB}">
      <dgm:prSet custT="1"/>
      <dgm:spPr>
        <a:solidFill>
          <a:srgbClr val="FF0000"/>
        </a:solidFill>
      </dgm:spPr>
      <dgm:t>
        <a:bodyPr/>
        <a:lstStyle/>
        <a:p>
          <a:r>
            <a:rPr lang="bn-I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উপজেলা পরিষদ</a:t>
          </a:r>
        </a:p>
        <a:p>
          <a:r>
            <a:rPr lang="bn-I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৪৯২ 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908180-45D0-4858-994E-AA7076F4CC96}" type="parTrans" cxnId="{EC0AB736-A935-431C-9884-F4BF61A3EA63}">
      <dgm:prSet/>
      <dgm:spPr/>
      <dgm:t>
        <a:bodyPr/>
        <a:lstStyle/>
        <a:p>
          <a:endParaRPr lang="en-US"/>
        </a:p>
      </dgm:t>
    </dgm:pt>
    <dgm:pt modelId="{3299550C-35CF-4A85-A168-440C239BD92D}" type="sibTrans" cxnId="{EC0AB736-A935-431C-9884-F4BF61A3EA63}">
      <dgm:prSet/>
      <dgm:spPr/>
      <dgm:t>
        <a:bodyPr/>
        <a:lstStyle/>
        <a:p>
          <a:endParaRPr lang="en-US"/>
        </a:p>
      </dgm:t>
    </dgm:pt>
    <dgm:pt modelId="{F7212DDE-EAE9-4CA8-8D0F-5651E9C108F2}" type="pres">
      <dgm:prSet presAssocID="{B6024DE8-41A5-44FA-B611-943CF9C8E89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12AAA0A-45A4-4857-9753-62689E056C74}" type="pres">
      <dgm:prSet presAssocID="{523EB4C8-43DE-4D49-B78E-7C76864AC9E0}" presName="centerShape" presStyleLbl="node0" presStyleIdx="0" presStyleCnt="1"/>
      <dgm:spPr/>
    </dgm:pt>
    <dgm:pt modelId="{C29039D0-BFA6-492F-A642-AFC711F66101}" type="pres">
      <dgm:prSet presAssocID="{265AF2EA-A5BB-4A51-BF1D-D9C5B1C71100}" presName="parTrans" presStyleLbl="sibTrans2D1" presStyleIdx="0" presStyleCnt="5"/>
      <dgm:spPr/>
    </dgm:pt>
    <dgm:pt modelId="{48C261CB-DA04-40A0-B570-5389270549DA}" type="pres">
      <dgm:prSet presAssocID="{265AF2EA-A5BB-4A51-BF1D-D9C5B1C71100}" presName="connectorText" presStyleLbl="sibTrans2D1" presStyleIdx="0" presStyleCnt="5"/>
      <dgm:spPr/>
    </dgm:pt>
    <dgm:pt modelId="{9B59F189-56C4-4662-9608-46404586BBB6}" type="pres">
      <dgm:prSet presAssocID="{C9D57C6C-DB7E-4ACF-AD23-8ECC1E5E66A1}" presName="node" presStyleLbl="node1" presStyleIdx="0" presStyleCnt="5">
        <dgm:presLayoutVars>
          <dgm:bulletEnabled val="1"/>
        </dgm:presLayoutVars>
      </dgm:prSet>
      <dgm:spPr/>
    </dgm:pt>
    <dgm:pt modelId="{8438D27C-76DC-487A-B33C-127630577834}" type="pres">
      <dgm:prSet presAssocID="{AE908180-45D0-4858-994E-AA7076F4CC96}" presName="parTrans" presStyleLbl="sibTrans2D1" presStyleIdx="1" presStyleCnt="5"/>
      <dgm:spPr/>
    </dgm:pt>
    <dgm:pt modelId="{E756C0DF-9FE5-4D4B-B835-DBE3F9FBF835}" type="pres">
      <dgm:prSet presAssocID="{AE908180-45D0-4858-994E-AA7076F4CC96}" presName="connectorText" presStyleLbl="sibTrans2D1" presStyleIdx="1" presStyleCnt="5"/>
      <dgm:spPr/>
    </dgm:pt>
    <dgm:pt modelId="{062B236F-B182-4139-BB7B-C8A132B636F8}" type="pres">
      <dgm:prSet presAssocID="{596084D0-BA5C-4758-B623-8A70CBB17CFB}" presName="node" presStyleLbl="node1" presStyleIdx="1" presStyleCnt="5">
        <dgm:presLayoutVars>
          <dgm:bulletEnabled val="1"/>
        </dgm:presLayoutVars>
      </dgm:prSet>
      <dgm:spPr/>
    </dgm:pt>
    <dgm:pt modelId="{F2ECB86E-7AE9-4592-AB0E-8FFAE8D4F686}" type="pres">
      <dgm:prSet presAssocID="{86080B8C-182C-4AEF-967D-E75662590814}" presName="parTrans" presStyleLbl="sibTrans2D1" presStyleIdx="2" presStyleCnt="5"/>
      <dgm:spPr/>
    </dgm:pt>
    <dgm:pt modelId="{5F3B7B34-E759-4AB9-8D33-2A46D0E86F11}" type="pres">
      <dgm:prSet presAssocID="{86080B8C-182C-4AEF-967D-E75662590814}" presName="connectorText" presStyleLbl="sibTrans2D1" presStyleIdx="2" presStyleCnt="5"/>
      <dgm:spPr/>
    </dgm:pt>
    <dgm:pt modelId="{F27C7608-99A2-4610-88E4-285DC862FFF7}" type="pres">
      <dgm:prSet presAssocID="{E8D3CE48-2DDC-48CC-8CF6-6BD4709C8821}" presName="node" presStyleLbl="node1" presStyleIdx="2" presStyleCnt="5" custRadScaleRad="100989" custRadScaleInc="-14961">
        <dgm:presLayoutVars>
          <dgm:bulletEnabled val="1"/>
        </dgm:presLayoutVars>
      </dgm:prSet>
      <dgm:spPr/>
    </dgm:pt>
    <dgm:pt modelId="{9DB591E2-143C-4124-9A25-E13C77E1164C}" type="pres">
      <dgm:prSet presAssocID="{16DD6D4C-0F33-4806-A508-1F8A7A3C66A1}" presName="parTrans" presStyleLbl="sibTrans2D1" presStyleIdx="3" presStyleCnt="5"/>
      <dgm:spPr/>
    </dgm:pt>
    <dgm:pt modelId="{911EFAB2-2188-44E2-9A1D-7103A4BF3798}" type="pres">
      <dgm:prSet presAssocID="{16DD6D4C-0F33-4806-A508-1F8A7A3C66A1}" presName="connectorText" presStyleLbl="sibTrans2D1" presStyleIdx="3" presStyleCnt="5"/>
      <dgm:spPr/>
    </dgm:pt>
    <dgm:pt modelId="{B0D1CD78-1F9C-450B-AAAD-1EE6A024B1B7}" type="pres">
      <dgm:prSet presAssocID="{F63C8370-2AF0-4DA7-8862-FA07BCA406A2}" presName="node" presStyleLbl="node1" presStyleIdx="3" presStyleCnt="5" custRadScaleRad="100659" custRadScaleInc="22625">
        <dgm:presLayoutVars>
          <dgm:bulletEnabled val="1"/>
        </dgm:presLayoutVars>
      </dgm:prSet>
      <dgm:spPr/>
    </dgm:pt>
    <dgm:pt modelId="{7FDB2610-0E38-47F8-B4A4-9AA960E1A45E}" type="pres">
      <dgm:prSet presAssocID="{A4B80FE9-087B-45F2-92EF-A8CC651AD41C}" presName="parTrans" presStyleLbl="sibTrans2D1" presStyleIdx="4" presStyleCnt="5"/>
      <dgm:spPr/>
    </dgm:pt>
    <dgm:pt modelId="{905A4337-9659-4616-B109-031F5F1BF1EC}" type="pres">
      <dgm:prSet presAssocID="{A4B80FE9-087B-45F2-92EF-A8CC651AD41C}" presName="connectorText" presStyleLbl="sibTrans2D1" presStyleIdx="4" presStyleCnt="5"/>
      <dgm:spPr/>
    </dgm:pt>
    <dgm:pt modelId="{B812F87E-BC43-47F9-B3F7-8A1F7E144336}" type="pres">
      <dgm:prSet presAssocID="{F55F28C5-20FA-49CA-8E93-E52F2F97B5EA}" presName="node" presStyleLbl="node1" presStyleIdx="4" presStyleCnt="5">
        <dgm:presLayoutVars>
          <dgm:bulletEnabled val="1"/>
        </dgm:presLayoutVars>
      </dgm:prSet>
      <dgm:spPr/>
    </dgm:pt>
  </dgm:ptLst>
  <dgm:cxnLst>
    <dgm:cxn modelId="{51711902-B7B6-4DCF-BEB0-35B7BA55AF40}" type="presOf" srcId="{F55F28C5-20FA-49CA-8E93-E52F2F97B5EA}" destId="{B812F87E-BC43-47F9-B3F7-8A1F7E144336}" srcOrd="0" destOrd="0" presId="urn:microsoft.com/office/officeart/2005/8/layout/radial5"/>
    <dgm:cxn modelId="{1F62590D-FD13-4A2C-9D7C-1B88EE58C9DB}" type="presOf" srcId="{E8D3CE48-2DDC-48CC-8CF6-6BD4709C8821}" destId="{F27C7608-99A2-4610-88E4-285DC862FFF7}" srcOrd="0" destOrd="0" presId="urn:microsoft.com/office/officeart/2005/8/layout/radial5"/>
    <dgm:cxn modelId="{4CB76319-4ADE-4CCD-88F3-448C4961A27F}" type="presOf" srcId="{A4B80FE9-087B-45F2-92EF-A8CC651AD41C}" destId="{7FDB2610-0E38-47F8-B4A4-9AA960E1A45E}" srcOrd="0" destOrd="0" presId="urn:microsoft.com/office/officeart/2005/8/layout/radial5"/>
    <dgm:cxn modelId="{48D0041C-0701-44D3-9F14-F712495C444A}" srcId="{523EB4C8-43DE-4D49-B78E-7C76864AC9E0}" destId="{F55F28C5-20FA-49CA-8E93-E52F2F97B5EA}" srcOrd="4" destOrd="0" parTransId="{A4B80FE9-087B-45F2-92EF-A8CC651AD41C}" sibTransId="{F7607285-1BE2-4703-B7B0-CD3F6F2CE727}"/>
    <dgm:cxn modelId="{346ADE33-A6A9-4D38-91A1-6D564A37FDEA}" type="presOf" srcId="{A4B80FE9-087B-45F2-92EF-A8CC651AD41C}" destId="{905A4337-9659-4616-B109-031F5F1BF1EC}" srcOrd="1" destOrd="0" presId="urn:microsoft.com/office/officeart/2005/8/layout/radial5"/>
    <dgm:cxn modelId="{EC0AB736-A935-431C-9884-F4BF61A3EA63}" srcId="{523EB4C8-43DE-4D49-B78E-7C76864AC9E0}" destId="{596084D0-BA5C-4758-B623-8A70CBB17CFB}" srcOrd="1" destOrd="0" parTransId="{AE908180-45D0-4858-994E-AA7076F4CC96}" sibTransId="{3299550C-35CF-4A85-A168-440C239BD92D}"/>
    <dgm:cxn modelId="{8E99115D-9CC2-4F74-87F3-CF1E7F33D75A}" type="presOf" srcId="{B6024DE8-41A5-44FA-B611-943CF9C8E89E}" destId="{F7212DDE-EAE9-4CA8-8D0F-5651E9C108F2}" srcOrd="0" destOrd="0" presId="urn:microsoft.com/office/officeart/2005/8/layout/radial5"/>
    <dgm:cxn modelId="{BFA2D444-63F8-4343-BD0F-009697EED573}" srcId="{B6024DE8-41A5-44FA-B611-943CF9C8E89E}" destId="{523EB4C8-43DE-4D49-B78E-7C76864AC9E0}" srcOrd="0" destOrd="0" parTransId="{05DDC36D-43DC-4BB4-B10E-190F4490EA99}" sibTransId="{952DD21C-6CF1-4AC1-9B5B-4CCE0565126A}"/>
    <dgm:cxn modelId="{894D3269-A68C-4C28-9B78-D7CDC04601AA}" type="presOf" srcId="{16DD6D4C-0F33-4806-A508-1F8A7A3C66A1}" destId="{911EFAB2-2188-44E2-9A1D-7103A4BF3798}" srcOrd="1" destOrd="0" presId="urn:microsoft.com/office/officeart/2005/8/layout/radial5"/>
    <dgm:cxn modelId="{0029AE6D-A65B-458A-AB47-6803754258D8}" type="presOf" srcId="{C9D57C6C-DB7E-4ACF-AD23-8ECC1E5E66A1}" destId="{9B59F189-56C4-4662-9608-46404586BBB6}" srcOrd="0" destOrd="0" presId="urn:microsoft.com/office/officeart/2005/8/layout/radial5"/>
    <dgm:cxn modelId="{3E9EDE55-8AFA-4837-9D9B-4473AD2D1FD3}" srcId="{523EB4C8-43DE-4D49-B78E-7C76864AC9E0}" destId="{F63C8370-2AF0-4DA7-8862-FA07BCA406A2}" srcOrd="3" destOrd="0" parTransId="{16DD6D4C-0F33-4806-A508-1F8A7A3C66A1}" sibTransId="{D4EA4802-7429-483E-B4FB-5DFD8A4463C9}"/>
    <dgm:cxn modelId="{390ADF88-6727-4396-9A04-5044D1B81551}" srcId="{523EB4C8-43DE-4D49-B78E-7C76864AC9E0}" destId="{C9D57C6C-DB7E-4ACF-AD23-8ECC1E5E66A1}" srcOrd="0" destOrd="0" parTransId="{265AF2EA-A5BB-4A51-BF1D-D9C5B1C71100}" sibTransId="{98891345-FA0A-4190-9D44-A181D5EB22F9}"/>
    <dgm:cxn modelId="{4C01BE8D-0165-475A-9721-9D5ED880417E}" type="presOf" srcId="{86080B8C-182C-4AEF-967D-E75662590814}" destId="{5F3B7B34-E759-4AB9-8D33-2A46D0E86F11}" srcOrd="1" destOrd="0" presId="urn:microsoft.com/office/officeart/2005/8/layout/radial5"/>
    <dgm:cxn modelId="{D5C0AF90-F7D2-4642-8045-C4FCA105F324}" type="presOf" srcId="{86080B8C-182C-4AEF-967D-E75662590814}" destId="{F2ECB86E-7AE9-4592-AB0E-8FFAE8D4F686}" srcOrd="0" destOrd="0" presId="urn:microsoft.com/office/officeart/2005/8/layout/radial5"/>
    <dgm:cxn modelId="{90878E9D-56AB-4EB8-A6D4-6E1611A6983C}" type="presOf" srcId="{265AF2EA-A5BB-4A51-BF1D-D9C5B1C71100}" destId="{48C261CB-DA04-40A0-B570-5389270549DA}" srcOrd="1" destOrd="0" presId="urn:microsoft.com/office/officeart/2005/8/layout/radial5"/>
    <dgm:cxn modelId="{D1DFDD9F-3785-4EC8-8FE4-5A41BE38A926}" type="presOf" srcId="{AE908180-45D0-4858-994E-AA7076F4CC96}" destId="{8438D27C-76DC-487A-B33C-127630577834}" srcOrd="0" destOrd="0" presId="urn:microsoft.com/office/officeart/2005/8/layout/radial5"/>
    <dgm:cxn modelId="{8815D8A0-0EF5-4472-9B06-64E548A0DC50}" type="presOf" srcId="{F63C8370-2AF0-4DA7-8862-FA07BCA406A2}" destId="{B0D1CD78-1F9C-450B-AAAD-1EE6A024B1B7}" srcOrd="0" destOrd="0" presId="urn:microsoft.com/office/officeart/2005/8/layout/radial5"/>
    <dgm:cxn modelId="{D07DFEAA-31F9-4BA0-A965-1F2FA51184BB}" type="presOf" srcId="{AE908180-45D0-4858-994E-AA7076F4CC96}" destId="{E756C0DF-9FE5-4D4B-B835-DBE3F9FBF835}" srcOrd="1" destOrd="0" presId="urn:microsoft.com/office/officeart/2005/8/layout/radial5"/>
    <dgm:cxn modelId="{81E70EBF-B729-4C14-A219-E2907B638FC7}" type="presOf" srcId="{596084D0-BA5C-4758-B623-8A70CBB17CFB}" destId="{062B236F-B182-4139-BB7B-C8A132B636F8}" srcOrd="0" destOrd="0" presId="urn:microsoft.com/office/officeart/2005/8/layout/radial5"/>
    <dgm:cxn modelId="{53F1E6D0-332B-442D-B25E-DC4411350365}" type="presOf" srcId="{265AF2EA-A5BB-4A51-BF1D-D9C5B1C71100}" destId="{C29039D0-BFA6-492F-A642-AFC711F66101}" srcOrd="0" destOrd="0" presId="urn:microsoft.com/office/officeart/2005/8/layout/radial5"/>
    <dgm:cxn modelId="{7CEB0BEB-9225-4162-B19A-882F6B4790FD}" type="presOf" srcId="{523EB4C8-43DE-4D49-B78E-7C76864AC9E0}" destId="{612AAA0A-45A4-4857-9753-62689E056C74}" srcOrd="0" destOrd="0" presId="urn:microsoft.com/office/officeart/2005/8/layout/radial5"/>
    <dgm:cxn modelId="{0A673DEF-6822-40F5-8FC4-4228ABEF560F}" srcId="{523EB4C8-43DE-4D49-B78E-7C76864AC9E0}" destId="{E8D3CE48-2DDC-48CC-8CF6-6BD4709C8821}" srcOrd="2" destOrd="0" parTransId="{86080B8C-182C-4AEF-967D-E75662590814}" sibTransId="{D50065C6-0BE7-4432-A4E1-D99447FCD5AE}"/>
    <dgm:cxn modelId="{F0658AF9-C1FC-45A2-A1A1-510E9D847E8B}" type="presOf" srcId="{16DD6D4C-0F33-4806-A508-1F8A7A3C66A1}" destId="{9DB591E2-143C-4124-9A25-E13C77E1164C}" srcOrd="0" destOrd="0" presId="urn:microsoft.com/office/officeart/2005/8/layout/radial5"/>
    <dgm:cxn modelId="{075E6F96-D7E7-4B18-A73F-9B69753F7DAB}" type="presParOf" srcId="{F7212DDE-EAE9-4CA8-8D0F-5651E9C108F2}" destId="{612AAA0A-45A4-4857-9753-62689E056C74}" srcOrd="0" destOrd="0" presId="urn:microsoft.com/office/officeart/2005/8/layout/radial5"/>
    <dgm:cxn modelId="{850B4018-9F60-413B-9CD0-DB386D666224}" type="presParOf" srcId="{F7212DDE-EAE9-4CA8-8D0F-5651E9C108F2}" destId="{C29039D0-BFA6-492F-A642-AFC711F66101}" srcOrd="1" destOrd="0" presId="urn:microsoft.com/office/officeart/2005/8/layout/radial5"/>
    <dgm:cxn modelId="{A1E8A00C-10C4-4AD4-BDC8-72EE06249957}" type="presParOf" srcId="{C29039D0-BFA6-492F-A642-AFC711F66101}" destId="{48C261CB-DA04-40A0-B570-5389270549DA}" srcOrd="0" destOrd="0" presId="urn:microsoft.com/office/officeart/2005/8/layout/radial5"/>
    <dgm:cxn modelId="{B86846CC-3C2F-49C1-8E0D-E3877A4C7D22}" type="presParOf" srcId="{F7212DDE-EAE9-4CA8-8D0F-5651E9C108F2}" destId="{9B59F189-56C4-4662-9608-46404586BBB6}" srcOrd="2" destOrd="0" presId="urn:microsoft.com/office/officeart/2005/8/layout/radial5"/>
    <dgm:cxn modelId="{F33ADEFA-7167-4B2A-810E-30B334459EFC}" type="presParOf" srcId="{F7212DDE-EAE9-4CA8-8D0F-5651E9C108F2}" destId="{8438D27C-76DC-487A-B33C-127630577834}" srcOrd="3" destOrd="0" presId="urn:microsoft.com/office/officeart/2005/8/layout/radial5"/>
    <dgm:cxn modelId="{4444FEF1-03E8-4CCA-B7CF-135705491508}" type="presParOf" srcId="{8438D27C-76DC-487A-B33C-127630577834}" destId="{E756C0DF-9FE5-4D4B-B835-DBE3F9FBF835}" srcOrd="0" destOrd="0" presId="urn:microsoft.com/office/officeart/2005/8/layout/radial5"/>
    <dgm:cxn modelId="{A0206466-61CE-4F78-AB37-91238753C490}" type="presParOf" srcId="{F7212DDE-EAE9-4CA8-8D0F-5651E9C108F2}" destId="{062B236F-B182-4139-BB7B-C8A132B636F8}" srcOrd="4" destOrd="0" presId="urn:microsoft.com/office/officeart/2005/8/layout/radial5"/>
    <dgm:cxn modelId="{FF0181C2-5E86-41FC-8BAE-8B3329356A56}" type="presParOf" srcId="{F7212DDE-EAE9-4CA8-8D0F-5651E9C108F2}" destId="{F2ECB86E-7AE9-4592-AB0E-8FFAE8D4F686}" srcOrd="5" destOrd="0" presId="urn:microsoft.com/office/officeart/2005/8/layout/radial5"/>
    <dgm:cxn modelId="{4FF4A835-C5F0-431A-BE72-03B2DA8A6DBF}" type="presParOf" srcId="{F2ECB86E-7AE9-4592-AB0E-8FFAE8D4F686}" destId="{5F3B7B34-E759-4AB9-8D33-2A46D0E86F11}" srcOrd="0" destOrd="0" presId="urn:microsoft.com/office/officeart/2005/8/layout/radial5"/>
    <dgm:cxn modelId="{EBB12775-EF36-4E0E-AFB4-D3A64B373736}" type="presParOf" srcId="{F7212DDE-EAE9-4CA8-8D0F-5651E9C108F2}" destId="{F27C7608-99A2-4610-88E4-285DC862FFF7}" srcOrd="6" destOrd="0" presId="urn:microsoft.com/office/officeart/2005/8/layout/radial5"/>
    <dgm:cxn modelId="{599D4B81-C8D3-4D51-9483-7B8A0918D86B}" type="presParOf" srcId="{F7212DDE-EAE9-4CA8-8D0F-5651E9C108F2}" destId="{9DB591E2-143C-4124-9A25-E13C77E1164C}" srcOrd="7" destOrd="0" presId="urn:microsoft.com/office/officeart/2005/8/layout/radial5"/>
    <dgm:cxn modelId="{5151F5EE-E612-4340-A37A-BAA71216FDA5}" type="presParOf" srcId="{9DB591E2-143C-4124-9A25-E13C77E1164C}" destId="{911EFAB2-2188-44E2-9A1D-7103A4BF3798}" srcOrd="0" destOrd="0" presId="urn:microsoft.com/office/officeart/2005/8/layout/radial5"/>
    <dgm:cxn modelId="{745C36D5-F25C-4F06-8B48-925AC201C969}" type="presParOf" srcId="{F7212DDE-EAE9-4CA8-8D0F-5651E9C108F2}" destId="{B0D1CD78-1F9C-450B-AAAD-1EE6A024B1B7}" srcOrd="8" destOrd="0" presId="urn:microsoft.com/office/officeart/2005/8/layout/radial5"/>
    <dgm:cxn modelId="{96F3B152-10E5-4E85-AFDE-1BC4B2099671}" type="presParOf" srcId="{F7212DDE-EAE9-4CA8-8D0F-5651E9C108F2}" destId="{7FDB2610-0E38-47F8-B4A4-9AA960E1A45E}" srcOrd="9" destOrd="0" presId="urn:microsoft.com/office/officeart/2005/8/layout/radial5"/>
    <dgm:cxn modelId="{9142B717-AFCD-4C78-BA51-0856D02DB85D}" type="presParOf" srcId="{7FDB2610-0E38-47F8-B4A4-9AA960E1A45E}" destId="{905A4337-9659-4616-B109-031F5F1BF1EC}" srcOrd="0" destOrd="0" presId="urn:microsoft.com/office/officeart/2005/8/layout/radial5"/>
    <dgm:cxn modelId="{D1B1B1E7-F802-4A86-8E5F-BA50431B164A}" type="presParOf" srcId="{F7212DDE-EAE9-4CA8-8D0F-5651E9C108F2}" destId="{B812F87E-BC43-47F9-B3F7-8A1F7E14433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F4C066-1BA8-4D84-B196-F3F7E3ABA00F}" type="doc">
      <dgm:prSet loTypeId="urn:microsoft.com/office/officeart/2005/8/layout/radial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71206F2-166C-4271-B136-E0C114F36E7F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ইউনিয়ন পরিষদ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EA0B35-24D7-4C7E-A8EB-6047C9C96FE3}" type="parTrans" cxnId="{31ED2123-6D88-4D4C-AADF-87F1BB23C3C2}">
      <dgm:prSet/>
      <dgm:spPr/>
      <dgm:t>
        <a:bodyPr/>
        <a:lstStyle/>
        <a:p>
          <a:endParaRPr lang="en-US"/>
        </a:p>
      </dgm:t>
    </dgm:pt>
    <dgm:pt modelId="{7074836A-AE52-4C15-BDD4-4E207FFF296E}" type="sibTrans" cxnId="{31ED2123-6D88-4D4C-AADF-87F1BB23C3C2}">
      <dgm:prSet/>
      <dgm:spPr/>
      <dgm:t>
        <a:bodyPr/>
        <a:lstStyle/>
        <a:p>
          <a:endParaRPr lang="en-US"/>
        </a:p>
      </dgm:t>
    </dgm:pt>
    <dgm:pt modelId="{B3F5DAFB-A02B-4DCF-B282-63C05B87F464}">
      <dgm:prSet phldrT="[Text]"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১০-১৫ টি গ্রাম নিয়ে গঠিত 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3A7493-2292-4A64-A024-0CFFDCEFA83C}" type="parTrans" cxnId="{E5D7AE8A-9E9A-414E-B3A4-6CCB15B152E0}">
      <dgm:prSet/>
      <dgm:spPr/>
      <dgm:t>
        <a:bodyPr/>
        <a:lstStyle/>
        <a:p>
          <a:endParaRPr lang="en-US"/>
        </a:p>
      </dgm:t>
    </dgm:pt>
    <dgm:pt modelId="{59B3CB81-3A0B-4024-84D1-7F53ADEC9225}" type="sibTrans" cxnId="{E5D7AE8A-9E9A-414E-B3A4-6CCB15B152E0}">
      <dgm:prSet/>
      <dgm:spPr/>
      <dgm:t>
        <a:bodyPr/>
        <a:lstStyle/>
        <a:p>
          <a:endParaRPr lang="en-US"/>
        </a:p>
      </dgm:t>
    </dgm:pt>
    <dgm:pt modelId="{8A42795F-AE44-4ED7-921B-42A48BEDD354}">
      <dgm:prSet phldrT="[Text]" custT="1"/>
      <dgm:spPr/>
      <dgm:t>
        <a:bodyPr/>
        <a:lstStyle/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মহিলা সদস্য-৩জন 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8413C5-6F79-466F-8003-00E548EEEECF}" type="parTrans" cxnId="{5F2E2540-03F5-434D-8BFC-E802909C181B}">
      <dgm:prSet/>
      <dgm:spPr/>
      <dgm:t>
        <a:bodyPr/>
        <a:lstStyle/>
        <a:p>
          <a:endParaRPr lang="en-US"/>
        </a:p>
      </dgm:t>
    </dgm:pt>
    <dgm:pt modelId="{2A68B152-4D3D-41BB-8D64-592AC117F46B}" type="sibTrans" cxnId="{5F2E2540-03F5-434D-8BFC-E802909C181B}">
      <dgm:prSet/>
      <dgm:spPr/>
      <dgm:t>
        <a:bodyPr/>
        <a:lstStyle/>
        <a:p>
          <a:endParaRPr lang="en-US"/>
        </a:p>
      </dgm:t>
    </dgm:pt>
    <dgm:pt modelId="{394ABA64-CCF8-4CCC-982A-98D335CC9311}">
      <dgm:prSet phldrT="[Text]" custT="1"/>
      <dgm:spPr/>
      <dgm:t>
        <a:bodyPr/>
        <a:lstStyle/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ওয়ার্ড       ৯ টি 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D86256-2D5D-4989-9407-4F48EFAB2431}" type="parTrans" cxnId="{F057E469-4EE1-4C0F-A243-41B63AA85C71}">
      <dgm:prSet/>
      <dgm:spPr/>
      <dgm:t>
        <a:bodyPr/>
        <a:lstStyle/>
        <a:p>
          <a:endParaRPr lang="en-US"/>
        </a:p>
      </dgm:t>
    </dgm:pt>
    <dgm:pt modelId="{ECEF373D-3166-4C32-BB4B-4B39485C20FC}" type="sibTrans" cxnId="{F057E469-4EE1-4C0F-A243-41B63AA85C71}">
      <dgm:prSet/>
      <dgm:spPr/>
      <dgm:t>
        <a:bodyPr/>
        <a:lstStyle/>
        <a:p>
          <a:endParaRPr lang="en-US"/>
        </a:p>
      </dgm:t>
    </dgm:pt>
    <dgm:pt modelId="{C8F5135C-6C2B-406C-A64E-AD0768832B64}">
      <dgm:prSet phldrT="[Text]" custT="1"/>
      <dgm:spPr/>
      <dgm:t>
        <a:bodyPr/>
        <a:lstStyle/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কার্যকাল </a:t>
          </a:r>
        </a:p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৫ বছর 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02FEA2-2E65-4A2F-9AB8-8CA4048D46AB}" type="parTrans" cxnId="{A82E16EB-1835-4D02-8801-CC1CD687FBE4}">
      <dgm:prSet/>
      <dgm:spPr/>
      <dgm:t>
        <a:bodyPr/>
        <a:lstStyle/>
        <a:p>
          <a:endParaRPr lang="en-US"/>
        </a:p>
      </dgm:t>
    </dgm:pt>
    <dgm:pt modelId="{18B51EAE-4E51-4F26-8EC7-12B0E9820A68}" type="sibTrans" cxnId="{A82E16EB-1835-4D02-8801-CC1CD687FBE4}">
      <dgm:prSet/>
      <dgm:spPr/>
      <dgm:t>
        <a:bodyPr/>
        <a:lstStyle/>
        <a:p>
          <a:endParaRPr lang="en-US"/>
        </a:p>
      </dgm:t>
    </dgm:pt>
    <dgm:pt modelId="{73BA3F2A-B0FE-4249-AA7B-DF71E4046F5E}">
      <dgm:prSet custT="1"/>
      <dgm:spPr/>
      <dgm:t>
        <a:bodyPr/>
        <a:lstStyle/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চেয়ারম্যান ১জন 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99069A-91D5-4F9B-9D31-9E5E1C10B6EE}" type="parTrans" cxnId="{0248425E-37A8-4DB6-B201-A32D58541A24}">
      <dgm:prSet/>
      <dgm:spPr/>
      <dgm:t>
        <a:bodyPr/>
        <a:lstStyle/>
        <a:p>
          <a:endParaRPr lang="en-US"/>
        </a:p>
      </dgm:t>
    </dgm:pt>
    <dgm:pt modelId="{DACBC3C8-2589-4A6A-8466-BA757127D03E}" type="sibTrans" cxnId="{0248425E-37A8-4DB6-B201-A32D58541A24}">
      <dgm:prSet/>
      <dgm:spPr/>
      <dgm:t>
        <a:bodyPr/>
        <a:lstStyle/>
        <a:p>
          <a:endParaRPr lang="en-US"/>
        </a:p>
      </dgm:t>
    </dgm:pt>
    <dgm:pt modelId="{A7AA005F-CCC1-4C41-9F2E-24B491AECEDB}">
      <dgm:prSet custT="1"/>
      <dgm:spPr/>
      <dgm:t>
        <a:bodyPr/>
        <a:lstStyle/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সাধারণ সদস্য-৯জন 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222539-44F2-4A4B-9603-240FD2E54F56}" type="parTrans" cxnId="{894E8A14-54E7-4966-A1C0-B02B2B6D79B6}">
      <dgm:prSet/>
      <dgm:spPr/>
      <dgm:t>
        <a:bodyPr/>
        <a:lstStyle/>
        <a:p>
          <a:endParaRPr lang="en-US"/>
        </a:p>
      </dgm:t>
    </dgm:pt>
    <dgm:pt modelId="{F674C1EB-B1BF-4DE6-80D0-F19CC9984519}" type="sibTrans" cxnId="{894E8A14-54E7-4966-A1C0-B02B2B6D79B6}">
      <dgm:prSet/>
      <dgm:spPr/>
      <dgm:t>
        <a:bodyPr/>
        <a:lstStyle/>
        <a:p>
          <a:endParaRPr lang="en-US"/>
        </a:p>
      </dgm:t>
    </dgm:pt>
    <dgm:pt modelId="{878BE99B-CCB4-4249-A344-69C25BC2C10E}">
      <dgm:prSet custT="1"/>
      <dgm:spPr/>
      <dgm:t>
        <a:bodyPr/>
        <a:lstStyle/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 ইউনিয়ন</a:t>
          </a:r>
        </a:p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৪৫৫৪ টি</a:t>
          </a:r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7C03AA-3A16-48AB-BB5D-7513F9E8B4AE}" type="parTrans" cxnId="{85F8B543-E287-4D3C-B5A8-0A6B246649E4}">
      <dgm:prSet/>
      <dgm:spPr/>
      <dgm:t>
        <a:bodyPr/>
        <a:lstStyle/>
        <a:p>
          <a:endParaRPr lang="en-US"/>
        </a:p>
      </dgm:t>
    </dgm:pt>
    <dgm:pt modelId="{2A3F55CF-AEBD-4AB5-AF26-9CA8D6F5779C}" type="sibTrans" cxnId="{85F8B543-E287-4D3C-B5A8-0A6B246649E4}">
      <dgm:prSet/>
      <dgm:spPr/>
      <dgm:t>
        <a:bodyPr/>
        <a:lstStyle/>
        <a:p>
          <a:endParaRPr lang="en-US"/>
        </a:p>
      </dgm:t>
    </dgm:pt>
    <dgm:pt modelId="{77C93DED-B586-4AFD-A43D-DFCFC8048EC9}">
      <dgm:prSet custT="1"/>
      <dgm:spPr/>
      <dgm:t>
        <a:bodyPr/>
        <a:lstStyle/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সচিব</a:t>
          </a:r>
        </a:p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 জন 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917A9F-46CE-4027-BF19-A1F311322C5B}" type="parTrans" cxnId="{8FA3F639-3B3E-4FE5-A240-86B908DBB451}">
      <dgm:prSet/>
      <dgm:spPr/>
      <dgm:t>
        <a:bodyPr/>
        <a:lstStyle/>
        <a:p>
          <a:endParaRPr lang="en-US"/>
        </a:p>
      </dgm:t>
    </dgm:pt>
    <dgm:pt modelId="{9E3493D8-AA45-4E8C-83FB-C2D73A751711}" type="sibTrans" cxnId="{8FA3F639-3B3E-4FE5-A240-86B908DBB451}">
      <dgm:prSet/>
      <dgm:spPr/>
      <dgm:t>
        <a:bodyPr/>
        <a:lstStyle/>
        <a:p>
          <a:endParaRPr lang="en-US"/>
        </a:p>
      </dgm:t>
    </dgm:pt>
    <dgm:pt modelId="{0EFD71F0-B9FF-4AB7-9CBE-F4BC092BD102}" type="pres">
      <dgm:prSet presAssocID="{05F4C066-1BA8-4D84-B196-F3F7E3ABA00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2CDDD5D-0015-4C8A-902E-663A4EB1E4C1}" type="pres">
      <dgm:prSet presAssocID="{871206F2-166C-4271-B136-E0C114F36E7F}" presName="centerShape" presStyleLbl="node0" presStyleIdx="0" presStyleCnt="1" custLinFactNeighborY="0"/>
      <dgm:spPr/>
    </dgm:pt>
    <dgm:pt modelId="{69FDF99C-2DE4-4990-BDE0-D3573B6280A6}" type="pres">
      <dgm:prSet presAssocID="{5E3A7493-2292-4A64-A024-0CFFDCEFA83C}" presName="parTrans" presStyleLbl="sibTrans2D1" presStyleIdx="0" presStyleCnt="8"/>
      <dgm:spPr/>
    </dgm:pt>
    <dgm:pt modelId="{B67DFC8A-EEF9-4C37-ACBA-301D924E453D}" type="pres">
      <dgm:prSet presAssocID="{5E3A7493-2292-4A64-A024-0CFFDCEFA83C}" presName="connectorText" presStyleLbl="sibTrans2D1" presStyleIdx="0" presStyleCnt="8"/>
      <dgm:spPr/>
    </dgm:pt>
    <dgm:pt modelId="{ABE12F96-52C7-4845-9F59-64E761481F5B}" type="pres">
      <dgm:prSet presAssocID="{B3F5DAFB-A02B-4DCF-B282-63C05B87F464}" presName="node" presStyleLbl="node1" presStyleIdx="0" presStyleCnt="8">
        <dgm:presLayoutVars>
          <dgm:bulletEnabled val="1"/>
        </dgm:presLayoutVars>
      </dgm:prSet>
      <dgm:spPr/>
    </dgm:pt>
    <dgm:pt modelId="{A7368911-06A8-44A9-A57B-99794FF06475}" type="pres">
      <dgm:prSet presAssocID="{B399069A-91D5-4F9B-9D31-9E5E1C10B6EE}" presName="parTrans" presStyleLbl="sibTrans2D1" presStyleIdx="1" presStyleCnt="8"/>
      <dgm:spPr/>
    </dgm:pt>
    <dgm:pt modelId="{79BE9DC8-E5C6-4E06-9CF3-6CC0CD12B672}" type="pres">
      <dgm:prSet presAssocID="{B399069A-91D5-4F9B-9D31-9E5E1C10B6EE}" presName="connectorText" presStyleLbl="sibTrans2D1" presStyleIdx="1" presStyleCnt="8"/>
      <dgm:spPr/>
    </dgm:pt>
    <dgm:pt modelId="{67FE1F49-36EE-4999-9578-89F720D0A96D}" type="pres">
      <dgm:prSet presAssocID="{73BA3F2A-B0FE-4249-AA7B-DF71E4046F5E}" presName="node" presStyleLbl="node1" presStyleIdx="1" presStyleCnt="8">
        <dgm:presLayoutVars>
          <dgm:bulletEnabled val="1"/>
        </dgm:presLayoutVars>
      </dgm:prSet>
      <dgm:spPr/>
    </dgm:pt>
    <dgm:pt modelId="{BB4E4C1C-799D-4A2D-BE34-816AFDDE2D06}" type="pres">
      <dgm:prSet presAssocID="{6C222539-44F2-4A4B-9603-240FD2E54F56}" presName="parTrans" presStyleLbl="sibTrans2D1" presStyleIdx="2" presStyleCnt="8"/>
      <dgm:spPr/>
    </dgm:pt>
    <dgm:pt modelId="{A46DC8F2-47AB-45F2-BFE9-9902FCD986EC}" type="pres">
      <dgm:prSet presAssocID="{6C222539-44F2-4A4B-9603-240FD2E54F56}" presName="connectorText" presStyleLbl="sibTrans2D1" presStyleIdx="2" presStyleCnt="8"/>
      <dgm:spPr/>
    </dgm:pt>
    <dgm:pt modelId="{BA04BF6A-FB46-4ACB-BCA0-CC7D85B95A68}" type="pres">
      <dgm:prSet presAssocID="{A7AA005F-CCC1-4C41-9F2E-24B491AECEDB}" presName="node" presStyleLbl="node1" presStyleIdx="2" presStyleCnt="8">
        <dgm:presLayoutVars>
          <dgm:bulletEnabled val="1"/>
        </dgm:presLayoutVars>
      </dgm:prSet>
      <dgm:spPr/>
    </dgm:pt>
    <dgm:pt modelId="{78C84032-37D0-4BCB-8027-BB8ACDF0AF48}" type="pres">
      <dgm:prSet presAssocID="{0C8413C5-6F79-466F-8003-00E548EEEECF}" presName="parTrans" presStyleLbl="sibTrans2D1" presStyleIdx="3" presStyleCnt="8"/>
      <dgm:spPr/>
    </dgm:pt>
    <dgm:pt modelId="{A32ECF15-D053-471D-AC61-351217EB6864}" type="pres">
      <dgm:prSet presAssocID="{0C8413C5-6F79-466F-8003-00E548EEEECF}" presName="connectorText" presStyleLbl="sibTrans2D1" presStyleIdx="3" presStyleCnt="8"/>
      <dgm:spPr/>
    </dgm:pt>
    <dgm:pt modelId="{6F8970FA-7ABF-45FA-873C-BC6287154F6C}" type="pres">
      <dgm:prSet presAssocID="{8A42795F-AE44-4ED7-921B-42A48BEDD354}" presName="node" presStyleLbl="node1" presStyleIdx="3" presStyleCnt="8">
        <dgm:presLayoutVars>
          <dgm:bulletEnabled val="1"/>
        </dgm:presLayoutVars>
      </dgm:prSet>
      <dgm:spPr/>
    </dgm:pt>
    <dgm:pt modelId="{9E8D36EA-9295-49B1-B13D-FB37B936832C}" type="pres">
      <dgm:prSet presAssocID="{ABD86256-2D5D-4989-9407-4F48EFAB2431}" presName="parTrans" presStyleLbl="sibTrans2D1" presStyleIdx="4" presStyleCnt="8"/>
      <dgm:spPr/>
    </dgm:pt>
    <dgm:pt modelId="{4FD22B66-2129-4219-AEB0-CFE199DC1ABC}" type="pres">
      <dgm:prSet presAssocID="{ABD86256-2D5D-4989-9407-4F48EFAB2431}" presName="connectorText" presStyleLbl="sibTrans2D1" presStyleIdx="4" presStyleCnt="8"/>
      <dgm:spPr/>
    </dgm:pt>
    <dgm:pt modelId="{4A92C62E-463C-4C2B-B9E8-436719F05FD3}" type="pres">
      <dgm:prSet presAssocID="{394ABA64-CCF8-4CCC-982A-98D335CC9311}" presName="node" presStyleLbl="node1" presStyleIdx="4" presStyleCnt="8">
        <dgm:presLayoutVars>
          <dgm:bulletEnabled val="1"/>
        </dgm:presLayoutVars>
      </dgm:prSet>
      <dgm:spPr/>
    </dgm:pt>
    <dgm:pt modelId="{59FFA081-EEE4-4412-85E9-88E20E7FDBCB}" type="pres">
      <dgm:prSet presAssocID="{AD917A9F-46CE-4027-BF19-A1F311322C5B}" presName="parTrans" presStyleLbl="sibTrans2D1" presStyleIdx="5" presStyleCnt="8"/>
      <dgm:spPr/>
    </dgm:pt>
    <dgm:pt modelId="{BCEF9B64-5300-4762-A254-3CA8FB34AB06}" type="pres">
      <dgm:prSet presAssocID="{AD917A9F-46CE-4027-BF19-A1F311322C5B}" presName="connectorText" presStyleLbl="sibTrans2D1" presStyleIdx="5" presStyleCnt="8"/>
      <dgm:spPr/>
    </dgm:pt>
    <dgm:pt modelId="{7DC4A5BB-9F50-4A21-A422-E152E0737E9D}" type="pres">
      <dgm:prSet presAssocID="{77C93DED-B586-4AFD-A43D-DFCFC8048EC9}" presName="node" presStyleLbl="node1" presStyleIdx="5" presStyleCnt="8">
        <dgm:presLayoutVars>
          <dgm:bulletEnabled val="1"/>
        </dgm:presLayoutVars>
      </dgm:prSet>
      <dgm:spPr/>
    </dgm:pt>
    <dgm:pt modelId="{7A1C9F63-ABA6-457A-B79B-AA78C50D31F0}" type="pres">
      <dgm:prSet presAssocID="{5702FEA2-2E65-4A2F-9AB8-8CA4048D46AB}" presName="parTrans" presStyleLbl="sibTrans2D1" presStyleIdx="6" presStyleCnt="8"/>
      <dgm:spPr/>
    </dgm:pt>
    <dgm:pt modelId="{BE142B6F-6438-489F-9572-DBB66F3F99D6}" type="pres">
      <dgm:prSet presAssocID="{5702FEA2-2E65-4A2F-9AB8-8CA4048D46AB}" presName="connectorText" presStyleLbl="sibTrans2D1" presStyleIdx="6" presStyleCnt="8"/>
      <dgm:spPr/>
    </dgm:pt>
    <dgm:pt modelId="{4B582AAE-1485-4F46-8F97-0702FAAC81B9}" type="pres">
      <dgm:prSet presAssocID="{C8F5135C-6C2B-406C-A64E-AD0768832B64}" presName="node" presStyleLbl="node1" presStyleIdx="6" presStyleCnt="8">
        <dgm:presLayoutVars>
          <dgm:bulletEnabled val="1"/>
        </dgm:presLayoutVars>
      </dgm:prSet>
      <dgm:spPr/>
    </dgm:pt>
    <dgm:pt modelId="{AB57B983-9077-4554-96AE-65DBA4E0E5D7}" type="pres">
      <dgm:prSet presAssocID="{427C03AA-3A16-48AB-BB5D-7513F9E8B4AE}" presName="parTrans" presStyleLbl="sibTrans2D1" presStyleIdx="7" presStyleCnt="8"/>
      <dgm:spPr/>
    </dgm:pt>
    <dgm:pt modelId="{30E0C82A-C18D-460B-8616-21B7521C0D2D}" type="pres">
      <dgm:prSet presAssocID="{427C03AA-3A16-48AB-BB5D-7513F9E8B4AE}" presName="connectorText" presStyleLbl="sibTrans2D1" presStyleIdx="7" presStyleCnt="8"/>
      <dgm:spPr/>
    </dgm:pt>
    <dgm:pt modelId="{9BD08D33-7617-45DB-802A-22C57D9DE693}" type="pres">
      <dgm:prSet presAssocID="{878BE99B-CCB4-4249-A344-69C25BC2C10E}" presName="node" presStyleLbl="node1" presStyleIdx="7" presStyleCnt="8">
        <dgm:presLayoutVars>
          <dgm:bulletEnabled val="1"/>
        </dgm:presLayoutVars>
      </dgm:prSet>
      <dgm:spPr/>
    </dgm:pt>
  </dgm:ptLst>
  <dgm:cxnLst>
    <dgm:cxn modelId="{942D3C01-1C99-49B5-AAE0-8C63D988F2A1}" type="presOf" srcId="{AD917A9F-46CE-4027-BF19-A1F311322C5B}" destId="{59FFA081-EEE4-4412-85E9-88E20E7FDBCB}" srcOrd="0" destOrd="0" presId="urn:microsoft.com/office/officeart/2005/8/layout/radial5"/>
    <dgm:cxn modelId="{AA61B409-45AB-4C96-89EB-5A27E83C8C9B}" type="presOf" srcId="{B399069A-91D5-4F9B-9D31-9E5E1C10B6EE}" destId="{79BE9DC8-E5C6-4E06-9CF3-6CC0CD12B672}" srcOrd="1" destOrd="0" presId="urn:microsoft.com/office/officeart/2005/8/layout/radial5"/>
    <dgm:cxn modelId="{1E42230E-5F27-45AF-BAF7-001F9F3F6CD6}" type="presOf" srcId="{878BE99B-CCB4-4249-A344-69C25BC2C10E}" destId="{9BD08D33-7617-45DB-802A-22C57D9DE693}" srcOrd="0" destOrd="0" presId="urn:microsoft.com/office/officeart/2005/8/layout/radial5"/>
    <dgm:cxn modelId="{894E8A14-54E7-4966-A1C0-B02B2B6D79B6}" srcId="{871206F2-166C-4271-B136-E0C114F36E7F}" destId="{A7AA005F-CCC1-4C41-9F2E-24B491AECEDB}" srcOrd="2" destOrd="0" parTransId="{6C222539-44F2-4A4B-9603-240FD2E54F56}" sibTransId="{F674C1EB-B1BF-4DE6-80D0-F19CC9984519}"/>
    <dgm:cxn modelId="{13022017-3384-4AE4-935F-51D3F7571C54}" type="presOf" srcId="{5E3A7493-2292-4A64-A024-0CFFDCEFA83C}" destId="{69FDF99C-2DE4-4990-BDE0-D3573B6280A6}" srcOrd="0" destOrd="0" presId="urn:microsoft.com/office/officeart/2005/8/layout/radial5"/>
    <dgm:cxn modelId="{31ED2123-6D88-4D4C-AADF-87F1BB23C3C2}" srcId="{05F4C066-1BA8-4D84-B196-F3F7E3ABA00F}" destId="{871206F2-166C-4271-B136-E0C114F36E7F}" srcOrd="0" destOrd="0" parTransId="{C6EA0B35-24D7-4C7E-A8EB-6047C9C96FE3}" sibTransId="{7074836A-AE52-4C15-BDD4-4E207FFF296E}"/>
    <dgm:cxn modelId="{2E67DE30-EE75-4628-9648-A7F5C002F80E}" type="presOf" srcId="{B399069A-91D5-4F9B-9D31-9E5E1C10B6EE}" destId="{A7368911-06A8-44A9-A57B-99794FF06475}" srcOrd="0" destOrd="0" presId="urn:microsoft.com/office/officeart/2005/8/layout/radial5"/>
    <dgm:cxn modelId="{CEFD6934-024C-4EB5-AA62-6228E45B0F03}" type="presOf" srcId="{05F4C066-1BA8-4D84-B196-F3F7E3ABA00F}" destId="{0EFD71F0-B9FF-4AB7-9CBE-F4BC092BD102}" srcOrd="0" destOrd="0" presId="urn:microsoft.com/office/officeart/2005/8/layout/radial5"/>
    <dgm:cxn modelId="{8FA3F639-3B3E-4FE5-A240-86B908DBB451}" srcId="{871206F2-166C-4271-B136-E0C114F36E7F}" destId="{77C93DED-B586-4AFD-A43D-DFCFC8048EC9}" srcOrd="5" destOrd="0" parTransId="{AD917A9F-46CE-4027-BF19-A1F311322C5B}" sibTransId="{9E3493D8-AA45-4E8C-83FB-C2D73A751711}"/>
    <dgm:cxn modelId="{B8F1403D-DE60-442A-ACCB-A69430F92902}" type="presOf" srcId="{73BA3F2A-B0FE-4249-AA7B-DF71E4046F5E}" destId="{67FE1F49-36EE-4999-9578-89F720D0A96D}" srcOrd="0" destOrd="0" presId="urn:microsoft.com/office/officeart/2005/8/layout/radial5"/>
    <dgm:cxn modelId="{5F2E2540-03F5-434D-8BFC-E802909C181B}" srcId="{871206F2-166C-4271-B136-E0C114F36E7F}" destId="{8A42795F-AE44-4ED7-921B-42A48BEDD354}" srcOrd="3" destOrd="0" parTransId="{0C8413C5-6F79-466F-8003-00E548EEEECF}" sibTransId="{2A68B152-4D3D-41BB-8D64-592AC117F46B}"/>
    <dgm:cxn modelId="{0248425E-37A8-4DB6-B201-A32D58541A24}" srcId="{871206F2-166C-4271-B136-E0C114F36E7F}" destId="{73BA3F2A-B0FE-4249-AA7B-DF71E4046F5E}" srcOrd="1" destOrd="0" parTransId="{B399069A-91D5-4F9B-9D31-9E5E1C10B6EE}" sibTransId="{DACBC3C8-2589-4A6A-8466-BA757127D03E}"/>
    <dgm:cxn modelId="{85F8B543-E287-4D3C-B5A8-0A6B246649E4}" srcId="{871206F2-166C-4271-B136-E0C114F36E7F}" destId="{878BE99B-CCB4-4249-A344-69C25BC2C10E}" srcOrd="7" destOrd="0" parTransId="{427C03AA-3A16-48AB-BB5D-7513F9E8B4AE}" sibTransId="{2A3F55CF-AEBD-4AB5-AF26-9CA8D6F5779C}"/>
    <dgm:cxn modelId="{24E45645-40C2-43D0-A88D-B3480858460F}" type="presOf" srcId="{8A42795F-AE44-4ED7-921B-42A48BEDD354}" destId="{6F8970FA-7ABF-45FA-873C-BC6287154F6C}" srcOrd="0" destOrd="0" presId="urn:microsoft.com/office/officeart/2005/8/layout/radial5"/>
    <dgm:cxn modelId="{693F5A69-D725-455E-A579-980C7CEFC524}" type="presOf" srcId="{427C03AA-3A16-48AB-BB5D-7513F9E8B4AE}" destId="{AB57B983-9077-4554-96AE-65DBA4E0E5D7}" srcOrd="0" destOrd="0" presId="urn:microsoft.com/office/officeart/2005/8/layout/radial5"/>
    <dgm:cxn modelId="{F057E469-4EE1-4C0F-A243-41B63AA85C71}" srcId="{871206F2-166C-4271-B136-E0C114F36E7F}" destId="{394ABA64-CCF8-4CCC-982A-98D335CC9311}" srcOrd="4" destOrd="0" parTransId="{ABD86256-2D5D-4989-9407-4F48EFAB2431}" sibTransId="{ECEF373D-3166-4C32-BB4B-4B39485C20FC}"/>
    <dgm:cxn modelId="{97C49A74-4303-4C13-957D-66B219CF80BB}" type="presOf" srcId="{ABD86256-2D5D-4989-9407-4F48EFAB2431}" destId="{9E8D36EA-9295-49B1-B13D-FB37B936832C}" srcOrd="0" destOrd="0" presId="urn:microsoft.com/office/officeart/2005/8/layout/radial5"/>
    <dgm:cxn modelId="{4F487F77-4844-406A-AAAA-1EC0F86C2887}" type="presOf" srcId="{0C8413C5-6F79-466F-8003-00E548EEEECF}" destId="{78C84032-37D0-4BCB-8027-BB8ACDF0AF48}" srcOrd="0" destOrd="0" presId="urn:microsoft.com/office/officeart/2005/8/layout/radial5"/>
    <dgm:cxn modelId="{39158378-ED31-4B8E-A092-D3705BED0468}" type="presOf" srcId="{6C222539-44F2-4A4B-9603-240FD2E54F56}" destId="{A46DC8F2-47AB-45F2-BFE9-9902FCD986EC}" srcOrd="1" destOrd="0" presId="urn:microsoft.com/office/officeart/2005/8/layout/radial5"/>
    <dgm:cxn modelId="{B03B4C7C-9CC0-43C9-9ADE-EFF222286DC1}" type="presOf" srcId="{871206F2-166C-4271-B136-E0C114F36E7F}" destId="{B2CDDD5D-0015-4C8A-902E-663A4EB1E4C1}" srcOrd="0" destOrd="0" presId="urn:microsoft.com/office/officeart/2005/8/layout/radial5"/>
    <dgm:cxn modelId="{AA88C67F-0A80-4D7B-AEB9-08190487546D}" type="presOf" srcId="{AD917A9F-46CE-4027-BF19-A1F311322C5B}" destId="{BCEF9B64-5300-4762-A254-3CA8FB34AB06}" srcOrd="1" destOrd="0" presId="urn:microsoft.com/office/officeart/2005/8/layout/radial5"/>
    <dgm:cxn modelId="{BBB57281-3C8A-43BC-AACB-B64039D7C270}" type="presOf" srcId="{A7AA005F-CCC1-4C41-9F2E-24B491AECEDB}" destId="{BA04BF6A-FB46-4ACB-BCA0-CC7D85B95A68}" srcOrd="0" destOrd="0" presId="urn:microsoft.com/office/officeart/2005/8/layout/radial5"/>
    <dgm:cxn modelId="{E5D7AE8A-9E9A-414E-B3A4-6CCB15B152E0}" srcId="{871206F2-166C-4271-B136-E0C114F36E7F}" destId="{B3F5DAFB-A02B-4DCF-B282-63C05B87F464}" srcOrd="0" destOrd="0" parTransId="{5E3A7493-2292-4A64-A024-0CFFDCEFA83C}" sibTransId="{59B3CB81-3A0B-4024-84D1-7F53ADEC9225}"/>
    <dgm:cxn modelId="{B99F1190-8C5E-48CC-84E7-39334B58802B}" type="presOf" srcId="{0C8413C5-6F79-466F-8003-00E548EEEECF}" destId="{A32ECF15-D053-471D-AC61-351217EB6864}" srcOrd="1" destOrd="0" presId="urn:microsoft.com/office/officeart/2005/8/layout/radial5"/>
    <dgm:cxn modelId="{AA6DB594-4439-424F-9DD4-44E80658B327}" type="presOf" srcId="{B3F5DAFB-A02B-4DCF-B282-63C05B87F464}" destId="{ABE12F96-52C7-4845-9F59-64E761481F5B}" srcOrd="0" destOrd="0" presId="urn:microsoft.com/office/officeart/2005/8/layout/radial5"/>
    <dgm:cxn modelId="{039A48A8-46DC-4C2D-A045-7A2427F0A400}" type="presOf" srcId="{6C222539-44F2-4A4B-9603-240FD2E54F56}" destId="{BB4E4C1C-799D-4A2D-BE34-816AFDDE2D06}" srcOrd="0" destOrd="0" presId="urn:microsoft.com/office/officeart/2005/8/layout/radial5"/>
    <dgm:cxn modelId="{9C7C1FB9-160B-4453-AFBE-D887E19B8958}" type="presOf" srcId="{5702FEA2-2E65-4A2F-9AB8-8CA4048D46AB}" destId="{BE142B6F-6438-489F-9572-DBB66F3F99D6}" srcOrd="1" destOrd="0" presId="urn:microsoft.com/office/officeart/2005/8/layout/radial5"/>
    <dgm:cxn modelId="{4CDCDBBD-4174-498C-BED3-D3ECFFFCB559}" type="presOf" srcId="{5702FEA2-2E65-4A2F-9AB8-8CA4048D46AB}" destId="{7A1C9F63-ABA6-457A-B79B-AA78C50D31F0}" srcOrd="0" destOrd="0" presId="urn:microsoft.com/office/officeart/2005/8/layout/radial5"/>
    <dgm:cxn modelId="{FA7D5FC0-9A04-45B8-BBE0-3BE1AF15097A}" type="presOf" srcId="{ABD86256-2D5D-4989-9407-4F48EFAB2431}" destId="{4FD22B66-2129-4219-AEB0-CFE199DC1ABC}" srcOrd="1" destOrd="0" presId="urn:microsoft.com/office/officeart/2005/8/layout/radial5"/>
    <dgm:cxn modelId="{EB0A0EC9-DD6F-4E1F-8D32-C396BE5B72DB}" type="presOf" srcId="{C8F5135C-6C2B-406C-A64E-AD0768832B64}" destId="{4B582AAE-1485-4F46-8F97-0702FAAC81B9}" srcOrd="0" destOrd="0" presId="urn:microsoft.com/office/officeart/2005/8/layout/radial5"/>
    <dgm:cxn modelId="{1D034CCD-A933-4FC3-A955-7FB7F072517A}" type="presOf" srcId="{77C93DED-B586-4AFD-A43D-DFCFC8048EC9}" destId="{7DC4A5BB-9F50-4A21-A422-E152E0737E9D}" srcOrd="0" destOrd="0" presId="urn:microsoft.com/office/officeart/2005/8/layout/radial5"/>
    <dgm:cxn modelId="{A82E16EB-1835-4D02-8801-CC1CD687FBE4}" srcId="{871206F2-166C-4271-B136-E0C114F36E7F}" destId="{C8F5135C-6C2B-406C-A64E-AD0768832B64}" srcOrd="6" destOrd="0" parTransId="{5702FEA2-2E65-4A2F-9AB8-8CA4048D46AB}" sibTransId="{18B51EAE-4E51-4F26-8EC7-12B0E9820A68}"/>
    <dgm:cxn modelId="{10D1BBEE-456E-405B-B065-EFFB2D02D17E}" type="presOf" srcId="{5E3A7493-2292-4A64-A024-0CFFDCEFA83C}" destId="{B67DFC8A-EEF9-4C37-ACBA-301D924E453D}" srcOrd="1" destOrd="0" presId="urn:microsoft.com/office/officeart/2005/8/layout/radial5"/>
    <dgm:cxn modelId="{50C4FAF6-63D7-4B88-B76D-107F66F0285E}" type="presOf" srcId="{427C03AA-3A16-48AB-BB5D-7513F9E8B4AE}" destId="{30E0C82A-C18D-460B-8616-21B7521C0D2D}" srcOrd="1" destOrd="0" presId="urn:microsoft.com/office/officeart/2005/8/layout/radial5"/>
    <dgm:cxn modelId="{C45A21F7-E548-468F-AF37-4BAB28709FC3}" type="presOf" srcId="{394ABA64-CCF8-4CCC-982A-98D335CC9311}" destId="{4A92C62E-463C-4C2B-B9E8-436719F05FD3}" srcOrd="0" destOrd="0" presId="urn:microsoft.com/office/officeart/2005/8/layout/radial5"/>
    <dgm:cxn modelId="{F99F780B-E3F6-400E-8366-BC6C50AE51BB}" type="presParOf" srcId="{0EFD71F0-B9FF-4AB7-9CBE-F4BC092BD102}" destId="{B2CDDD5D-0015-4C8A-902E-663A4EB1E4C1}" srcOrd="0" destOrd="0" presId="urn:microsoft.com/office/officeart/2005/8/layout/radial5"/>
    <dgm:cxn modelId="{9DBC196A-0F7D-44FD-8BA0-48CE6F58807C}" type="presParOf" srcId="{0EFD71F0-B9FF-4AB7-9CBE-F4BC092BD102}" destId="{69FDF99C-2DE4-4990-BDE0-D3573B6280A6}" srcOrd="1" destOrd="0" presId="urn:microsoft.com/office/officeart/2005/8/layout/radial5"/>
    <dgm:cxn modelId="{831036EA-D670-4116-A4E8-AFDDED94FFD4}" type="presParOf" srcId="{69FDF99C-2DE4-4990-BDE0-D3573B6280A6}" destId="{B67DFC8A-EEF9-4C37-ACBA-301D924E453D}" srcOrd="0" destOrd="0" presId="urn:microsoft.com/office/officeart/2005/8/layout/radial5"/>
    <dgm:cxn modelId="{84F6B013-D47F-4B26-8CD7-796D54D08F51}" type="presParOf" srcId="{0EFD71F0-B9FF-4AB7-9CBE-F4BC092BD102}" destId="{ABE12F96-52C7-4845-9F59-64E761481F5B}" srcOrd="2" destOrd="0" presId="urn:microsoft.com/office/officeart/2005/8/layout/radial5"/>
    <dgm:cxn modelId="{DF1296CE-88D3-4EA0-8BBB-55A60C3E0758}" type="presParOf" srcId="{0EFD71F0-B9FF-4AB7-9CBE-F4BC092BD102}" destId="{A7368911-06A8-44A9-A57B-99794FF06475}" srcOrd="3" destOrd="0" presId="urn:microsoft.com/office/officeart/2005/8/layout/radial5"/>
    <dgm:cxn modelId="{E8A3044B-0204-4106-9012-D0E6536270AD}" type="presParOf" srcId="{A7368911-06A8-44A9-A57B-99794FF06475}" destId="{79BE9DC8-E5C6-4E06-9CF3-6CC0CD12B672}" srcOrd="0" destOrd="0" presId="urn:microsoft.com/office/officeart/2005/8/layout/radial5"/>
    <dgm:cxn modelId="{9DB7FCAD-F9C4-4111-9804-FAA9DF223A82}" type="presParOf" srcId="{0EFD71F0-B9FF-4AB7-9CBE-F4BC092BD102}" destId="{67FE1F49-36EE-4999-9578-89F720D0A96D}" srcOrd="4" destOrd="0" presId="urn:microsoft.com/office/officeart/2005/8/layout/radial5"/>
    <dgm:cxn modelId="{716ECB8D-86C4-4301-BAC7-26D25688D6B7}" type="presParOf" srcId="{0EFD71F0-B9FF-4AB7-9CBE-F4BC092BD102}" destId="{BB4E4C1C-799D-4A2D-BE34-816AFDDE2D06}" srcOrd="5" destOrd="0" presId="urn:microsoft.com/office/officeart/2005/8/layout/radial5"/>
    <dgm:cxn modelId="{65E8F260-9579-4A64-80BD-140E490BE558}" type="presParOf" srcId="{BB4E4C1C-799D-4A2D-BE34-816AFDDE2D06}" destId="{A46DC8F2-47AB-45F2-BFE9-9902FCD986EC}" srcOrd="0" destOrd="0" presId="urn:microsoft.com/office/officeart/2005/8/layout/radial5"/>
    <dgm:cxn modelId="{CBB1BC81-434A-4A77-8C46-69B0560134C0}" type="presParOf" srcId="{0EFD71F0-B9FF-4AB7-9CBE-F4BC092BD102}" destId="{BA04BF6A-FB46-4ACB-BCA0-CC7D85B95A68}" srcOrd="6" destOrd="0" presId="urn:microsoft.com/office/officeart/2005/8/layout/radial5"/>
    <dgm:cxn modelId="{057DED55-85A6-4B3D-8F0E-1EB269BF465A}" type="presParOf" srcId="{0EFD71F0-B9FF-4AB7-9CBE-F4BC092BD102}" destId="{78C84032-37D0-4BCB-8027-BB8ACDF0AF48}" srcOrd="7" destOrd="0" presId="urn:microsoft.com/office/officeart/2005/8/layout/radial5"/>
    <dgm:cxn modelId="{D886FB22-7F36-4D26-B343-B264D7337838}" type="presParOf" srcId="{78C84032-37D0-4BCB-8027-BB8ACDF0AF48}" destId="{A32ECF15-D053-471D-AC61-351217EB6864}" srcOrd="0" destOrd="0" presId="urn:microsoft.com/office/officeart/2005/8/layout/radial5"/>
    <dgm:cxn modelId="{F036A6E0-A731-4ADD-8A3B-678FE01CDCDE}" type="presParOf" srcId="{0EFD71F0-B9FF-4AB7-9CBE-F4BC092BD102}" destId="{6F8970FA-7ABF-45FA-873C-BC6287154F6C}" srcOrd="8" destOrd="0" presId="urn:microsoft.com/office/officeart/2005/8/layout/radial5"/>
    <dgm:cxn modelId="{53D53651-A6A3-43C7-97EF-745092F579D2}" type="presParOf" srcId="{0EFD71F0-B9FF-4AB7-9CBE-F4BC092BD102}" destId="{9E8D36EA-9295-49B1-B13D-FB37B936832C}" srcOrd="9" destOrd="0" presId="urn:microsoft.com/office/officeart/2005/8/layout/radial5"/>
    <dgm:cxn modelId="{7EF7BBC0-1EF5-479A-9C09-955B5176936A}" type="presParOf" srcId="{9E8D36EA-9295-49B1-B13D-FB37B936832C}" destId="{4FD22B66-2129-4219-AEB0-CFE199DC1ABC}" srcOrd="0" destOrd="0" presId="urn:microsoft.com/office/officeart/2005/8/layout/radial5"/>
    <dgm:cxn modelId="{020AB470-54EC-47AC-8F73-6BBC43266AA8}" type="presParOf" srcId="{0EFD71F0-B9FF-4AB7-9CBE-F4BC092BD102}" destId="{4A92C62E-463C-4C2B-B9E8-436719F05FD3}" srcOrd="10" destOrd="0" presId="urn:microsoft.com/office/officeart/2005/8/layout/radial5"/>
    <dgm:cxn modelId="{C168A69E-DAFA-4D4B-BF1F-597AFD8C83CE}" type="presParOf" srcId="{0EFD71F0-B9FF-4AB7-9CBE-F4BC092BD102}" destId="{59FFA081-EEE4-4412-85E9-88E20E7FDBCB}" srcOrd="11" destOrd="0" presId="urn:microsoft.com/office/officeart/2005/8/layout/radial5"/>
    <dgm:cxn modelId="{777E0436-9DDE-419C-BF35-7EC59B88232B}" type="presParOf" srcId="{59FFA081-EEE4-4412-85E9-88E20E7FDBCB}" destId="{BCEF9B64-5300-4762-A254-3CA8FB34AB06}" srcOrd="0" destOrd="0" presId="urn:microsoft.com/office/officeart/2005/8/layout/radial5"/>
    <dgm:cxn modelId="{2EE73331-A6A8-4B14-99AE-5F8F0B7E64E3}" type="presParOf" srcId="{0EFD71F0-B9FF-4AB7-9CBE-F4BC092BD102}" destId="{7DC4A5BB-9F50-4A21-A422-E152E0737E9D}" srcOrd="12" destOrd="0" presId="urn:microsoft.com/office/officeart/2005/8/layout/radial5"/>
    <dgm:cxn modelId="{8C12DC57-52C9-4088-9B84-55CA3155958C}" type="presParOf" srcId="{0EFD71F0-B9FF-4AB7-9CBE-F4BC092BD102}" destId="{7A1C9F63-ABA6-457A-B79B-AA78C50D31F0}" srcOrd="13" destOrd="0" presId="urn:microsoft.com/office/officeart/2005/8/layout/radial5"/>
    <dgm:cxn modelId="{3A7FA0CF-6618-4171-9790-1CD742BB96AD}" type="presParOf" srcId="{7A1C9F63-ABA6-457A-B79B-AA78C50D31F0}" destId="{BE142B6F-6438-489F-9572-DBB66F3F99D6}" srcOrd="0" destOrd="0" presId="urn:microsoft.com/office/officeart/2005/8/layout/radial5"/>
    <dgm:cxn modelId="{53EBC6F5-082E-4A4A-AA70-74FD872E57B6}" type="presParOf" srcId="{0EFD71F0-B9FF-4AB7-9CBE-F4BC092BD102}" destId="{4B582AAE-1485-4F46-8F97-0702FAAC81B9}" srcOrd="14" destOrd="0" presId="urn:microsoft.com/office/officeart/2005/8/layout/radial5"/>
    <dgm:cxn modelId="{D96DE366-F008-4B44-AA32-E36DCFD0E781}" type="presParOf" srcId="{0EFD71F0-B9FF-4AB7-9CBE-F4BC092BD102}" destId="{AB57B983-9077-4554-96AE-65DBA4E0E5D7}" srcOrd="15" destOrd="0" presId="urn:microsoft.com/office/officeart/2005/8/layout/radial5"/>
    <dgm:cxn modelId="{B2FD51DC-91DB-44C0-A6AB-4D81576FA0BB}" type="presParOf" srcId="{AB57B983-9077-4554-96AE-65DBA4E0E5D7}" destId="{30E0C82A-C18D-460B-8616-21B7521C0D2D}" srcOrd="0" destOrd="0" presId="urn:microsoft.com/office/officeart/2005/8/layout/radial5"/>
    <dgm:cxn modelId="{49AD49A4-D6CF-40BD-9056-471B050D93DC}" type="presParOf" srcId="{0EFD71F0-B9FF-4AB7-9CBE-F4BC092BD102}" destId="{9BD08D33-7617-45DB-802A-22C57D9DE69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F8BB7-1694-4EE3-BCC7-2057C107D14B}">
      <dsp:nvSpPr>
        <dsp:cNvPr id="0" name=""/>
        <dsp:cNvSpPr/>
      </dsp:nvSpPr>
      <dsp:spPr>
        <a:xfrm>
          <a:off x="893783" y="0"/>
          <a:ext cx="2048696" cy="19541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স্থানীয় প্রসাশন 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93808" y="286177"/>
        <a:ext cx="1448646" cy="1381788"/>
      </dsp:txXfrm>
    </dsp:sp>
    <dsp:sp modelId="{794DFDCE-A8FB-4485-99D0-5E6FBA7826D9}">
      <dsp:nvSpPr>
        <dsp:cNvPr id="0" name=""/>
        <dsp:cNvSpPr/>
      </dsp:nvSpPr>
      <dsp:spPr>
        <a:xfrm>
          <a:off x="1276068" y="2123809"/>
          <a:ext cx="1188588" cy="1188588"/>
        </a:xfrm>
        <a:prstGeom prst="mathPlus">
          <a:avLst/>
        </a:prstGeom>
        <a:gradFill rotWithShape="1">
          <a:gsLst>
            <a:gs pos="0">
              <a:schemeClr val="accent3">
                <a:tint val="60000"/>
                <a:lumMod val="110000"/>
              </a:schemeClr>
            </a:gs>
            <a:gs pos="100000">
              <a:schemeClr val="accent3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1433615" y="2578325"/>
        <a:ext cx="873494" cy="279556"/>
      </dsp:txXfrm>
    </dsp:sp>
    <dsp:sp modelId="{8112C7E7-DF29-4583-9007-D0FE2E7E2D67}">
      <dsp:nvSpPr>
        <dsp:cNvPr id="0" name=""/>
        <dsp:cNvSpPr/>
      </dsp:nvSpPr>
      <dsp:spPr>
        <a:xfrm>
          <a:off x="551039" y="3478800"/>
          <a:ext cx="2638646" cy="2462305"/>
        </a:xfrm>
        <a:prstGeom prst="ellipse">
          <a:avLst/>
        </a:prstGeom>
        <a:solidFill>
          <a:srgbClr val="00B0F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bg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স্থানীয় স্বায়ত্বশাসিত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bg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 </a:t>
          </a:r>
          <a:endParaRPr lang="en-US" sz="3600" kern="1200" dirty="0">
            <a:solidFill>
              <a:schemeClr val="bg1">
                <a:lumMod val="85000"/>
                <a:lumOff val="1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37460" y="3839396"/>
        <a:ext cx="1865804" cy="1741113"/>
      </dsp:txXfrm>
    </dsp:sp>
    <dsp:sp modelId="{8CD0C06D-636F-41EB-A3E9-799966077045}">
      <dsp:nvSpPr>
        <dsp:cNvPr id="0" name=""/>
        <dsp:cNvSpPr/>
      </dsp:nvSpPr>
      <dsp:spPr>
        <a:xfrm rot="21521286">
          <a:off x="3125830" y="2385169"/>
          <a:ext cx="1089942" cy="7623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-1294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3125860" y="2540254"/>
        <a:ext cx="861241" cy="457402"/>
      </dsp:txXfrm>
    </dsp:sp>
    <dsp:sp modelId="{A28018AC-0164-46E1-B3F9-4F3B395FF7BC}">
      <dsp:nvSpPr>
        <dsp:cNvPr id="0" name=""/>
        <dsp:cNvSpPr/>
      </dsp:nvSpPr>
      <dsp:spPr>
        <a:xfrm>
          <a:off x="4419260" y="1431426"/>
          <a:ext cx="2859826" cy="2896017"/>
        </a:xfrm>
        <a:prstGeom prst="ellipse">
          <a:avLst/>
        </a:prstGeom>
        <a:solidFill>
          <a:srgbClr val="00B05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স্থানীয় সরকার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38072" y="1855538"/>
        <a:ext cx="2022202" cy="2047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AAA0A-45A4-4857-9753-62689E056C74}">
      <dsp:nvSpPr>
        <dsp:cNvPr id="0" name=""/>
        <dsp:cNvSpPr/>
      </dsp:nvSpPr>
      <dsp:spPr>
        <a:xfrm>
          <a:off x="3970228" y="2353241"/>
          <a:ext cx="1679215" cy="16792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স্থানীয় সরকার মন্ত্রণালয়ের অধীন 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16143" y="2599156"/>
        <a:ext cx="1187385" cy="1187385"/>
      </dsp:txXfrm>
    </dsp:sp>
    <dsp:sp modelId="{C29039D0-BFA6-492F-A642-AFC711F66101}">
      <dsp:nvSpPr>
        <dsp:cNvPr id="0" name=""/>
        <dsp:cNvSpPr/>
      </dsp:nvSpPr>
      <dsp:spPr>
        <a:xfrm rot="16200000">
          <a:off x="4632314" y="1742876"/>
          <a:ext cx="355043" cy="570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685571" y="1910320"/>
        <a:ext cx="248530" cy="342559"/>
      </dsp:txXfrm>
    </dsp:sp>
    <dsp:sp modelId="{9B59F189-56C4-4662-9608-46404586BBB6}">
      <dsp:nvSpPr>
        <dsp:cNvPr id="0" name=""/>
        <dsp:cNvSpPr/>
      </dsp:nvSpPr>
      <dsp:spPr>
        <a:xfrm>
          <a:off x="3970228" y="4132"/>
          <a:ext cx="1679215" cy="1679215"/>
        </a:xfrm>
        <a:prstGeom prst="ellipse">
          <a:avLst/>
        </a:prstGeom>
        <a:solidFill>
          <a:srgbClr val="00B0F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ইউনিয়ন পরিষদ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৪৫৫৪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16143" y="250047"/>
        <a:ext cx="1187385" cy="1187385"/>
      </dsp:txXfrm>
    </dsp:sp>
    <dsp:sp modelId="{8438D27C-76DC-487A-B33C-127630577834}">
      <dsp:nvSpPr>
        <dsp:cNvPr id="0" name=""/>
        <dsp:cNvSpPr/>
      </dsp:nvSpPr>
      <dsp:spPr>
        <a:xfrm rot="20520000">
          <a:off x="5739825" y="2547530"/>
          <a:ext cx="355043" cy="570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-3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742432" y="2678174"/>
        <a:ext cx="248530" cy="342559"/>
      </dsp:txXfrm>
    </dsp:sp>
    <dsp:sp modelId="{062B236F-B182-4139-BB7B-C8A132B636F8}">
      <dsp:nvSpPr>
        <dsp:cNvPr id="0" name=""/>
        <dsp:cNvSpPr/>
      </dsp:nvSpPr>
      <dsp:spPr>
        <a:xfrm>
          <a:off x="6204363" y="1627326"/>
          <a:ext cx="1679215" cy="1679215"/>
        </a:xfrm>
        <a:prstGeom prst="ellipse">
          <a:avLst/>
        </a:prstGeom>
        <a:solidFill>
          <a:srgbClr val="FF00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উপজেলা পরিষদ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৪৯২ 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50278" y="1873241"/>
        <a:ext cx="1187385" cy="1187385"/>
      </dsp:txXfrm>
    </dsp:sp>
    <dsp:sp modelId="{F2ECB86E-7AE9-4592-AB0E-8FFAE8D4F686}">
      <dsp:nvSpPr>
        <dsp:cNvPr id="0" name=""/>
        <dsp:cNvSpPr/>
      </dsp:nvSpPr>
      <dsp:spPr>
        <a:xfrm rot="2916842">
          <a:off x="5403495" y="3789533"/>
          <a:ext cx="367356" cy="570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-64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422168" y="3862377"/>
        <a:ext cx="257149" cy="342559"/>
      </dsp:txXfrm>
    </dsp:sp>
    <dsp:sp modelId="{F27C7608-99A2-4610-88E4-285DC862FFF7}">
      <dsp:nvSpPr>
        <dsp:cNvPr id="0" name=""/>
        <dsp:cNvSpPr/>
      </dsp:nvSpPr>
      <dsp:spPr>
        <a:xfrm>
          <a:off x="5538649" y="4133144"/>
          <a:ext cx="1679215" cy="1679215"/>
        </a:xfrm>
        <a:prstGeom prst="ellipse">
          <a:avLst/>
        </a:prstGeom>
        <a:solidFill>
          <a:srgbClr val="C000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জেলা পরিষদ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৬১ 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84564" y="4379059"/>
        <a:ext cx="1187385" cy="1187385"/>
      </dsp:txXfrm>
    </dsp:sp>
    <dsp:sp modelId="{9DB591E2-143C-4124-9A25-E13C77E1164C}">
      <dsp:nvSpPr>
        <dsp:cNvPr id="0" name=""/>
        <dsp:cNvSpPr/>
      </dsp:nvSpPr>
      <dsp:spPr>
        <a:xfrm rot="8048700">
          <a:off x="3811932" y="3748395"/>
          <a:ext cx="363247" cy="570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-97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3904368" y="3823483"/>
        <a:ext cx="254273" cy="342559"/>
      </dsp:txXfrm>
    </dsp:sp>
    <dsp:sp modelId="{B0D1CD78-1F9C-450B-AAAD-1EE6A024B1B7}">
      <dsp:nvSpPr>
        <dsp:cNvPr id="0" name=""/>
        <dsp:cNvSpPr/>
      </dsp:nvSpPr>
      <dsp:spPr>
        <a:xfrm>
          <a:off x="2323348" y="4050021"/>
          <a:ext cx="1679215" cy="1679215"/>
        </a:xfrm>
        <a:prstGeom prst="ellipse">
          <a:avLst/>
        </a:prstGeom>
        <a:solidFill>
          <a:srgbClr val="00206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পৌর সভা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৩২৭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69263" y="4295936"/>
        <a:ext cx="1187385" cy="1187385"/>
      </dsp:txXfrm>
    </dsp:sp>
    <dsp:sp modelId="{7FDB2610-0E38-47F8-B4A4-9AA960E1A45E}">
      <dsp:nvSpPr>
        <dsp:cNvPr id="0" name=""/>
        <dsp:cNvSpPr/>
      </dsp:nvSpPr>
      <dsp:spPr>
        <a:xfrm rot="11880000">
          <a:off x="3524804" y="2547530"/>
          <a:ext cx="355043" cy="570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-1294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3628710" y="2678174"/>
        <a:ext cx="248530" cy="342559"/>
      </dsp:txXfrm>
    </dsp:sp>
    <dsp:sp modelId="{B812F87E-BC43-47F9-B3F7-8A1F7E144336}">
      <dsp:nvSpPr>
        <dsp:cNvPr id="0" name=""/>
        <dsp:cNvSpPr/>
      </dsp:nvSpPr>
      <dsp:spPr>
        <a:xfrm>
          <a:off x="1736094" y="1627326"/>
          <a:ext cx="1679215" cy="1679215"/>
        </a:xfrm>
        <a:prstGeom prst="ellipse">
          <a:avLst/>
        </a:prstGeom>
        <a:solidFill>
          <a:srgbClr val="FFC0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সিটি কর্পোরেশন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১২ 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82009" y="1873241"/>
        <a:ext cx="1187385" cy="1187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DDD5D-0015-4C8A-902E-663A4EB1E4C1}">
      <dsp:nvSpPr>
        <dsp:cNvPr id="0" name=""/>
        <dsp:cNvSpPr/>
      </dsp:nvSpPr>
      <dsp:spPr>
        <a:xfrm>
          <a:off x="3975840" y="2310985"/>
          <a:ext cx="1543300" cy="154330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ইউনিয়ন পরিষদ 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01851" y="2536996"/>
        <a:ext cx="1091278" cy="1091278"/>
      </dsp:txXfrm>
    </dsp:sp>
    <dsp:sp modelId="{69FDF99C-2DE4-4990-BDE0-D3573B6280A6}">
      <dsp:nvSpPr>
        <dsp:cNvPr id="0" name=""/>
        <dsp:cNvSpPr/>
      </dsp:nvSpPr>
      <dsp:spPr>
        <a:xfrm rot="16200000">
          <a:off x="4509677" y="1613382"/>
          <a:ext cx="475626" cy="524722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581021" y="1789670"/>
        <a:ext cx="332938" cy="314834"/>
      </dsp:txXfrm>
    </dsp:sp>
    <dsp:sp modelId="{ABE12F96-52C7-4845-9F59-64E761481F5B}">
      <dsp:nvSpPr>
        <dsp:cNvPr id="0" name=""/>
        <dsp:cNvSpPr/>
      </dsp:nvSpPr>
      <dsp:spPr>
        <a:xfrm>
          <a:off x="4053005" y="24607"/>
          <a:ext cx="1388970" cy="138897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১০-১৫ টি গ্রাম নিয়ে গঠিত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56415" y="228017"/>
        <a:ext cx="982150" cy="982150"/>
      </dsp:txXfrm>
    </dsp:sp>
    <dsp:sp modelId="{A7368911-06A8-44A9-A57B-99794FF06475}">
      <dsp:nvSpPr>
        <dsp:cNvPr id="0" name=""/>
        <dsp:cNvSpPr/>
      </dsp:nvSpPr>
      <dsp:spPr>
        <a:xfrm rot="18900000">
          <a:off x="5363080" y="1966872"/>
          <a:ext cx="475626" cy="524722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-1849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-184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383976" y="2122264"/>
        <a:ext cx="332938" cy="314834"/>
      </dsp:txXfrm>
    </dsp:sp>
    <dsp:sp modelId="{67FE1F49-36EE-4999-9578-89F720D0A96D}">
      <dsp:nvSpPr>
        <dsp:cNvPr id="0" name=""/>
        <dsp:cNvSpPr/>
      </dsp:nvSpPr>
      <dsp:spPr>
        <a:xfrm>
          <a:off x="5724283" y="716873"/>
          <a:ext cx="1388970" cy="138897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-1849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-184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চেয়ারম্যান ১জন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27693" y="920283"/>
        <a:ext cx="982150" cy="982150"/>
      </dsp:txXfrm>
    </dsp:sp>
    <dsp:sp modelId="{BB4E4C1C-799D-4A2D-BE34-816AFDDE2D06}">
      <dsp:nvSpPr>
        <dsp:cNvPr id="0" name=""/>
        <dsp:cNvSpPr/>
      </dsp:nvSpPr>
      <dsp:spPr>
        <a:xfrm>
          <a:off x="5716570" y="2820274"/>
          <a:ext cx="475626" cy="524722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-3697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-369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716570" y="2925218"/>
        <a:ext cx="332938" cy="314834"/>
      </dsp:txXfrm>
    </dsp:sp>
    <dsp:sp modelId="{BA04BF6A-FB46-4ACB-BCA0-CC7D85B95A68}">
      <dsp:nvSpPr>
        <dsp:cNvPr id="0" name=""/>
        <dsp:cNvSpPr/>
      </dsp:nvSpPr>
      <dsp:spPr>
        <a:xfrm>
          <a:off x="6416548" y="2388150"/>
          <a:ext cx="1388970" cy="138897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-3697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-369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সাধারণ সদস্য-৯জন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19958" y="2591560"/>
        <a:ext cx="982150" cy="982150"/>
      </dsp:txXfrm>
    </dsp:sp>
    <dsp:sp modelId="{78C84032-37D0-4BCB-8027-BB8ACDF0AF48}">
      <dsp:nvSpPr>
        <dsp:cNvPr id="0" name=""/>
        <dsp:cNvSpPr/>
      </dsp:nvSpPr>
      <dsp:spPr>
        <a:xfrm rot="2700000">
          <a:off x="5363080" y="3673677"/>
          <a:ext cx="475626" cy="524722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-5546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-554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383976" y="3728173"/>
        <a:ext cx="332938" cy="314834"/>
      </dsp:txXfrm>
    </dsp:sp>
    <dsp:sp modelId="{6F8970FA-7ABF-45FA-873C-BC6287154F6C}">
      <dsp:nvSpPr>
        <dsp:cNvPr id="0" name=""/>
        <dsp:cNvSpPr/>
      </dsp:nvSpPr>
      <dsp:spPr>
        <a:xfrm>
          <a:off x="5724283" y="4059428"/>
          <a:ext cx="1388970" cy="138897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-5546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-554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মহিলা সদস্য-৩জন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27693" y="4262838"/>
        <a:ext cx="982150" cy="982150"/>
      </dsp:txXfrm>
    </dsp:sp>
    <dsp:sp modelId="{9E8D36EA-9295-49B1-B13D-FB37B936832C}">
      <dsp:nvSpPr>
        <dsp:cNvPr id="0" name=""/>
        <dsp:cNvSpPr/>
      </dsp:nvSpPr>
      <dsp:spPr>
        <a:xfrm rot="5400000">
          <a:off x="4509677" y="4027167"/>
          <a:ext cx="475626" cy="524722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-7394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-739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581021" y="4060767"/>
        <a:ext cx="332938" cy="314834"/>
      </dsp:txXfrm>
    </dsp:sp>
    <dsp:sp modelId="{4A92C62E-463C-4C2B-B9E8-436719F05FD3}">
      <dsp:nvSpPr>
        <dsp:cNvPr id="0" name=""/>
        <dsp:cNvSpPr/>
      </dsp:nvSpPr>
      <dsp:spPr>
        <a:xfrm>
          <a:off x="4053005" y="4751693"/>
          <a:ext cx="1388970" cy="138897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-7394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-739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ওয়ার্ড       ৯ টি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56415" y="4955103"/>
        <a:ext cx="982150" cy="982150"/>
      </dsp:txXfrm>
    </dsp:sp>
    <dsp:sp modelId="{59FFA081-EEE4-4412-85E9-88E20E7FDBCB}">
      <dsp:nvSpPr>
        <dsp:cNvPr id="0" name=""/>
        <dsp:cNvSpPr/>
      </dsp:nvSpPr>
      <dsp:spPr>
        <a:xfrm rot="8100000">
          <a:off x="3656275" y="3673677"/>
          <a:ext cx="475626" cy="524722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-9243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-924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3778067" y="3728173"/>
        <a:ext cx="332938" cy="314834"/>
      </dsp:txXfrm>
    </dsp:sp>
    <dsp:sp modelId="{7DC4A5BB-9F50-4A21-A422-E152E0737E9D}">
      <dsp:nvSpPr>
        <dsp:cNvPr id="0" name=""/>
        <dsp:cNvSpPr/>
      </dsp:nvSpPr>
      <dsp:spPr>
        <a:xfrm>
          <a:off x="2381728" y="4059428"/>
          <a:ext cx="1388970" cy="138897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-9243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-924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সচিব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 জন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85138" y="4262838"/>
        <a:ext cx="982150" cy="982150"/>
      </dsp:txXfrm>
    </dsp:sp>
    <dsp:sp modelId="{7A1C9F63-ABA6-457A-B79B-AA78C50D31F0}">
      <dsp:nvSpPr>
        <dsp:cNvPr id="0" name=""/>
        <dsp:cNvSpPr/>
      </dsp:nvSpPr>
      <dsp:spPr>
        <a:xfrm rot="10800000">
          <a:off x="3302785" y="2820274"/>
          <a:ext cx="475626" cy="524722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-11091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-1109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3445473" y="2925218"/>
        <a:ext cx="332938" cy="314834"/>
      </dsp:txXfrm>
    </dsp:sp>
    <dsp:sp modelId="{4B582AAE-1485-4F46-8F97-0702FAAC81B9}">
      <dsp:nvSpPr>
        <dsp:cNvPr id="0" name=""/>
        <dsp:cNvSpPr/>
      </dsp:nvSpPr>
      <dsp:spPr>
        <a:xfrm>
          <a:off x="1689462" y="2388150"/>
          <a:ext cx="1388970" cy="138897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-11091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-1109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কার্যকাল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৫ বছর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92872" y="2591560"/>
        <a:ext cx="982150" cy="982150"/>
      </dsp:txXfrm>
    </dsp:sp>
    <dsp:sp modelId="{AB57B983-9077-4554-96AE-65DBA4E0E5D7}">
      <dsp:nvSpPr>
        <dsp:cNvPr id="0" name=""/>
        <dsp:cNvSpPr/>
      </dsp:nvSpPr>
      <dsp:spPr>
        <a:xfrm rot="13500000">
          <a:off x="3656275" y="1966872"/>
          <a:ext cx="475626" cy="524722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-1294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-1294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3778067" y="2122264"/>
        <a:ext cx="332938" cy="314834"/>
      </dsp:txXfrm>
    </dsp:sp>
    <dsp:sp modelId="{9BD08D33-7617-45DB-802A-22C57D9DE693}">
      <dsp:nvSpPr>
        <dsp:cNvPr id="0" name=""/>
        <dsp:cNvSpPr/>
      </dsp:nvSpPr>
      <dsp:spPr>
        <a:xfrm>
          <a:off x="2381728" y="716873"/>
          <a:ext cx="1388970" cy="138897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-1294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-1294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 ইউনিয়ন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৪৫৫৪ টি</a:t>
          </a: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85138" y="920283"/>
        <a:ext cx="982150" cy="982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B3E704-2ACC-4D05-A9BA-414C2CFA57C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F7C33BE-77AD-45AE-95F7-924692082E6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0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704-2ACC-4D05-A9BA-414C2CFA57C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33BE-77AD-45AE-95F7-924692082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8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704-2ACC-4D05-A9BA-414C2CFA57C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33BE-77AD-45AE-95F7-924692082E6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780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704-2ACC-4D05-A9BA-414C2CFA57C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33BE-77AD-45AE-95F7-924692082E6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956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704-2ACC-4D05-A9BA-414C2CFA57C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33BE-77AD-45AE-95F7-924692082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27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704-2ACC-4D05-A9BA-414C2CFA57C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33BE-77AD-45AE-95F7-924692082E6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68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704-2ACC-4D05-A9BA-414C2CFA57C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33BE-77AD-45AE-95F7-924692082E6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006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704-2ACC-4D05-A9BA-414C2CFA57C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33BE-77AD-45AE-95F7-924692082E6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195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704-2ACC-4D05-A9BA-414C2CFA57C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33BE-77AD-45AE-95F7-924692082E6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74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704-2ACC-4D05-A9BA-414C2CFA57C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33BE-77AD-45AE-95F7-924692082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5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704-2ACC-4D05-A9BA-414C2CFA57C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33BE-77AD-45AE-95F7-924692082E6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8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704-2ACC-4D05-A9BA-414C2CFA57C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33BE-77AD-45AE-95F7-924692082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3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704-2ACC-4D05-A9BA-414C2CFA57C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33BE-77AD-45AE-95F7-924692082E6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48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704-2ACC-4D05-A9BA-414C2CFA57C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33BE-77AD-45AE-95F7-924692082E6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14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704-2ACC-4D05-A9BA-414C2CFA57C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33BE-77AD-45AE-95F7-924692082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3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704-2ACC-4D05-A9BA-414C2CFA57C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33BE-77AD-45AE-95F7-924692082E6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59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704-2ACC-4D05-A9BA-414C2CFA57C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33BE-77AD-45AE-95F7-924692082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0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B3E704-2ACC-4D05-A9BA-414C2CFA57C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7C33BE-77AD-45AE-95F7-924692082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92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jfi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fif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4.jpg"/><Relationship Id="rId7" Type="http://schemas.openxmlformats.org/officeDocument/2006/relationships/image" Target="../media/image57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59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mp"/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5A5945B7-A572-40DD-9D85-C161C37C0F0D}"/>
              </a:ext>
            </a:extLst>
          </p:cNvPr>
          <p:cNvSpPr/>
          <p:nvPr/>
        </p:nvSpPr>
        <p:spPr>
          <a:xfrm>
            <a:off x="3303103" y="291547"/>
            <a:ext cx="5920409" cy="1404731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আজকের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পাঠে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সবাইকে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স্বাগত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2D822B-F274-4AE0-BA9E-033535A01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87" y="1696278"/>
            <a:ext cx="7487477" cy="459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1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C91FA0C-84CB-426E-97F3-63C0D78DAE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1044613"/>
              </p:ext>
            </p:extLst>
          </p:nvPr>
        </p:nvGraphicFramePr>
        <p:xfrm>
          <a:off x="1242291" y="346364"/>
          <a:ext cx="9494982" cy="616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589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CDDD5D-0015-4C8A-902E-663A4EB1E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B2CDDD5D-0015-4C8A-902E-663A4EB1E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B2CDDD5D-0015-4C8A-902E-663A4EB1E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B2CDDD5D-0015-4C8A-902E-663A4EB1E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FDF99C-2DE4-4990-BDE0-D3573B628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69FDF99C-2DE4-4990-BDE0-D3573B628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69FDF99C-2DE4-4990-BDE0-D3573B628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69FDF99C-2DE4-4990-BDE0-D3573B628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E12F96-52C7-4845-9F59-64E761481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ABE12F96-52C7-4845-9F59-64E761481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ABE12F96-52C7-4845-9F59-64E761481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ABE12F96-52C7-4845-9F59-64E761481F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68911-06A8-44A9-A57B-99794FF06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A7368911-06A8-44A9-A57B-99794FF06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A7368911-06A8-44A9-A57B-99794FF06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A7368911-06A8-44A9-A57B-99794FF06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E1F49-36EE-4999-9578-89F720D0A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67FE1F49-36EE-4999-9578-89F720D0A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7FE1F49-36EE-4999-9578-89F720D0A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67FE1F49-36EE-4999-9578-89F720D0A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E4C1C-799D-4A2D-BE34-816AFDDE2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BB4E4C1C-799D-4A2D-BE34-816AFDDE2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BB4E4C1C-799D-4A2D-BE34-816AFDDE2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BB4E4C1C-799D-4A2D-BE34-816AFDDE2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04BF6A-FB46-4ACB-BCA0-CC7D85B95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A04BF6A-FB46-4ACB-BCA0-CC7D85B95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A04BF6A-FB46-4ACB-BCA0-CC7D85B95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BA04BF6A-FB46-4ACB-BCA0-CC7D85B95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C84032-37D0-4BCB-8027-BB8ACDF0A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8C84032-37D0-4BCB-8027-BB8ACDF0A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8C84032-37D0-4BCB-8027-BB8ACDF0A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78C84032-37D0-4BCB-8027-BB8ACDF0A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8970FA-7ABF-45FA-873C-BC6287154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F8970FA-7ABF-45FA-873C-BC6287154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F8970FA-7ABF-45FA-873C-BC6287154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F8970FA-7ABF-45FA-873C-BC6287154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8D36EA-9295-49B1-B13D-FB37B9368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9E8D36EA-9295-49B1-B13D-FB37B9368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9E8D36EA-9295-49B1-B13D-FB37B9368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9E8D36EA-9295-49B1-B13D-FB37B9368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92C62E-463C-4C2B-B9E8-436719F05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4A92C62E-463C-4C2B-B9E8-436719F05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4A92C62E-463C-4C2B-B9E8-436719F05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4A92C62E-463C-4C2B-B9E8-436719F05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FFA081-EEE4-4412-85E9-88E20E7FD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9FFA081-EEE4-4412-85E9-88E20E7FD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59FFA081-EEE4-4412-85E9-88E20E7FD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59FFA081-EEE4-4412-85E9-88E20E7FD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C4A5BB-9F50-4A21-A422-E152E0737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DC4A5BB-9F50-4A21-A422-E152E0737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DC4A5BB-9F50-4A21-A422-E152E0737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7DC4A5BB-9F50-4A21-A422-E152E0737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1C9F63-ABA6-457A-B79B-AA78C50D3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7A1C9F63-ABA6-457A-B79B-AA78C50D3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7A1C9F63-ABA6-457A-B79B-AA78C50D3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7A1C9F63-ABA6-457A-B79B-AA78C50D3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582AAE-1485-4F46-8F97-0702FAAC8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4B582AAE-1485-4F46-8F97-0702FAAC8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B582AAE-1485-4F46-8F97-0702FAAC8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4B582AAE-1485-4F46-8F97-0702FAAC8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57B983-9077-4554-96AE-65DBA4E0E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AB57B983-9077-4554-96AE-65DBA4E0E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AB57B983-9077-4554-96AE-65DBA4E0E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AB57B983-9077-4554-96AE-65DBA4E0E5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D08D33-7617-45DB-802A-22C57D9DE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9BD08D33-7617-45DB-802A-22C57D9DE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9BD08D33-7617-45DB-802A-22C57D9DE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9BD08D33-7617-45DB-802A-22C57D9DE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12A460-13F8-450D-AF16-CAF0F4316A85}"/>
              </a:ext>
            </a:extLst>
          </p:cNvPr>
          <p:cNvSpPr txBox="1"/>
          <p:nvPr/>
        </p:nvSpPr>
        <p:spPr>
          <a:xfrm>
            <a:off x="3730752" y="585216"/>
            <a:ext cx="4370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 পরিষদের লক্ষ্য 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212E9-AD09-4EB9-8E37-B0A9FF51C3AF}"/>
              </a:ext>
            </a:extLst>
          </p:cNvPr>
          <p:cNvSpPr txBox="1"/>
          <p:nvPr/>
        </p:nvSpPr>
        <p:spPr>
          <a:xfrm>
            <a:off x="5866472" y="1681675"/>
            <a:ext cx="354676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সম্যসা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দূরীকরণ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EFE5DE-62B0-4CC5-8172-9AF8EF1D0040}"/>
              </a:ext>
            </a:extLst>
          </p:cNvPr>
          <p:cNvSpPr txBox="1"/>
          <p:nvPr/>
        </p:nvSpPr>
        <p:spPr>
          <a:xfrm>
            <a:off x="6241774" y="2719562"/>
            <a:ext cx="6115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গণসচতনতা বৃদ্ধি</a:t>
            </a:r>
            <a:endParaRPr lang="en-US" sz="3600" dirty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275612-E0C6-4E58-81F9-28AA1504B337}"/>
              </a:ext>
            </a:extLst>
          </p:cNvPr>
          <p:cNvSpPr txBox="1"/>
          <p:nvPr/>
        </p:nvSpPr>
        <p:spPr>
          <a:xfrm>
            <a:off x="3044687" y="3247647"/>
            <a:ext cx="6115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দায়িত্বশীল নেতৃত্ব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487B1-9319-4548-8E6D-E1C84A6160D6}"/>
              </a:ext>
            </a:extLst>
          </p:cNvPr>
          <p:cNvSpPr txBox="1"/>
          <p:nvPr/>
        </p:nvSpPr>
        <p:spPr>
          <a:xfrm>
            <a:off x="6335443" y="3704593"/>
            <a:ext cx="6115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দায়িত্বশীল নেতৃত্ব </a:t>
            </a:r>
            <a:endParaRPr lang="en-US" sz="3600" dirty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9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5D27F4-06CF-475B-A0CE-8F273117A8DE}"/>
              </a:ext>
            </a:extLst>
          </p:cNvPr>
          <p:cNvSpPr txBox="1"/>
          <p:nvPr/>
        </p:nvSpPr>
        <p:spPr>
          <a:xfrm>
            <a:off x="821635" y="538226"/>
            <a:ext cx="11516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B91816-C2D3-4EED-BAC4-A02911861A41}"/>
              </a:ext>
            </a:extLst>
          </p:cNvPr>
          <p:cNvGrpSpPr/>
          <p:nvPr/>
        </p:nvGrpSpPr>
        <p:grpSpPr>
          <a:xfrm>
            <a:off x="527538" y="1294788"/>
            <a:ext cx="5784363" cy="2127637"/>
            <a:chOff x="1139483" y="1659988"/>
            <a:chExt cx="8020343" cy="21276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7866344-E4E9-4EAC-A941-1D9EF0CEE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483" y="1659988"/>
              <a:ext cx="2729132" cy="2127637"/>
            </a:xfrm>
            <a:prstGeom prst="rect">
              <a:avLst/>
            </a:prstGeom>
            <a:ln>
              <a:solidFill>
                <a:srgbClr val="FFFF00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65256F-F381-4997-ACD9-9A723BE64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668" y="1659988"/>
              <a:ext cx="2757267" cy="2127636"/>
            </a:xfrm>
            <a:prstGeom prst="rect">
              <a:avLst/>
            </a:prstGeom>
            <a:ln>
              <a:solidFill>
                <a:srgbClr val="FFFF00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874C54-3AA3-4813-8086-9BED5B28E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326" y="1668780"/>
              <a:ext cx="2857500" cy="2118844"/>
            </a:xfrm>
            <a:prstGeom prst="rect">
              <a:avLst/>
            </a:prstGeom>
            <a:ln>
              <a:solidFill>
                <a:srgbClr val="FFFF00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BE5DD5E-662B-40A3-9976-360AE7B3D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5" y="1285907"/>
            <a:ext cx="4472704" cy="2218112"/>
          </a:xfrm>
          <a:prstGeom prst="bevel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873949E-2504-4422-A891-2B942E797E1C}"/>
              </a:ext>
            </a:extLst>
          </p:cNvPr>
          <p:cNvGrpSpPr/>
          <p:nvPr/>
        </p:nvGrpSpPr>
        <p:grpSpPr>
          <a:xfrm>
            <a:off x="1974193" y="4169575"/>
            <a:ext cx="8243613" cy="1816091"/>
            <a:chOff x="1833910" y="4101520"/>
            <a:chExt cx="8243613" cy="18160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4229EB-5E83-423A-A94B-F7BBF4B35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498" y="4114756"/>
              <a:ext cx="2799918" cy="18028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9717E2-68C8-4AD2-B9E6-18F98B3F5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910" y="4101520"/>
              <a:ext cx="2816753" cy="18153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D4AE8EB-1CFA-43BD-ABCF-1EF573B9A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251" y="4114757"/>
              <a:ext cx="2593272" cy="18021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8829A04-181C-4F0B-8E7C-11D4BFE4FF8F}"/>
              </a:ext>
            </a:extLst>
          </p:cNvPr>
          <p:cNvSpPr txBox="1"/>
          <p:nvPr/>
        </p:nvSpPr>
        <p:spPr>
          <a:xfrm>
            <a:off x="266707" y="3435576"/>
            <a:ext cx="64400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রাস্তাঘাট,কালভার্ট,সে</a:t>
            </a:r>
            <a:r>
              <a:rPr lang="en-US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</a:t>
            </a:r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7D9050-548B-4DA5-BFB1-25B615E5363C}"/>
              </a:ext>
            </a:extLst>
          </p:cNvPr>
          <p:cNvSpPr txBox="1"/>
          <p:nvPr/>
        </p:nvSpPr>
        <p:spPr>
          <a:xfrm>
            <a:off x="7130050" y="3429000"/>
            <a:ext cx="6175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রাস্তার দুধারে বৃক্ষরোপন </a:t>
            </a:r>
            <a:endParaRPr lang="en-US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B1CAC6-20AA-4654-BC9B-66182A84E0F8}"/>
              </a:ext>
            </a:extLst>
          </p:cNvPr>
          <p:cNvSpPr txBox="1"/>
          <p:nvPr/>
        </p:nvSpPr>
        <p:spPr>
          <a:xfrm>
            <a:off x="1073425" y="5984955"/>
            <a:ext cx="11012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উন্নতমানের বীজ,সার ও কীটনাশক সরবরাহ এবং অধিক উৎপাদনে উৎসাহ প্রদান করা । 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53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4E9910-1CB8-4A29-8BEA-0DDA589DA30E}"/>
              </a:ext>
            </a:extLst>
          </p:cNvPr>
          <p:cNvSpPr txBox="1"/>
          <p:nvPr/>
        </p:nvSpPr>
        <p:spPr>
          <a:xfrm>
            <a:off x="2620617" y="374514"/>
            <a:ext cx="74112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উন্নতমানের বীজ,সার ও কীটনাশক সরবরাহ এবং অধিক উৎপাদনে উৎসাহ প্রদান করা </a:t>
            </a:r>
            <a:r>
              <a:rPr lang="bn-IN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AC0D58-5235-4AD9-902D-79CDA5A1457C}"/>
              </a:ext>
            </a:extLst>
          </p:cNvPr>
          <p:cNvGrpSpPr/>
          <p:nvPr/>
        </p:nvGrpSpPr>
        <p:grpSpPr>
          <a:xfrm>
            <a:off x="2322113" y="1076584"/>
            <a:ext cx="9124058" cy="1940229"/>
            <a:chOff x="1241701" y="1445148"/>
            <a:chExt cx="9124058" cy="19402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C06FBA9-7B9C-4E89-87EE-0AE30F2BD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701" y="1445148"/>
              <a:ext cx="3140012" cy="1940229"/>
            </a:xfrm>
            <a:prstGeom prst="bevel">
              <a:avLst/>
            </a:prstGeom>
            <a:ln>
              <a:solidFill>
                <a:srgbClr val="FFFF00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755A50-0E8C-4E80-898B-C2E5CD8A9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7760" y="1445149"/>
              <a:ext cx="3103965" cy="1927945"/>
            </a:xfrm>
            <a:prstGeom prst="bevel">
              <a:avLst/>
            </a:prstGeom>
            <a:ln>
              <a:solidFill>
                <a:srgbClr val="FFFF00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DA00624-5C28-43D8-A269-ABB8EC795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772" y="1445148"/>
              <a:ext cx="2807987" cy="1927945"/>
            </a:xfrm>
            <a:prstGeom prst="bevel">
              <a:avLst/>
            </a:prstGeom>
            <a:ln>
              <a:solidFill>
                <a:srgbClr val="FFFF00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4E07751-C2F0-4FD2-A891-1FCA44C56CC8}"/>
              </a:ext>
            </a:extLst>
          </p:cNvPr>
          <p:cNvSpPr txBox="1"/>
          <p:nvPr/>
        </p:nvSpPr>
        <p:spPr>
          <a:xfrm>
            <a:off x="2620617" y="3016813"/>
            <a:ext cx="8060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চাষ,পশুপালন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7C1860-0DB9-42A8-88F3-3B42A9300C43}"/>
              </a:ext>
            </a:extLst>
          </p:cNvPr>
          <p:cNvGrpSpPr/>
          <p:nvPr/>
        </p:nvGrpSpPr>
        <p:grpSpPr>
          <a:xfrm>
            <a:off x="3171533" y="3478478"/>
            <a:ext cx="5975780" cy="1833834"/>
            <a:chOff x="2977719" y="4035336"/>
            <a:chExt cx="5975780" cy="183383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578A81-0DDC-4701-ADB3-17B4CBFB6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7719" y="4035336"/>
              <a:ext cx="3103418" cy="18338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548E47-2DA8-48F9-9032-A1C7028C8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4035336"/>
              <a:ext cx="2857500" cy="17964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6FF2160-0CB2-45D8-9656-5042525F0DC0}"/>
              </a:ext>
            </a:extLst>
          </p:cNvPr>
          <p:cNvSpPr txBox="1"/>
          <p:nvPr/>
        </p:nvSpPr>
        <p:spPr>
          <a:xfrm>
            <a:off x="3044687" y="3247647"/>
            <a:ext cx="6115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1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চিকিৎসার জন্য দাতব্য হাসপাতাল প্রতিষ্ঠা করণ ।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80FA11-136E-4537-A51A-1C6E3C7908AC}"/>
              </a:ext>
            </a:extLst>
          </p:cNvPr>
          <p:cNvSpPr txBox="1"/>
          <p:nvPr/>
        </p:nvSpPr>
        <p:spPr>
          <a:xfrm>
            <a:off x="3044687" y="3247647"/>
            <a:ext cx="6115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180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চিকিৎসার জন্য দাতব্য হাসপাতাল প্রতিষ্ঠা করণ ।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7FC6BE-69BD-43C6-AF7F-912A6DE1C040}"/>
              </a:ext>
            </a:extLst>
          </p:cNvPr>
          <p:cNvSpPr txBox="1"/>
          <p:nvPr/>
        </p:nvSpPr>
        <p:spPr>
          <a:xfrm>
            <a:off x="2686877" y="5312312"/>
            <a:ext cx="6635034" cy="52322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চিকিৎসার জন্য দাতব্য হাসপাতাল প্রতিষ্ঠা করণ ।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85C08F-A196-4839-AFFF-60902A5C22D1}"/>
              </a:ext>
            </a:extLst>
          </p:cNvPr>
          <p:cNvSpPr txBox="1"/>
          <p:nvPr/>
        </p:nvSpPr>
        <p:spPr>
          <a:xfrm>
            <a:off x="2421835" y="418957"/>
            <a:ext cx="8935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038F92-0566-477B-99DE-3C91595566F5}"/>
              </a:ext>
            </a:extLst>
          </p:cNvPr>
          <p:cNvGrpSpPr/>
          <p:nvPr/>
        </p:nvGrpSpPr>
        <p:grpSpPr>
          <a:xfrm>
            <a:off x="530636" y="1016770"/>
            <a:ext cx="11130728" cy="2167474"/>
            <a:chOff x="688323" y="1140188"/>
            <a:chExt cx="11130728" cy="21674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BEB26C2-5BA0-4F32-A948-ACCD4032B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23" y="1140188"/>
              <a:ext cx="2945987" cy="2160663"/>
            </a:xfrm>
            <a:prstGeom prst="bevel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CBC3C95-94C1-4B40-8707-1B5C6634D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944" y="1212391"/>
              <a:ext cx="2724316" cy="2095271"/>
            </a:xfrm>
            <a:prstGeom prst="bevel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1031D9-238E-43CD-9AA2-D2CEE09DE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310" y="1212391"/>
              <a:ext cx="2825622" cy="2095270"/>
            </a:xfrm>
            <a:prstGeom prst="bevel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F9AF0E-43CD-4612-819C-C1928AF20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1260" y="1212390"/>
              <a:ext cx="2737791" cy="2095271"/>
            </a:xfrm>
            <a:prstGeom prst="bevel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6A6D78-1AA7-4743-B3BC-815ADC629480}"/>
              </a:ext>
            </a:extLst>
          </p:cNvPr>
          <p:cNvSpPr txBox="1"/>
          <p:nvPr/>
        </p:nvSpPr>
        <p:spPr>
          <a:xfrm>
            <a:off x="821272" y="3303306"/>
            <a:ext cx="10549452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 বিস্তার, বয়স্ক শিক্ষা কেন্দ্র ও লাইব্রেরী স্থাপন এবং দরিদ্র ও মেধাবী শিক্ষার্থীদের বৃত্তি প্রদান।</a:t>
            </a:r>
            <a:endParaRPr lang="en-US" sz="2800" dirty="0">
              <a:solidFill>
                <a:schemeClr val="bg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493CD2-90B3-43D8-8287-99DD6EAC10BB}"/>
              </a:ext>
            </a:extLst>
          </p:cNvPr>
          <p:cNvGrpSpPr/>
          <p:nvPr/>
        </p:nvGrpSpPr>
        <p:grpSpPr>
          <a:xfrm>
            <a:off x="3271048" y="3740013"/>
            <a:ext cx="6062394" cy="1954030"/>
            <a:chOff x="3173717" y="3926956"/>
            <a:chExt cx="6062394" cy="19540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E59D1F-54E5-4064-B6E5-8B698FBF6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717" y="3926957"/>
              <a:ext cx="3227243" cy="19540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2247C89-472B-437F-8C83-9AC1A7D82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960" y="3926956"/>
              <a:ext cx="2835151" cy="19540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754DEBE-C609-4430-85ED-CBCC2DB4D8CF}"/>
              </a:ext>
            </a:extLst>
          </p:cNvPr>
          <p:cNvSpPr txBox="1"/>
          <p:nvPr/>
        </p:nvSpPr>
        <p:spPr>
          <a:xfrm>
            <a:off x="1932057" y="5694042"/>
            <a:ext cx="8534399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কুটি শিল্প স্থাপন,সমবায় আন্দোলন পরিচালনা এবং জনগণকে উৎসাহিত করা। 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7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71F497-44B1-41A5-B31F-67927D392867}"/>
              </a:ext>
            </a:extLst>
          </p:cNvPr>
          <p:cNvSpPr txBox="1"/>
          <p:nvPr/>
        </p:nvSpPr>
        <p:spPr>
          <a:xfrm>
            <a:off x="1789044" y="498470"/>
            <a:ext cx="9674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034156-B8B2-4C69-9B83-FF8BB925F9BC}"/>
              </a:ext>
            </a:extLst>
          </p:cNvPr>
          <p:cNvGrpSpPr/>
          <p:nvPr/>
        </p:nvGrpSpPr>
        <p:grpSpPr>
          <a:xfrm>
            <a:off x="534649" y="1155372"/>
            <a:ext cx="11191973" cy="2103220"/>
            <a:chOff x="387661" y="1229739"/>
            <a:chExt cx="11191973" cy="21032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ABB8AC-5E74-43D2-92F1-66986A20E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52" y="1229739"/>
              <a:ext cx="2852255" cy="2103220"/>
            </a:xfrm>
            <a:prstGeom prst="homePlat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E685B2-769F-45F0-92C5-3BBE2A3EC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7299" y="1229739"/>
              <a:ext cx="3166253" cy="2046576"/>
            </a:xfrm>
            <a:prstGeom prst="homePlat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3578C-1272-45BA-A059-11777FCF6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61" y="1229739"/>
              <a:ext cx="2749638" cy="2046576"/>
            </a:xfrm>
            <a:prstGeom prst="homePlat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8" name="Picture 7" descr="12.jpg">
              <a:extLst>
                <a:ext uri="{FF2B5EF4-FFF2-40B4-BE49-F238E27FC236}">
                  <a16:creationId xmlns:a16="http://schemas.microsoft.com/office/drawing/2014/main" id="{5A5E9605-7960-476E-91F2-2A56F06EF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55807" y="1229739"/>
              <a:ext cx="2423827" cy="2103220"/>
            </a:xfrm>
            <a:prstGeom prst="homePlat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B5D917-B1AB-4165-8C73-4CF724CB1612}"/>
              </a:ext>
            </a:extLst>
          </p:cNvPr>
          <p:cNvSpPr txBox="1"/>
          <p:nvPr/>
        </p:nvSpPr>
        <p:spPr>
          <a:xfrm>
            <a:off x="1509254" y="3429000"/>
            <a:ext cx="9005454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বন্যা,প্রাকৃতিক দুর্যোগের সময় দুস্থদের সাহায্য এবং পুনর্বাসনের ব্যবস্থা করা। 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581998-2E4C-4775-93BD-13BB75FD8185}"/>
              </a:ext>
            </a:extLst>
          </p:cNvPr>
          <p:cNvGrpSpPr/>
          <p:nvPr/>
        </p:nvGrpSpPr>
        <p:grpSpPr>
          <a:xfrm>
            <a:off x="2721199" y="3952220"/>
            <a:ext cx="6938431" cy="1488037"/>
            <a:chOff x="2931439" y="4205763"/>
            <a:chExt cx="6720987" cy="133203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63946E6-BFD5-4DA1-9D87-FDDDAC4F0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912" y="4205763"/>
              <a:ext cx="2461514" cy="1316475"/>
            </a:xfrm>
            <a:prstGeom prst="rightArrowCallou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A869DD-AF19-41E1-8186-430BB84A3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1439" y="4205763"/>
              <a:ext cx="2068324" cy="1332039"/>
            </a:xfrm>
            <a:prstGeom prst="rightArrowCallou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8286CCA-D2A5-4C77-AA50-5A8A967FD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763" y="4205763"/>
              <a:ext cx="2191149" cy="1332039"/>
            </a:xfrm>
            <a:prstGeom prst="rightArrowCallou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53B78E7-6C5A-459D-B342-21FBAC83A81A}"/>
              </a:ext>
            </a:extLst>
          </p:cNvPr>
          <p:cNvSpPr txBox="1"/>
          <p:nvPr/>
        </p:nvSpPr>
        <p:spPr>
          <a:xfrm>
            <a:off x="3281727" y="5441018"/>
            <a:ext cx="5411462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জন্ম-মৃত্যু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রেজিষ্টার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1362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7D4E1D-A373-4A61-8A47-623485CA53B9}"/>
              </a:ext>
            </a:extLst>
          </p:cNvPr>
          <p:cNvSpPr txBox="1"/>
          <p:nvPr/>
        </p:nvSpPr>
        <p:spPr>
          <a:xfrm>
            <a:off x="591529" y="504905"/>
            <a:ext cx="11714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6091D4-B72C-4C73-BA6A-A77C81531EE9}"/>
              </a:ext>
            </a:extLst>
          </p:cNvPr>
          <p:cNvGrpSpPr/>
          <p:nvPr/>
        </p:nvGrpSpPr>
        <p:grpSpPr>
          <a:xfrm>
            <a:off x="443393" y="1176210"/>
            <a:ext cx="11305214" cy="2252790"/>
            <a:chOff x="547255" y="1052164"/>
            <a:chExt cx="11305214" cy="22527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D939913-64F5-467A-B891-6E1B515BE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55" y="1052164"/>
              <a:ext cx="2524759" cy="2252790"/>
            </a:xfrm>
            <a:prstGeom prst="bevel">
              <a:avLst/>
            </a:prstGeom>
            <a:ln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F99286-226B-455D-9F03-D3952B90B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9983" y="1063428"/>
              <a:ext cx="2309717" cy="2210280"/>
            </a:xfrm>
            <a:prstGeom prst="bevel">
              <a:avLst/>
            </a:prstGeom>
            <a:ln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ADDD0-9395-44EB-91A5-DF1535506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9700" y="1063427"/>
              <a:ext cx="2002769" cy="2210281"/>
            </a:xfrm>
            <a:prstGeom prst="bevel">
              <a:avLst/>
            </a:prstGeom>
            <a:ln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7003AAE-BAB0-427E-9863-58E46474D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015" y="1083408"/>
              <a:ext cx="2309716" cy="2221546"/>
            </a:xfrm>
            <a:prstGeom prst="bevel">
              <a:avLst/>
            </a:prstGeom>
            <a:ln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716943-EB70-46BD-BFE4-0891F7D64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731" y="1083407"/>
              <a:ext cx="2158253" cy="2221546"/>
            </a:xfrm>
            <a:prstGeom prst="bevel">
              <a:avLst/>
            </a:prstGeom>
            <a:ln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8B6A5E0-12C1-429C-8C02-DA141FCB9E58}"/>
              </a:ext>
            </a:extLst>
          </p:cNvPr>
          <p:cNvSpPr txBox="1"/>
          <p:nvPr/>
        </p:nvSpPr>
        <p:spPr>
          <a:xfrm>
            <a:off x="547255" y="3538702"/>
            <a:ext cx="11097490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পরিস্কার-পরিচ্ছন্ন,ময়লা-আবর্জনা ফেলা,পশু জবাই,গবাদি-পশুর গোসল এবং ময়লা-কাপড়-চোপর ইত্যাদি নিয়ন্ত্রণ রাখা। </a:t>
            </a: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AFEA89-4953-457D-828C-56849F086F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263" y="4000367"/>
            <a:ext cx="2404197" cy="1327800"/>
          </a:xfrm>
          <a:prstGeom prst="bevel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1F20F3-8104-476F-B432-041BAA9D9D20}"/>
              </a:ext>
            </a:extLst>
          </p:cNvPr>
          <p:cNvSpPr txBox="1"/>
          <p:nvPr/>
        </p:nvSpPr>
        <p:spPr>
          <a:xfrm>
            <a:off x="591529" y="5387660"/>
            <a:ext cx="11097490" cy="95410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গ্রামীণ জীবনের বিভিন্ন বিরোধ নিস্পত্তি করা,সর্বোচ্চ পাঁচ হাজার টাকা দাবির দেওয়ানি ও ছোটখাটো ফৌজদারি মামলার বিচার ইউনিয়ন পরিষদ করতে পারে। 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4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12F364-1C6B-4930-AFAF-A13BCDDE54D3}"/>
              </a:ext>
            </a:extLst>
          </p:cNvPr>
          <p:cNvSpPr txBox="1"/>
          <p:nvPr/>
        </p:nvSpPr>
        <p:spPr>
          <a:xfrm>
            <a:off x="193964" y="372383"/>
            <a:ext cx="1171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দ্বারা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 উৎস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F76913-077C-44A1-A438-619A9A52BFFD}"/>
              </a:ext>
            </a:extLst>
          </p:cNvPr>
          <p:cNvGrpSpPr/>
          <p:nvPr/>
        </p:nvGrpSpPr>
        <p:grpSpPr>
          <a:xfrm>
            <a:off x="325582" y="1262549"/>
            <a:ext cx="5860473" cy="1770389"/>
            <a:chOff x="1246909" y="1815377"/>
            <a:chExt cx="5860473" cy="177038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819B59-7309-4852-AC9F-D89B634C6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909" y="1815378"/>
              <a:ext cx="2973532" cy="1745240"/>
            </a:xfrm>
            <a:prstGeom prst="bevel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F901B8-00DA-40D6-84A4-4CE138A04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441" y="1815377"/>
              <a:ext cx="2886941" cy="1770389"/>
            </a:xfrm>
            <a:prstGeom prst="bevel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20E3577-5AD5-4E68-B1C6-53B9CC903301}"/>
              </a:ext>
            </a:extLst>
          </p:cNvPr>
          <p:cNvGrpSpPr/>
          <p:nvPr/>
        </p:nvGrpSpPr>
        <p:grpSpPr>
          <a:xfrm>
            <a:off x="6498184" y="1262549"/>
            <a:ext cx="5166940" cy="1803164"/>
            <a:chOff x="6511637" y="1414803"/>
            <a:chExt cx="5166940" cy="180316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F7AF106-DBFB-45E5-8CF7-8CA66EB4A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637" y="1414803"/>
              <a:ext cx="2836956" cy="1799020"/>
            </a:xfrm>
            <a:prstGeom prst="bevel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288698-16B5-4D9A-9841-4A3C652CA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593" y="1414803"/>
              <a:ext cx="2329984" cy="1803164"/>
            </a:xfrm>
            <a:prstGeom prst="bevel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0EE324E-979B-41DD-9DA8-54D6B25C64EB}"/>
              </a:ext>
            </a:extLst>
          </p:cNvPr>
          <p:cNvSpPr txBox="1"/>
          <p:nvPr/>
        </p:nvSpPr>
        <p:spPr>
          <a:xfrm>
            <a:off x="1269423" y="3192273"/>
            <a:ext cx="4059381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বাড়ীঘর,দালান-কোঠার উপর কর। </a:t>
            </a: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77D443-A50F-4A80-A07B-ED4B51750377}"/>
              </a:ext>
            </a:extLst>
          </p:cNvPr>
          <p:cNvSpPr txBox="1"/>
          <p:nvPr/>
        </p:nvSpPr>
        <p:spPr>
          <a:xfrm>
            <a:off x="6358833" y="3167390"/>
            <a:ext cx="5306291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সিনেমা,থিয়েটার,যাত্রা ও সার্কাসের উপর কর।</a:t>
            </a: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C167FE-7572-4D5C-A4EA-2AF30F1864D2}"/>
              </a:ext>
            </a:extLst>
          </p:cNvPr>
          <p:cNvGrpSpPr/>
          <p:nvPr/>
        </p:nvGrpSpPr>
        <p:grpSpPr>
          <a:xfrm>
            <a:off x="957812" y="3715493"/>
            <a:ext cx="10186319" cy="1921929"/>
            <a:chOff x="966590" y="3995106"/>
            <a:chExt cx="9902558" cy="192192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162A294-6122-40BD-B6EE-5045FCC32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72" y="3995106"/>
              <a:ext cx="2075949" cy="1921928"/>
            </a:xfrm>
            <a:prstGeom prst="flowChartPredefinedProces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4D0CCA4-8885-40E4-A13F-897B9C9D9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90" y="3995106"/>
              <a:ext cx="2658341" cy="1906792"/>
            </a:xfrm>
            <a:prstGeom prst="flowChartPredefinedProces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2EEF2D6-4B8A-410E-BEED-5C40BC014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221" y="4010243"/>
              <a:ext cx="2509927" cy="1906792"/>
            </a:xfrm>
            <a:prstGeom prst="flowChartPredefinedProces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E514C82-B3F1-4B8F-BC44-32B123885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931" y="3995107"/>
              <a:ext cx="2661846" cy="1921928"/>
            </a:xfrm>
            <a:prstGeom prst="flowChartPredefinedProces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209F8F8-C431-4967-8E5D-29E703B8E3B5}"/>
              </a:ext>
            </a:extLst>
          </p:cNvPr>
          <p:cNvSpPr txBox="1"/>
          <p:nvPr/>
        </p:nvSpPr>
        <p:spPr>
          <a:xfrm>
            <a:off x="2704290" y="5713947"/>
            <a:ext cx="5857991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মেলা,বিয়ে,জন্ম সনদ এবং যানবাহনের উপর কর। 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8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DF27EE-EA98-4D3F-8E2D-2970B1E35294}"/>
              </a:ext>
            </a:extLst>
          </p:cNvPr>
          <p:cNvSpPr txBox="1"/>
          <p:nvPr/>
        </p:nvSpPr>
        <p:spPr>
          <a:xfrm>
            <a:off x="689113" y="344247"/>
            <a:ext cx="10734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দ্বারা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 উৎস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D09A3C-7B6E-4DF9-9A79-64EC0AEB63D1}"/>
              </a:ext>
            </a:extLst>
          </p:cNvPr>
          <p:cNvGrpSpPr/>
          <p:nvPr/>
        </p:nvGrpSpPr>
        <p:grpSpPr>
          <a:xfrm>
            <a:off x="1316182" y="1361270"/>
            <a:ext cx="9892145" cy="1627607"/>
            <a:chOff x="1517975" y="1361270"/>
            <a:chExt cx="9405303" cy="16276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F060B5-D2A0-4059-A45F-56E632043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6755" y="1365539"/>
              <a:ext cx="2796523" cy="16153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1A3865-9148-47FC-8D94-17ED65B6E4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243"/>
            <a:stretch/>
          </p:blipFill>
          <p:spPr>
            <a:xfrm>
              <a:off x="5138790" y="1365539"/>
              <a:ext cx="2974110" cy="16233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457C100-BA07-49A4-9CF8-8CA172E4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975" y="1361270"/>
              <a:ext cx="3606960" cy="16153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1BCE55A-FA63-448A-992E-6B1091C72976}"/>
              </a:ext>
            </a:extLst>
          </p:cNvPr>
          <p:cNvSpPr txBox="1"/>
          <p:nvPr/>
        </p:nvSpPr>
        <p:spPr>
          <a:xfrm>
            <a:off x="3441123" y="3179909"/>
            <a:ext cx="4785916" cy="5232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 মহাল,হাট-বাজার,ফেরিঘাট এর ইজারা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A4E11F-D318-4C00-9EFE-539DFDE92C3F}"/>
              </a:ext>
            </a:extLst>
          </p:cNvPr>
          <p:cNvGrpSpPr/>
          <p:nvPr/>
        </p:nvGrpSpPr>
        <p:grpSpPr>
          <a:xfrm>
            <a:off x="3677091" y="3703129"/>
            <a:ext cx="4549948" cy="1623338"/>
            <a:chOff x="2971915" y="3946410"/>
            <a:chExt cx="4549948" cy="162333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5E23E5-BF11-4D43-A4B8-F3D84704D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0136" y="3946410"/>
              <a:ext cx="2851727" cy="1615362"/>
            </a:xfrm>
            <a:prstGeom prst="cube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06618A-872C-4E91-A85F-81E75BA9C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15" y="3946410"/>
              <a:ext cx="1698221" cy="1623338"/>
            </a:xfrm>
            <a:prstGeom prst="cube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E5EA597-A27D-4F80-91D3-52C33E4BBB7E}"/>
              </a:ext>
            </a:extLst>
          </p:cNvPr>
          <p:cNvSpPr txBox="1"/>
          <p:nvPr/>
        </p:nvSpPr>
        <p:spPr>
          <a:xfrm>
            <a:off x="2463097" y="5492461"/>
            <a:ext cx="7523019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লাইসেন্স ও পারমিট ফি এবং সরকার বরাদ্দ/ অনুদান 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9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E4FC01-2CB6-45AC-9EA5-558C1F2B4F58}"/>
              </a:ext>
            </a:extLst>
          </p:cNvPr>
          <p:cNvSpPr txBox="1"/>
          <p:nvPr/>
        </p:nvSpPr>
        <p:spPr>
          <a:xfrm>
            <a:off x="4936436" y="649958"/>
            <a:ext cx="1995054" cy="6463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দলীয় কাজ </a:t>
            </a:r>
            <a:endParaRPr lang="en-US" sz="3600" dirty="0">
              <a:solidFill>
                <a:schemeClr val="bg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109B0-7114-4D83-A98C-D721525A6AC6}"/>
              </a:ext>
            </a:extLst>
          </p:cNvPr>
          <p:cNvSpPr txBox="1"/>
          <p:nvPr/>
        </p:nvSpPr>
        <p:spPr>
          <a:xfrm>
            <a:off x="2286002" y="4394021"/>
            <a:ext cx="8243453" cy="6463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কার্যাবলিগুলো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ACE86C16-EDE1-468B-9D25-7C0BF1AE760E}"/>
              </a:ext>
            </a:extLst>
          </p:cNvPr>
          <p:cNvSpPr/>
          <p:nvPr/>
        </p:nvSpPr>
        <p:spPr>
          <a:xfrm>
            <a:off x="2941382" y="1948069"/>
            <a:ext cx="1995054" cy="1388165"/>
          </a:xfrm>
          <a:prstGeom prst="pie">
            <a:avLst>
              <a:gd name="adj1" fmla="val 18033662"/>
              <a:gd name="adj2" fmla="val 16199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১নং </a:t>
            </a:r>
            <a:r>
              <a:rPr lang="en-US" sz="2800" dirty="0" err="1">
                <a:solidFill>
                  <a:srgbClr val="FFFF00"/>
                </a:solidFill>
              </a:rPr>
              <a:t>দল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81AC8405-6FF1-48E2-ABDA-124B19F60A7E}"/>
              </a:ext>
            </a:extLst>
          </p:cNvPr>
          <p:cNvSpPr/>
          <p:nvPr/>
        </p:nvSpPr>
        <p:spPr>
          <a:xfrm>
            <a:off x="5433392" y="1855304"/>
            <a:ext cx="2120347" cy="1573696"/>
          </a:xfrm>
          <a:prstGeom prst="pie">
            <a:avLst>
              <a:gd name="adj1" fmla="val 21021508"/>
              <a:gd name="adj2" fmla="val 1985074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২নংদল</a:t>
            </a:r>
          </a:p>
        </p:txBody>
      </p:sp>
    </p:spTree>
    <p:extLst>
      <p:ext uri="{BB962C8B-B14F-4D97-AF65-F5344CB8AC3E}">
        <p14:creationId xmlns:p14="http://schemas.microsoft.com/office/powerpoint/2010/main" val="335960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83BCA-AA89-48D4-A257-49B192A9C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7" t="24155" r="-16523" b="14588"/>
          <a:stretch/>
        </p:blipFill>
        <p:spPr>
          <a:xfrm>
            <a:off x="662607" y="924423"/>
            <a:ext cx="4055165" cy="3326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E280ED-6C38-41AC-9D6C-DA5F433EE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26" y="1295483"/>
            <a:ext cx="2120348" cy="2077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4C8FF7A6-DE49-4EEC-BB83-FEA834C60065}"/>
              </a:ext>
            </a:extLst>
          </p:cNvPr>
          <p:cNvSpPr/>
          <p:nvPr/>
        </p:nvSpPr>
        <p:spPr>
          <a:xfrm>
            <a:off x="3988904" y="347954"/>
            <a:ext cx="4214191" cy="1152938"/>
          </a:xfrm>
          <a:prstGeom prst="irregularSeal2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পরিচিতি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ACECB-088C-4BC1-8C54-B0F1B7CBAF62}"/>
              </a:ext>
            </a:extLst>
          </p:cNvPr>
          <p:cNvSpPr txBox="1"/>
          <p:nvPr/>
        </p:nvSpPr>
        <p:spPr>
          <a:xfrm>
            <a:off x="8123582" y="3127335"/>
            <a:ext cx="3260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তারিখ:১৯/৮/২০২১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5309A1-25EE-440F-8D9B-3677808E2C86}"/>
              </a:ext>
            </a:extLst>
          </p:cNvPr>
          <p:cNvSpPr txBox="1"/>
          <p:nvPr/>
        </p:nvSpPr>
        <p:spPr>
          <a:xfrm>
            <a:off x="921023" y="4173775"/>
            <a:ext cx="3538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আলেয়া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বেগম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err="1">
                <a:solidFill>
                  <a:srgbClr val="00B050"/>
                </a:solidFill>
              </a:rPr>
              <a:t>সহকারী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প্রধান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শিক্ষক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r>
              <a:rPr lang="en-US" dirty="0" err="1">
                <a:solidFill>
                  <a:srgbClr val="00B050"/>
                </a:solidFill>
              </a:rPr>
              <a:t>মানব</a:t>
            </a:r>
            <a:r>
              <a:rPr lang="en-US" dirty="0">
                <a:solidFill>
                  <a:srgbClr val="00B050"/>
                </a:solidFill>
              </a:rPr>
              <a:t>  </a:t>
            </a:r>
            <a:r>
              <a:rPr lang="en-US" dirty="0" err="1">
                <a:solidFill>
                  <a:srgbClr val="00B050"/>
                </a:solidFill>
              </a:rPr>
              <a:t>কল্যাণ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উচ্চ্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বিদ্যালয়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বাহুবল,হবিগঞ্জ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CB335D89-B27F-4F30-AC95-E691637B1B9D}"/>
              </a:ext>
            </a:extLst>
          </p:cNvPr>
          <p:cNvSpPr/>
          <p:nvPr/>
        </p:nvSpPr>
        <p:spPr>
          <a:xfrm>
            <a:off x="5526158" y="1683026"/>
            <a:ext cx="437320" cy="3816626"/>
          </a:xfrm>
          <a:prstGeom prst="can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60178"/>
      </p:ext>
    </p:extLst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F61F05-DE3F-4C8E-BD36-8378F54C1C21}"/>
              </a:ext>
            </a:extLst>
          </p:cNvPr>
          <p:cNvSpPr txBox="1"/>
          <p:nvPr/>
        </p:nvSpPr>
        <p:spPr>
          <a:xfrm>
            <a:off x="4627419" y="415637"/>
            <a:ext cx="1967345" cy="6463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মুল্যায়ন </a:t>
            </a:r>
            <a:endParaRPr lang="en-US" sz="3600" dirty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0C41F779-5A06-4034-AA00-8C94CBEBA6DE}"/>
              </a:ext>
            </a:extLst>
          </p:cNvPr>
          <p:cNvSpPr/>
          <p:nvPr/>
        </p:nvSpPr>
        <p:spPr>
          <a:xfrm>
            <a:off x="3020290" y="1283018"/>
            <a:ext cx="8534401" cy="1080655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bn-IN" sz="36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নটিকে রাষ্ট্রের হৃৎপিণ্ড বলা হয়? </a:t>
            </a:r>
            <a:endParaRPr lang="en-US" sz="3600" dirty="0">
              <a:solidFill>
                <a:schemeClr val="bg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5ECDECDC-0801-4151-9ADA-CD659A5D1F79}"/>
              </a:ext>
            </a:extLst>
          </p:cNvPr>
          <p:cNvSpPr/>
          <p:nvPr/>
        </p:nvSpPr>
        <p:spPr>
          <a:xfrm>
            <a:off x="1066799" y="2528452"/>
            <a:ext cx="8111837" cy="119149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বিচারব্যবস্থার সর্বনিম্ন আদালত কোনটি? </a:t>
            </a:r>
            <a:endParaRPr lang="en-US" sz="3600" dirty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4DB1B06E-9AD0-4077-A20B-D5408F08DAFA}"/>
              </a:ext>
            </a:extLst>
          </p:cNvPr>
          <p:cNvSpPr/>
          <p:nvPr/>
        </p:nvSpPr>
        <p:spPr>
          <a:xfrm>
            <a:off x="2667301" y="3877798"/>
            <a:ext cx="8423564" cy="123305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মোট কয়টি ইউনিয়ন পরিষদ আছে ?</a:t>
            </a:r>
            <a:endParaRPr lang="en-US" sz="3600" dirty="0">
              <a:solidFill>
                <a:schemeClr val="bg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67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2D8D7CD8-07D2-44F5-8B9F-894492641AA6}"/>
              </a:ext>
            </a:extLst>
          </p:cNvPr>
          <p:cNvSpPr/>
          <p:nvPr/>
        </p:nvSpPr>
        <p:spPr>
          <a:xfrm>
            <a:off x="4454234" y="430155"/>
            <a:ext cx="3020291" cy="1080655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965E3-790A-40A1-89B4-75DCAEB2C783}"/>
              </a:ext>
            </a:extLst>
          </p:cNvPr>
          <p:cNvSpPr txBox="1"/>
          <p:nvPr/>
        </p:nvSpPr>
        <p:spPr>
          <a:xfrm>
            <a:off x="976744" y="4743009"/>
            <a:ext cx="9975273" cy="120032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সত্বে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 সরকারের প্রয়োজনীয়তা ব্যাখ্যা কর।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2E5EF-30FA-4FCD-B175-97703AF0D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4" y="1510811"/>
            <a:ext cx="4769301" cy="2968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A3C592-D1D2-4231-B584-174D08847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51" y="1510811"/>
            <a:ext cx="4769301" cy="284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22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36EC382A-22DF-4203-9297-4C3675F53152}"/>
              </a:ext>
            </a:extLst>
          </p:cNvPr>
          <p:cNvSpPr/>
          <p:nvPr/>
        </p:nvSpPr>
        <p:spPr>
          <a:xfrm>
            <a:off x="3525078" y="768626"/>
            <a:ext cx="4678018" cy="5227983"/>
          </a:xfrm>
          <a:prstGeom prst="verticalScroll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ধন্যবাদ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988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C67138-CE09-40AC-B2BB-A9AEBD91C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7" y="1480102"/>
            <a:ext cx="3118410" cy="1978957"/>
          </a:xfrm>
          <a:prstGeom prst="can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7C467-3506-4A86-BABA-880DC94DDF2E}"/>
              </a:ext>
            </a:extLst>
          </p:cNvPr>
          <p:cNvSpPr txBox="1"/>
          <p:nvPr/>
        </p:nvSpPr>
        <p:spPr>
          <a:xfrm>
            <a:off x="560318" y="2813370"/>
            <a:ext cx="3246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সিটি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কর্পোরেশন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7E786B-4AE4-46E0-B597-F148CF39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35" y="1455195"/>
            <a:ext cx="3134967" cy="1978956"/>
          </a:xfrm>
          <a:prstGeom prst="cub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A74704-8D9E-4F6F-A7A0-8F42172E0DAE}"/>
              </a:ext>
            </a:extLst>
          </p:cNvPr>
          <p:cNvSpPr txBox="1"/>
          <p:nvPr/>
        </p:nvSpPr>
        <p:spPr>
          <a:xfrm>
            <a:off x="3996948" y="2721967"/>
            <a:ext cx="2385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জেলা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পরিষদ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172F35-A4D4-43E9-8F91-4C17C7721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49" y="1357635"/>
            <a:ext cx="2924583" cy="1978955"/>
          </a:xfrm>
          <a:prstGeom prst="can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A1D4A6-DD18-41B7-9AA3-4761C62625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318" y="1414966"/>
            <a:ext cx="1660670" cy="2027170"/>
          </a:xfrm>
          <a:prstGeom prst="can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588829-E335-4316-9A0A-37E75F548E65}"/>
              </a:ext>
            </a:extLst>
          </p:cNvPr>
          <p:cNvSpPr txBox="1"/>
          <p:nvPr/>
        </p:nvSpPr>
        <p:spPr>
          <a:xfrm>
            <a:off x="7337554" y="2813370"/>
            <a:ext cx="1845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পৌরসভা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8393B2-3E61-4793-9999-67FE1544F921}"/>
              </a:ext>
            </a:extLst>
          </p:cNvPr>
          <p:cNvSpPr txBox="1"/>
          <p:nvPr/>
        </p:nvSpPr>
        <p:spPr>
          <a:xfrm>
            <a:off x="9954245" y="2372838"/>
            <a:ext cx="148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ইউনিয়ন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পরিষদ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94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:a16="http://schemas.microsoft.com/office/drawing/2014/main" id="{6EBDDF53-7C77-4D65-A1D2-DAF8C2BE36E9}"/>
              </a:ext>
            </a:extLst>
          </p:cNvPr>
          <p:cNvSpPr/>
          <p:nvPr/>
        </p:nvSpPr>
        <p:spPr>
          <a:xfrm>
            <a:off x="3657598" y="450574"/>
            <a:ext cx="5102088" cy="556592"/>
          </a:xfrm>
          <a:prstGeom prst="ribbon2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</a:rPr>
              <a:t>আজকের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পাঠ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CDA95-6AAD-48E1-8EAF-CE487B4DC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32" y="1688144"/>
            <a:ext cx="3842920" cy="2626948"/>
          </a:xfrm>
          <a:prstGeom prst="bevel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88AE2F-BD29-4297-9422-7D4B070AE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252" y="1510748"/>
            <a:ext cx="3019846" cy="3061251"/>
          </a:xfrm>
          <a:prstGeom prst="can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9F8147-4D1F-4FCB-AFDD-ACADE68051E1}"/>
              </a:ext>
            </a:extLst>
          </p:cNvPr>
          <p:cNvSpPr txBox="1"/>
          <p:nvPr/>
        </p:nvSpPr>
        <p:spPr>
          <a:xfrm>
            <a:off x="4026906" y="4783193"/>
            <a:ext cx="573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</a:rPr>
              <a:t>স্থানীয়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সরকার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ব্যবস্থা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40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>
            <a:extLst>
              <a:ext uri="{FF2B5EF4-FFF2-40B4-BE49-F238E27FC236}">
                <a16:creationId xmlns:a16="http://schemas.microsoft.com/office/drawing/2014/main" id="{44E3572B-C0C3-49EF-9211-58AE558C2A8C}"/>
              </a:ext>
            </a:extLst>
          </p:cNvPr>
          <p:cNvSpPr/>
          <p:nvPr/>
        </p:nvSpPr>
        <p:spPr>
          <a:xfrm>
            <a:off x="3843130" y="477078"/>
            <a:ext cx="3935897" cy="861392"/>
          </a:xfrm>
          <a:prstGeom prst="flowChartMagneticTap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</a:rPr>
              <a:t>শিখনফল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97465-3B99-4C2D-9892-6D378618FA07}"/>
              </a:ext>
            </a:extLst>
          </p:cNvPr>
          <p:cNvSpPr txBox="1"/>
          <p:nvPr/>
        </p:nvSpPr>
        <p:spPr>
          <a:xfrm>
            <a:off x="3044687" y="3247647"/>
            <a:ext cx="6115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1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E4CD8-41BB-449E-A158-EE4A9BF7954A}"/>
              </a:ext>
            </a:extLst>
          </p:cNvPr>
          <p:cNvSpPr txBox="1"/>
          <p:nvPr/>
        </p:nvSpPr>
        <p:spPr>
          <a:xfrm>
            <a:off x="1484242" y="2186609"/>
            <a:ext cx="479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এই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পাঠ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শেষে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শিক্ষার্থীরা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EDB25-8224-4A64-8F12-8044E961A378}"/>
              </a:ext>
            </a:extLst>
          </p:cNvPr>
          <p:cNvSpPr txBox="1"/>
          <p:nvPr/>
        </p:nvSpPr>
        <p:spPr>
          <a:xfrm>
            <a:off x="1239077" y="3093759"/>
            <a:ext cx="94289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গঠন,ক্ষমতা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08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7121068F-DCFA-4DE9-A162-1A2367407D53}"/>
              </a:ext>
            </a:extLst>
          </p:cNvPr>
          <p:cNvSpPr/>
          <p:nvPr/>
        </p:nvSpPr>
        <p:spPr>
          <a:xfrm>
            <a:off x="8123583" y="1176130"/>
            <a:ext cx="3193774" cy="4320209"/>
          </a:xfrm>
          <a:prstGeom prst="verticalScroll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 সরকার হচ্ছে সমগ্র রাষ্ট্রকে বিভিন্ন অঞ্চলে বিভক্ত করে ক্ষুদ্রতর পরিসরে প্রতিষ্ঠিত সরকার ব্যবস্থাকে বুঝায়।</a:t>
            </a:r>
            <a:endParaRPr lang="en-US" sz="3200" dirty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8E30394-DF56-4CBD-B59E-58DA3C81C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348678"/>
              </p:ext>
            </p:extLst>
          </p:nvPr>
        </p:nvGraphicFramePr>
        <p:xfrm>
          <a:off x="538018" y="456814"/>
          <a:ext cx="7830127" cy="5944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061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2F8BB7-1694-4EE3-BCC7-2057C107D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002F8BB7-1694-4EE3-BCC7-2057C107D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002F8BB7-1694-4EE3-BCC7-2057C107D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002F8BB7-1694-4EE3-BCC7-2057C107D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4DFDCE-A8FB-4485-99D0-5E6FBA782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794DFDCE-A8FB-4485-99D0-5E6FBA782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794DFDCE-A8FB-4485-99D0-5E6FBA782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794DFDCE-A8FB-4485-99D0-5E6FBA7826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12C7E7-DF29-4583-9007-D0FE2E7E2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8112C7E7-DF29-4583-9007-D0FE2E7E2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8112C7E7-DF29-4583-9007-D0FE2E7E2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8112C7E7-DF29-4583-9007-D0FE2E7E2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D0C06D-636F-41EB-A3E9-799966077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8CD0C06D-636F-41EB-A3E9-799966077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8CD0C06D-636F-41EB-A3E9-799966077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8CD0C06D-636F-41EB-A3E9-799966077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018AC-0164-46E1-B3F9-4F3B395FF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A28018AC-0164-46E1-B3F9-4F3B395FF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A28018AC-0164-46E1-B3F9-4F3B395FF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A28018AC-0164-46E1-B3F9-4F3B395FF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5D7D943-612E-4D4C-B09E-A899C8B63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511849"/>
              </p:ext>
            </p:extLst>
          </p:nvPr>
        </p:nvGraphicFramePr>
        <p:xfrm>
          <a:off x="1408544" y="422178"/>
          <a:ext cx="9619673" cy="5937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431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2AAA0A-45A4-4857-9753-62689E05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12AAA0A-45A4-4857-9753-62689E05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12AAA0A-45A4-4857-9753-62689E05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612AAA0A-45A4-4857-9753-62689E056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039D0-BFA6-492F-A642-AFC711F66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C29039D0-BFA6-492F-A642-AFC711F66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C29039D0-BFA6-492F-A642-AFC711F66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29039D0-BFA6-492F-A642-AFC711F66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59F189-56C4-4662-9608-46404586B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9B59F189-56C4-4662-9608-46404586B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9B59F189-56C4-4662-9608-46404586B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B59F189-56C4-4662-9608-46404586B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38D27C-76DC-487A-B33C-127630577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8438D27C-76DC-487A-B33C-127630577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8438D27C-76DC-487A-B33C-127630577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8438D27C-76DC-487A-B33C-127630577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B236F-B182-4139-BB7B-C8A132B63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62B236F-B182-4139-BB7B-C8A132B63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62B236F-B182-4139-BB7B-C8A132B63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62B236F-B182-4139-BB7B-C8A132B63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ECB86E-7AE9-4592-AB0E-8FFAE8D4F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2ECB86E-7AE9-4592-AB0E-8FFAE8D4F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2ECB86E-7AE9-4592-AB0E-8FFAE8D4F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F2ECB86E-7AE9-4592-AB0E-8FFAE8D4F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7C7608-99A2-4610-88E4-285DC862F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27C7608-99A2-4610-88E4-285DC862F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F27C7608-99A2-4610-88E4-285DC862F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27C7608-99A2-4610-88E4-285DC862F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B591E2-143C-4124-9A25-E13C77E11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9DB591E2-143C-4124-9A25-E13C77E11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9DB591E2-143C-4124-9A25-E13C77E11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9DB591E2-143C-4124-9A25-E13C77E11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D1CD78-1F9C-450B-AAAD-1EE6A024B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B0D1CD78-1F9C-450B-AAAD-1EE6A024B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B0D1CD78-1F9C-450B-AAAD-1EE6A024B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B0D1CD78-1F9C-450B-AAAD-1EE6A024B1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DB2610-0E38-47F8-B4A4-9AA960E1A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FDB2610-0E38-47F8-B4A4-9AA960E1A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FDB2610-0E38-47F8-B4A4-9AA960E1A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FDB2610-0E38-47F8-B4A4-9AA960E1A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12F87E-BC43-47F9-B3F7-8A1F7E144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B812F87E-BC43-47F9-B3F7-8A1F7E144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B812F87E-BC43-47F9-B3F7-8A1F7E144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B812F87E-BC43-47F9-B3F7-8A1F7E144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0644D-3E7A-4FBD-A087-0AC3DC4A9746}"/>
              </a:ext>
            </a:extLst>
          </p:cNvPr>
          <p:cNvSpPr txBox="1"/>
          <p:nvPr/>
        </p:nvSpPr>
        <p:spPr>
          <a:xfrm>
            <a:off x="1961323" y="4412974"/>
            <a:ext cx="9077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FF0000"/>
                </a:solidFill>
              </a:rPr>
              <a:t>স্থানীয়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সরকার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ব্যবস্থা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কী</a:t>
            </a:r>
            <a:r>
              <a:rPr lang="en-US" sz="3200" dirty="0">
                <a:solidFill>
                  <a:srgbClr val="FF0000"/>
                </a:solidFill>
              </a:rPr>
              <a:t> ? </a:t>
            </a:r>
            <a:r>
              <a:rPr lang="en-US" sz="3200" dirty="0" err="1">
                <a:solidFill>
                  <a:srgbClr val="FF0000"/>
                </a:solidFill>
              </a:rPr>
              <a:t>আলোচনা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করে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লিখ</a:t>
            </a:r>
            <a:r>
              <a:rPr lang="en-US" sz="3200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132F33F8-9C39-4CC9-98E5-E62796F81488}"/>
              </a:ext>
            </a:extLst>
          </p:cNvPr>
          <p:cNvSpPr/>
          <p:nvPr/>
        </p:nvSpPr>
        <p:spPr>
          <a:xfrm>
            <a:off x="4141304" y="443944"/>
            <a:ext cx="3207026" cy="781879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জোড়ায়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কাজ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812CB-3A15-49FA-A88E-D52D75063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52" y="1656521"/>
            <a:ext cx="4757529" cy="2517912"/>
          </a:xfrm>
          <a:prstGeom prst="bevel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5819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F599014-CED6-4DDF-893B-97ACCC018765}"/>
              </a:ext>
            </a:extLst>
          </p:cNvPr>
          <p:cNvSpPr/>
          <p:nvPr/>
        </p:nvSpPr>
        <p:spPr>
          <a:xfrm>
            <a:off x="1219803" y="354497"/>
            <a:ext cx="2521527" cy="5980042"/>
          </a:xfrm>
          <a:prstGeom prst="frame">
            <a:avLst>
              <a:gd name="adj1" fmla="val 8104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C1B7454F-5062-4DA3-BF2A-355583F426AC}"/>
              </a:ext>
            </a:extLst>
          </p:cNvPr>
          <p:cNvSpPr/>
          <p:nvPr/>
        </p:nvSpPr>
        <p:spPr>
          <a:xfrm>
            <a:off x="1404730" y="523462"/>
            <a:ext cx="2118240" cy="1570382"/>
          </a:xfrm>
          <a:prstGeom prst="downArrowCallou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বাটনে </a:t>
            </a:r>
          </a:p>
          <a:p>
            <a:pPr algn="ctr"/>
            <a:r>
              <a:rPr lang="bn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CA0D9-E3A2-421F-A215-B66A672F2EFB}"/>
              </a:ext>
            </a:extLst>
          </p:cNvPr>
          <p:cNvSpPr txBox="1"/>
          <p:nvPr/>
        </p:nvSpPr>
        <p:spPr>
          <a:xfrm>
            <a:off x="1421446" y="2210021"/>
            <a:ext cx="2118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ইউনিয়নের সংখ্যা </a:t>
            </a:r>
            <a:endParaRPr lang="en-US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18279-438C-4DED-A198-E4D1A44DC83F}"/>
              </a:ext>
            </a:extLst>
          </p:cNvPr>
          <p:cNvSpPr txBox="1"/>
          <p:nvPr/>
        </p:nvSpPr>
        <p:spPr>
          <a:xfrm>
            <a:off x="1404730" y="3017993"/>
            <a:ext cx="211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চেয়ারম্যানের সংখ্যা 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625969-5D84-4D55-880B-71DAE1029245}"/>
              </a:ext>
            </a:extLst>
          </p:cNvPr>
          <p:cNvSpPr txBox="1"/>
          <p:nvPr/>
        </p:nvSpPr>
        <p:spPr>
          <a:xfrm>
            <a:off x="1573696" y="3600884"/>
            <a:ext cx="6115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 সংখ্যা 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5D6468-CE4C-4736-A46E-77F2D2A6B893}"/>
              </a:ext>
            </a:extLst>
          </p:cNvPr>
          <p:cNvSpPr txBox="1"/>
          <p:nvPr/>
        </p:nvSpPr>
        <p:spPr>
          <a:xfrm>
            <a:off x="1404730" y="4262291"/>
            <a:ext cx="6115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সংরক্ষিত সদস্য 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95F2FD-0655-423A-BD91-9F149DED1B47}"/>
              </a:ext>
            </a:extLst>
          </p:cNvPr>
          <p:cNvSpPr txBox="1"/>
          <p:nvPr/>
        </p:nvSpPr>
        <p:spPr>
          <a:xfrm>
            <a:off x="1679713" y="5137569"/>
            <a:ext cx="6115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মেয়াদ কাল 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423E09E3-1AEF-486E-9E0C-45492B923A7C}"/>
              </a:ext>
            </a:extLst>
          </p:cNvPr>
          <p:cNvSpPr/>
          <p:nvPr/>
        </p:nvSpPr>
        <p:spPr>
          <a:xfrm>
            <a:off x="4631635" y="692302"/>
            <a:ext cx="5458691" cy="444730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600" b="1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ইউনিয়ন পরিষদগুলো গ্রাম ভিত্তিক</a:t>
            </a:r>
          </a:p>
          <a:p>
            <a:pPr algn="ctr"/>
            <a:endParaRPr lang="bn-BD" sz="3200" b="1" dirty="0">
              <a:ln w="1143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3600" b="1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মোট  ইউনিয়ন পরিষদ </a:t>
            </a:r>
            <a:r>
              <a:rPr lang="bn-IN" sz="3600" b="1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 =</a:t>
            </a:r>
            <a:r>
              <a:rPr lang="bn-IN" sz="3600" b="1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৪৫৫৪</a:t>
            </a:r>
            <a:r>
              <a:rPr lang="bn-BD" sz="3600" b="1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b="1" dirty="0">
              <a:ln w="1143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94A89E-58EA-4AB6-9D2E-6872A41C19DB}"/>
              </a:ext>
            </a:extLst>
          </p:cNvPr>
          <p:cNvGrpSpPr/>
          <p:nvPr/>
        </p:nvGrpSpPr>
        <p:grpSpPr>
          <a:xfrm>
            <a:off x="4921782" y="1035864"/>
            <a:ext cx="4458529" cy="3964258"/>
            <a:chOff x="5347855" y="653051"/>
            <a:chExt cx="4458529" cy="396425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DFDC184-843E-40C1-902D-306746F356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4" t="-2841" r="-1424" b="25426"/>
            <a:stretch/>
          </p:blipFill>
          <p:spPr>
            <a:xfrm>
              <a:off x="5785102" y="653051"/>
              <a:ext cx="4021282" cy="396425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A35BFD-6369-4BBB-860F-C3F47E0A1158}"/>
                </a:ext>
              </a:extLst>
            </p:cNvPr>
            <p:cNvSpPr/>
            <p:nvPr/>
          </p:nvSpPr>
          <p:spPr>
            <a:xfrm>
              <a:off x="5347855" y="4035786"/>
              <a:ext cx="3948546" cy="56578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ইউ/পি সদস্য ৯ জন</a:t>
              </a:r>
              <a:endPara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664856-7368-47F4-BB29-99A587D6FA02}"/>
              </a:ext>
            </a:extLst>
          </p:cNvPr>
          <p:cNvGrpSpPr/>
          <p:nvPr/>
        </p:nvGrpSpPr>
        <p:grpSpPr>
          <a:xfrm>
            <a:off x="5784950" y="1497529"/>
            <a:ext cx="4021282" cy="4387496"/>
            <a:chOff x="5224896" y="1119128"/>
            <a:chExt cx="4021282" cy="438749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0E391FD-F437-40C3-998F-10824F58D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4896" y="1119128"/>
              <a:ext cx="4021282" cy="383573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AE225A-22D6-4782-9EAA-BEAFAD8FB6CC}"/>
                </a:ext>
              </a:extLst>
            </p:cNvPr>
            <p:cNvSpPr/>
            <p:nvPr/>
          </p:nvSpPr>
          <p:spPr>
            <a:xfrm>
              <a:off x="5224896" y="4954858"/>
              <a:ext cx="4021282" cy="55176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 জন চেয়ারম্যান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F88A9B1-590C-46DA-AF63-4852449CC253}"/>
              </a:ext>
            </a:extLst>
          </p:cNvPr>
          <p:cNvGrpSpPr/>
          <p:nvPr/>
        </p:nvGrpSpPr>
        <p:grpSpPr>
          <a:xfrm>
            <a:off x="5878919" y="1898833"/>
            <a:ext cx="4259265" cy="4046005"/>
            <a:chOff x="5198556" y="1121740"/>
            <a:chExt cx="4259265" cy="404600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B6E3A45-1B25-4224-8E64-9232A2FCE9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89" t="34233" r="30924" b="45029"/>
            <a:stretch/>
          </p:blipFill>
          <p:spPr>
            <a:xfrm>
              <a:off x="5198556" y="1121740"/>
              <a:ext cx="4259265" cy="341111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3FAB878-1710-4063-8A8C-4FBE70E25C05}"/>
                </a:ext>
              </a:extLst>
            </p:cNvPr>
            <p:cNvSpPr/>
            <p:nvPr/>
          </p:nvSpPr>
          <p:spPr>
            <a:xfrm>
              <a:off x="5209309" y="4532851"/>
              <a:ext cx="4178011" cy="63489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সংরক্ষিত মহিলা সদস্য ৩ জন</a:t>
              </a:r>
              <a:endPara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A72941-BA82-4155-AECF-E9A97AC74F26}"/>
              </a:ext>
            </a:extLst>
          </p:cNvPr>
          <p:cNvGrpSpPr/>
          <p:nvPr/>
        </p:nvGrpSpPr>
        <p:grpSpPr>
          <a:xfrm>
            <a:off x="5512427" y="2367569"/>
            <a:ext cx="4625757" cy="3947988"/>
            <a:chOff x="4789343" y="1330036"/>
            <a:chExt cx="4625757" cy="394798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CD221BC-9730-47AB-944C-71906D6E5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30036"/>
              <a:ext cx="2078111" cy="276132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59FD818-A0FD-4954-B8CE-3AF664DCD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343" y="1341848"/>
              <a:ext cx="2541009" cy="274951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64BEDD4-1F52-4B79-A150-A373007064C4}"/>
                </a:ext>
              </a:extLst>
            </p:cNvPr>
            <p:cNvSpPr/>
            <p:nvPr/>
          </p:nvSpPr>
          <p:spPr>
            <a:xfrm>
              <a:off x="4789343" y="4091363"/>
              <a:ext cx="4625757" cy="118666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সংশ্লিষ্ট এলাকার জনগণের প্রত্যক্ষ ভোটে </a:t>
              </a:r>
            </a:p>
            <a:p>
              <a:pPr algn="ctr"/>
              <a:r>
                <a:rPr lang="bn-IN" sz="28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 বছরের জন্য নির্বাচিত হন। </a:t>
              </a:r>
              <a:endPara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3261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200</TotalTime>
  <Words>577</Words>
  <Application>Microsoft Office PowerPoint</Application>
  <PresentationFormat>Widescreen</PresentationFormat>
  <Paragraphs>107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Aleya Begum</dc:creator>
  <cp:lastModifiedBy>Aleya Begum</cp:lastModifiedBy>
  <cp:revision>2</cp:revision>
  <dcterms:created xsi:type="dcterms:W3CDTF">2021-08-18T13:13:01Z</dcterms:created>
  <dcterms:modified xsi:type="dcterms:W3CDTF">2021-08-18T17:06:59Z</dcterms:modified>
</cp:coreProperties>
</file>