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6"/>
  </p:notesMasterIdLst>
  <p:sldIdLst>
    <p:sldId id="278" r:id="rId2"/>
    <p:sldId id="280" r:id="rId3"/>
    <p:sldId id="279" r:id="rId4"/>
    <p:sldId id="256" r:id="rId5"/>
    <p:sldId id="282" r:id="rId6"/>
    <p:sldId id="289" r:id="rId7"/>
    <p:sldId id="273" r:id="rId8"/>
    <p:sldId id="286" r:id="rId9"/>
    <p:sldId id="290" r:id="rId10"/>
    <p:sldId id="291" r:id="rId11"/>
    <p:sldId id="285" r:id="rId12"/>
    <p:sldId id="287" r:id="rId13"/>
    <p:sldId id="288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162" autoAdjust="0"/>
  </p:normalViewPr>
  <p:slideViewPr>
    <p:cSldViewPr>
      <p:cViewPr varScale="1">
        <p:scale>
          <a:sx n="67" d="100"/>
          <a:sy n="67" d="100"/>
        </p:scale>
        <p:origin x="15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AECB4-0F11-47CF-A0D9-5679843358CA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95BC4-7FB5-4A05-A10A-1FF64F36A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8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95BC4-7FB5-4A05-A10A-1FF64F36AE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81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95BC4-7FB5-4A05-A10A-1FF64F36AE8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7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shibanandabiswas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900"/>
            <a:ext cx="9144000" cy="68389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813"/>
            <a:ext cx="912495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14800" y="-152400"/>
            <a:ext cx="495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8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2400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ক+ত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: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ক+ষ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: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ঙ্ক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ঙ+ক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: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ঙ্গ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ঙ+গ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: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বঙ্গ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জ+ঞ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: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ঞ্চ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ঞ+চ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: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মঞ্চ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দ্ধ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দ+ধ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: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দগ্ধ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ষ্ণ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ষ+ণ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: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বিষ্ণু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78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066800"/>
            <a:ext cx="9144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09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219200"/>
            <a:ext cx="84582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উদাহারন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42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295400"/>
            <a:ext cx="8686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5183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3814"/>
            <a:ext cx="9144000" cy="68818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38400" y="36576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7200" b="1" u="sng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u="sng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5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34290"/>
            <a:ext cx="9144000" cy="8185526"/>
            <a:chOff x="0" y="-630992"/>
            <a:chExt cx="12192000" cy="9921849"/>
          </a:xfrm>
        </p:grpSpPr>
        <p:sp>
          <p:nvSpPr>
            <p:cNvPr id="5" name="TextBox 4"/>
            <p:cNvSpPr txBox="1"/>
            <p:nvPr/>
          </p:nvSpPr>
          <p:spPr>
            <a:xfrm>
              <a:off x="0" y="-630992"/>
              <a:ext cx="12192000" cy="160416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8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1008869"/>
              <a:ext cx="5800299" cy="82819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950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 </a:t>
              </a:r>
              <a:r>
                <a:rPr lang="en-US" sz="4950" u="sng" dirty="0" err="1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4950" u="sng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950" u="sng" dirty="0" err="1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5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5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45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শিবানন্দ</a:t>
              </a:r>
              <a:r>
                <a:rPr lang="en-US" sz="45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5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বিশ্বাস</a:t>
              </a:r>
              <a:endParaRPr lang="en-US" sz="45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  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কম্পিউটার</a:t>
              </a:r>
              <a:endParaRPr lang="en-US" sz="3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0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সুন্দলী</a:t>
              </a:r>
              <a:r>
                <a:rPr lang="en-US" sz="30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মাধ্যমিক</a:t>
              </a:r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বালিকা</a:t>
              </a:r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অভয়নগর</a:t>
              </a:r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যশোর</a:t>
              </a:r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algn="ctr"/>
              <a:endParaRPr lang="en-US" sz="33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3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মোবাইল</a:t>
              </a:r>
              <a:r>
                <a:rPr lang="en-US" sz="33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3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33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- ০১৭২৫৪৫২৩৭৭</a:t>
              </a:r>
            </a:p>
            <a:p>
              <a:pPr algn="ctr"/>
              <a:r>
                <a:rPr lang="en-US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ই-</a:t>
              </a:r>
              <a:r>
                <a:rPr lang="en-US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মেইল</a:t>
              </a:r>
              <a:r>
                <a:rPr lang="en-US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- </a:t>
              </a:r>
              <a:r>
                <a:rPr lang="en-US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  <a:hlinkClick r:id="rId2"/>
                </a:rPr>
                <a:t>shibanandabiswas@gmail.com</a:t>
              </a:r>
              <a:endPara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135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00299" y="1008868"/>
              <a:ext cx="6391701" cy="763379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u="sng" dirty="0" err="1">
                  <a:solidFill>
                    <a:schemeClr val="accent6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5400" u="sng" dirty="0">
                  <a:solidFill>
                    <a:schemeClr val="accent6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u="sng" dirty="0" err="1">
                  <a:solidFill>
                    <a:schemeClr val="accent6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5400" u="sng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05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বিষয়ঃ</a:t>
              </a:r>
              <a:r>
                <a:rPr lang="en-US" sz="405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5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বাংলা</a:t>
              </a:r>
              <a:r>
                <a:rPr lang="en-US" sz="405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5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ব্যাকরণ</a:t>
              </a:r>
              <a:endParaRPr lang="en-US" sz="4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9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05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</a:t>
              </a:r>
              <a:r>
                <a:rPr lang="en-US" sz="405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5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৬ষ্ঠ</a:t>
              </a:r>
              <a:endParaRPr lang="en-US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05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en-US" sz="405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5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</a:t>
              </a:r>
              <a:r>
                <a:rPr lang="en-US" sz="405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4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675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শিরোনামঃ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যুক্ত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ব্যঞ্জনবর্ণ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বিশ্লেষণ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algn="ctr"/>
              <a:endParaRPr lang="en-US" sz="33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33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33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3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3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10287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9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76400" y="9906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" y="21336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পদ্ম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রত্ন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ক্লান্ত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27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209800"/>
            <a:ext cx="8229600" cy="2408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ব্যঞ্জনবর্ণ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254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628650"/>
            <a:ext cx="9172575" cy="35623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8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8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9249"/>
            <a:ext cx="912018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বিপন্ন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পন্থা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সজ্জন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দ্বিত্ব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endParaRPr lang="en-US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বিপন্ন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ন+ন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সজ্জন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জ+জ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 </a:t>
            </a:r>
          </a:p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চ+চ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ম+ম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)।</a:t>
            </a:r>
          </a:p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endParaRPr lang="en-US" sz="4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পন্থা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ন+থ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ন+ধ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ক+ত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29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34962"/>
            <a:ext cx="8229600" cy="960438"/>
          </a:xfrm>
        </p:spPr>
        <p:txBody>
          <a:bodyPr>
            <a:noAutofit/>
          </a:bodyPr>
          <a:lstStyle/>
          <a:p>
            <a:r>
              <a:rPr lang="en-US" sz="5400" u="sng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u="sng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905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ব্যঞ্জনের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30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রকমের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ব্যঞ্জনের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ক+ত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</a:t>
            </a:r>
          </a:p>
          <a:p>
            <a:pPr algn="ctr"/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দ+ধ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দ্ধ-বৃদ্ধ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ব্যঞ্জনের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সংযোগ: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জ+জ+ব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জ্জ্ব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উজ্জ্বল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</a:t>
            </a:r>
          </a:p>
          <a:p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ম+প+র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ম্প্র-সম্প্রসারণ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ব্যঞ্জনের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ন+ত+র+য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ন্ত্র্য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সাতন্ত্র্য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9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4762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ঙ্খ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ঙ+খ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শঙ্খ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স+ত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ন+দ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ক+র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হ+ম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ব্রহ্ম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ত+র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শনাক্তকরণের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অসুবিধার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দু-প্রকারের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স্বচ্ছ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শঙ্খ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অস্বচ্ছ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মঞ্চ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উত্থান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67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1266</TotalTime>
  <Words>354</Words>
  <Application>Microsoft Office PowerPoint</Application>
  <PresentationFormat>On-screen Show (4:3)</PresentationFormat>
  <Paragraphs>84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Candara</vt:lpstr>
      <vt:lpstr>NikoshBAN</vt:lpstr>
      <vt:lpstr>Wingdings 2</vt:lpstr>
      <vt:lpstr>Human</vt:lpstr>
      <vt:lpstr>PowerPoint Presentation</vt:lpstr>
      <vt:lpstr>PowerPoint Presentation</vt:lpstr>
      <vt:lpstr>PowerPoint Presentation</vt:lpstr>
      <vt:lpstr>PowerPoint Presentation</vt:lpstr>
      <vt:lpstr>                        শিখন ফল     ১। যুক্ত ব্যঞ্জন বর্ণের প্রকারভেদ ব্যাখ্যা করতে পারবে।  ২। যুক্ত ব্যঞ্জন বর্ণ বিশ্লেষণ করতে পারবে।</vt:lpstr>
      <vt:lpstr>PowerPoint Presentation</vt:lpstr>
      <vt:lpstr>একক কাজ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</dc:creator>
  <cp:lastModifiedBy>s</cp:lastModifiedBy>
  <cp:revision>119</cp:revision>
  <dcterms:created xsi:type="dcterms:W3CDTF">2012-06-05T03:55:36Z</dcterms:created>
  <dcterms:modified xsi:type="dcterms:W3CDTF">2022-06-15T05:27:01Z</dcterms:modified>
</cp:coreProperties>
</file>