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2" r:id="rId4"/>
    <p:sldId id="256" r:id="rId5"/>
    <p:sldId id="283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2" r:id="rId15"/>
    <p:sldId id="277" r:id="rId16"/>
    <p:sldId id="273" r:id="rId17"/>
    <p:sldId id="274" r:id="rId18"/>
    <p:sldId id="278" r:id="rId19"/>
    <p:sldId id="275" r:id="rId20"/>
    <p:sldId id="281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B7D"/>
    <a:srgbClr val="E6E6E6"/>
    <a:srgbClr val="B4C7E7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A402-3BB2-4F39-BEB7-D539AC62B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D3FCD-1FE7-4A3D-AD71-236808050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E14A2-7345-452C-9241-6C3CCFAE6F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C70040-EAD6-4D6C-8BBA-26B9EC89237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60C49-39D6-4012-A3B1-8C91D099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8FBA-0878-4E46-9267-9A7D6E2B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466652-540E-4AE4-9E4C-C12649F9E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9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F4C2-BC11-469E-85DE-A281D6AB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45F8A-CDEA-4A45-9FF0-AC4BC8086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9775E-8319-4CBF-8DCB-1783B6487B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C70040-EAD6-4D6C-8BBA-26B9EC89237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04BD6-2512-4663-AB2D-76103D9EF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A243C-8B89-4EC7-A077-2C0A5C14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466652-540E-4AE4-9E4C-C12649F9E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0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A324F5-A664-4C7C-844F-4712769D5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4690C-FEC8-4874-9453-FFFD48B6E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6EF4-9AB9-4DE8-BD04-8E63B82C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C70040-EAD6-4D6C-8BBA-26B9EC89237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27FAD-967F-44BD-BDBF-0033ECBA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9BD7B-0478-479C-A3EF-B262CF21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466652-540E-4AE4-9E4C-C12649F9E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3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16EF-A783-4C9E-AF60-0FD9FD2CA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50623-76C3-49E2-AA36-1C6DD5568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B85FE-D995-4C50-8D30-978AD86BF6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C70040-EAD6-4D6C-8BBA-26B9EC89237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DB87C-18BD-4659-94BB-9C159C49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677BE-5814-40DA-B009-A38B1F46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466652-540E-4AE4-9E4C-C12649F9E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0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5F8F-8B2E-42EE-8D3F-E7F3FFD7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D0F1C-B086-43CD-9E19-6D3C1F898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385A9-3DB3-40DD-9081-E073F9B7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C70040-EAD6-4D6C-8BBA-26B9EC89237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420F6-91C6-41D3-9B04-29BFBB42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0337-DA73-4CD7-80D5-C33509B9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466652-540E-4AE4-9E4C-C12649F9E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9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B08A-595B-4ADD-889C-A37E2AF3A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D0D86-28DF-4CC6-AD0E-F228EB425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27B5D-310A-4ED8-8870-36C6D7CC8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3F984-AF87-4511-8B33-909DF9F8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C70040-EAD6-4D6C-8BBA-26B9EC89237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FAD9E-91D9-44D7-BD12-12C8E0BD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0F972-66CE-414F-AE49-7A1D9D8EA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466652-540E-4AE4-9E4C-C12649F9E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53DF0-4B9E-4BE6-B0F3-D51B594C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BFE37-C3BC-40C8-A663-9ABA0094F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36DDD-0EF2-4C3F-A238-0BB9C5DA3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B7D7AC-3D7B-4940-AA59-FBB0A60A1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D8880E-B449-43BA-BFB7-6BB1BF309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E015AF-1D2C-4199-9DA0-71F9E0A6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C70040-EAD6-4D6C-8BBA-26B9EC89237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601B6C-38F8-4FBC-9993-379007E0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56172F-9BC7-4004-A252-2889EF09E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466652-540E-4AE4-9E4C-C12649F9E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9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6C5CC-78FD-4EC8-94D4-6AED4705F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A3064-6EB6-4918-B74E-DDAD76FD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C70040-EAD6-4D6C-8BBA-26B9EC89237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BCBE1-8697-429C-BB1E-5DE07FA8C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A1808-8C4C-49FD-9536-C65B5B95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466652-540E-4AE4-9E4C-C12649F9E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9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0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B4DE-4AB2-4BF4-A15B-5BDEEB2C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37BF0-BC83-454D-96B0-50194A140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995A4-CB5C-41A5-8295-4832A830C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F33B6-C43D-434F-92AF-3C68D98FA1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C70040-EAD6-4D6C-8BBA-26B9EC89237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D864B-0897-4DD0-8C73-ADF0D3BD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32A92-EEBB-4073-874A-8D75567F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466652-540E-4AE4-9E4C-C12649F9E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6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1AC24-30B7-4E32-B719-20B411EA9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DBB917-D8B9-4C8C-A4F5-54316F8DD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D4D88-21EE-4E1E-90EA-9E071B27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B0C86-A93E-4121-8B4C-4DB2B0853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C70040-EAD6-4D6C-8BBA-26B9EC89237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8E070-37BA-4B70-B505-3013FE8F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F637F-86CD-4286-A1CB-D85A1A4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466652-540E-4AE4-9E4C-C12649F9E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FB679609-04F1-4F76-81DA-E66B2F57510B}"/>
              </a:ext>
            </a:extLst>
          </p:cNvPr>
          <p:cNvSpPr/>
          <p:nvPr userDrawn="1"/>
        </p:nvSpPr>
        <p:spPr>
          <a:xfrm>
            <a:off x="0" y="0"/>
            <a:ext cx="12192000" cy="6928338"/>
          </a:xfrm>
          <a:prstGeom prst="frame">
            <a:avLst>
              <a:gd name="adj1" fmla="val 95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3BA60A0-FBBE-4B8A-ACB3-B221A6E7E009}"/>
              </a:ext>
            </a:extLst>
          </p:cNvPr>
          <p:cNvSpPr/>
          <p:nvPr userDrawn="1"/>
        </p:nvSpPr>
        <p:spPr>
          <a:xfrm>
            <a:off x="96715" y="123093"/>
            <a:ext cx="12001500" cy="6673362"/>
          </a:xfrm>
          <a:prstGeom prst="frame">
            <a:avLst>
              <a:gd name="adj1" fmla="val 3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5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395020-9AA6-410A-932C-C27432414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57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9BCABBFD-E7F5-4306-A34C-72045A490311}"/>
              </a:ext>
            </a:extLst>
          </p:cNvPr>
          <p:cNvSpPr/>
          <p:nvPr/>
        </p:nvSpPr>
        <p:spPr>
          <a:xfrm>
            <a:off x="4467719" y="3216978"/>
            <a:ext cx="533399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3BC2CF-7C8D-4487-B82D-F6560BF84C00}"/>
              </a:ext>
            </a:extLst>
          </p:cNvPr>
          <p:cNvSpPr txBox="1"/>
          <p:nvPr/>
        </p:nvSpPr>
        <p:spPr>
          <a:xfrm>
            <a:off x="5640053" y="2671441"/>
            <a:ext cx="3381399" cy="1569660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glow" dir="tl">
              <a:rot lat="0" lon="0" rev="5400000"/>
            </a:lightRig>
          </a:scene3d>
          <a:sp3d extrusionH="203200">
            <a:bevelT w="1314450" h="781050" prst="convex"/>
            <a:bevelB w="1460500" h="1270000" prst="angle"/>
          </a:sp3d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Zoo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C8A558D-1D99-4C7E-8C25-F5E150CD2F87}"/>
              </a:ext>
            </a:extLst>
          </p:cNvPr>
          <p:cNvSpPr/>
          <p:nvPr/>
        </p:nvSpPr>
        <p:spPr>
          <a:xfrm>
            <a:off x="9238731" y="3186684"/>
            <a:ext cx="533399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7CCA7-847C-4293-B4BC-A2B59A231246}"/>
              </a:ext>
            </a:extLst>
          </p:cNvPr>
          <p:cNvSpPr txBox="1"/>
          <p:nvPr/>
        </p:nvSpPr>
        <p:spPr>
          <a:xfrm>
            <a:off x="9857749" y="2595445"/>
            <a:ext cx="1601751" cy="186204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Z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85E4B2-3894-49A5-A47D-D12097E07A79}"/>
              </a:ext>
            </a:extLst>
          </p:cNvPr>
          <p:cNvSpPr/>
          <p:nvPr/>
        </p:nvSpPr>
        <p:spPr>
          <a:xfrm rot="5400000">
            <a:off x="10518356" y="4612391"/>
            <a:ext cx="533399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14AAFF-272E-47BD-904B-C25C939A2AB7}"/>
              </a:ext>
            </a:extLst>
          </p:cNvPr>
          <p:cNvSpPr txBox="1"/>
          <p:nvPr/>
        </p:nvSpPr>
        <p:spPr>
          <a:xfrm>
            <a:off x="6295897" y="5382436"/>
            <a:ext cx="4933070" cy="923330"/>
          </a:xfrm>
          <a:prstGeom prst="rect">
            <a:avLst/>
          </a:prstGeom>
          <a:noFill/>
          <a:ln w="31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Capital letter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0781B3-EA14-4EEA-B381-CF6C349073C8}"/>
              </a:ext>
            </a:extLst>
          </p:cNvPr>
          <p:cNvSpPr txBox="1"/>
          <p:nvPr/>
        </p:nvSpPr>
        <p:spPr>
          <a:xfrm>
            <a:off x="2797303" y="686027"/>
            <a:ext cx="6597395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Look, listen and say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4EEC4D-95BD-4810-8C03-CF89CB2CE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1" y="1853808"/>
            <a:ext cx="3554519" cy="26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66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Right 11">
            <a:extLst>
              <a:ext uri="{FF2B5EF4-FFF2-40B4-BE49-F238E27FC236}">
                <a16:creationId xmlns:a16="http://schemas.microsoft.com/office/drawing/2014/main" id="{015AD463-7B56-41D8-9402-95C218B23940}"/>
              </a:ext>
            </a:extLst>
          </p:cNvPr>
          <p:cNvSpPr/>
          <p:nvPr/>
        </p:nvSpPr>
        <p:spPr>
          <a:xfrm>
            <a:off x="3449800" y="3132638"/>
            <a:ext cx="533399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93A75-10FC-4A6C-A726-FB923E1A9B96}"/>
              </a:ext>
            </a:extLst>
          </p:cNvPr>
          <p:cNvSpPr txBox="1"/>
          <p:nvPr/>
        </p:nvSpPr>
        <p:spPr>
          <a:xfrm>
            <a:off x="4336330" y="2153584"/>
            <a:ext cx="4601925" cy="2215991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glow" dir="tl">
              <a:rot lat="0" lon="0" rev="5400000"/>
            </a:lightRig>
          </a:scene3d>
          <a:sp3d extrusionH="203200">
            <a:bevelT w="1314450" h="781050" prst="convex"/>
            <a:bevelB w="1460500" h="1270000" prst="angle"/>
          </a:sp3d>
        </p:spPr>
        <p:txBody>
          <a:bodyPr wrap="square" rtlCol="0">
            <a:spAutoFit/>
          </a:bodyPr>
          <a:lstStyle/>
          <a:p>
            <a:r>
              <a:rPr lang="en-US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zebra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2E7EFFB-BF4E-4AFB-A38C-4AE2AB6FCB87}"/>
              </a:ext>
            </a:extLst>
          </p:cNvPr>
          <p:cNvSpPr/>
          <p:nvPr/>
        </p:nvSpPr>
        <p:spPr>
          <a:xfrm>
            <a:off x="8671555" y="3085521"/>
            <a:ext cx="533399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529F2A-F069-4C62-9E66-A5267583F73E}"/>
              </a:ext>
            </a:extLst>
          </p:cNvPr>
          <p:cNvSpPr txBox="1"/>
          <p:nvPr/>
        </p:nvSpPr>
        <p:spPr>
          <a:xfrm>
            <a:off x="9741863" y="2002263"/>
            <a:ext cx="1601751" cy="221599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916B311-25CE-4B97-8FCB-1002D4816365}"/>
              </a:ext>
            </a:extLst>
          </p:cNvPr>
          <p:cNvSpPr/>
          <p:nvPr/>
        </p:nvSpPr>
        <p:spPr>
          <a:xfrm rot="5400000">
            <a:off x="10518356" y="4612391"/>
            <a:ext cx="533399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8E957A-3844-4BBA-AC06-5F546249AE5C}"/>
              </a:ext>
            </a:extLst>
          </p:cNvPr>
          <p:cNvSpPr txBox="1"/>
          <p:nvPr/>
        </p:nvSpPr>
        <p:spPr>
          <a:xfrm>
            <a:off x="7188591" y="5168997"/>
            <a:ext cx="4778325" cy="923330"/>
          </a:xfrm>
          <a:prstGeom prst="rect">
            <a:avLst/>
          </a:prstGeom>
          <a:noFill/>
          <a:ln w="31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Small letter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46EC25-1638-4B91-A474-D205AEF7DC6D}"/>
              </a:ext>
            </a:extLst>
          </p:cNvPr>
          <p:cNvSpPr txBox="1"/>
          <p:nvPr/>
        </p:nvSpPr>
        <p:spPr>
          <a:xfrm>
            <a:off x="2655377" y="220523"/>
            <a:ext cx="6597395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Look, listen and say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18B15E-3D40-47D4-A4DE-6BE12020D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92" y="1797186"/>
            <a:ext cx="3121152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2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1A31EDD0-5331-4A27-A7C6-7617BF29E8A2}"/>
              </a:ext>
            </a:extLst>
          </p:cNvPr>
          <p:cNvSpPr/>
          <p:nvPr/>
        </p:nvSpPr>
        <p:spPr>
          <a:xfrm>
            <a:off x="4394698" y="3135279"/>
            <a:ext cx="533399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C7DBE-4945-49FF-8619-4A3034C09F03}"/>
              </a:ext>
            </a:extLst>
          </p:cNvPr>
          <p:cNvSpPr txBox="1"/>
          <p:nvPr/>
        </p:nvSpPr>
        <p:spPr>
          <a:xfrm>
            <a:off x="5783046" y="2432148"/>
            <a:ext cx="3520387" cy="1569660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glow" dir="tl">
              <a:rot lat="0" lon="0" rev="5400000"/>
            </a:lightRig>
          </a:scene3d>
          <a:sp3d extrusionH="203200">
            <a:bevelT w="1314450" h="781050" prst="convex"/>
            <a:bevelB w="1460500" h="1270000" prst="angle"/>
          </a:sp3d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zoo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B14F88F-4B8A-4012-A7E0-1410FE6F6439}"/>
              </a:ext>
            </a:extLst>
          </p:cNvPr>
          <p:cNvSpPr/>
          <p:nvPr/>
        </p:nvSpPr>
        <p:spPr>
          <a:xfrm>
            <a:off x="8671555" y="3085521"/>
            <a:ext cx="533399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7A0B01-56A7-4C3A-9F93-A68227D70029}"/>
              </a:ext>
            </a:extLst>
          </p:cNvPr>
          <p:cNvSpPr txBox="1"/>
          <p:nvPr/>
        </p:nvSpPr>
        <p:spPr>
          <a:xfrm>
            <a:off x="9741863" y="2353818"/>
            <a:ext cx="1601751" cy="186204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E155EE1-771C-455F-AFBA-987677FACE04}"/>
              </a:ext>
            </a:extLst>
          </p:cNvPr>
          <p:cNvSpPr/>
          <p:nvPr/>
        </p:nvSpPr>
        <p:spPr>
          <a:xfrm rot="5400000">
            <a:off x="10518356" y="4612391"/>
            <a:ext cx="533399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3F279E-2ACD-4998-BD6F-7ED059A47ED3}"/>
              </a:ext>
            </a:extLst>
          </p:cNvPr>
          <p:cNvSpPr txBox="1"/>
          <p:nvPr/>
        </p:nvSpPr>
        <p:spPr>
          <a:xfrm>
            <a:off x="6794695" y="5237543"/>
            <a:ext cx="5017476" cy="923330"/>
          </a:xfrm>
          <a:prstGeom prst="rect">
            <a:avLst/>
          </a:prstGeom>
          <a:noFill/>
          <a:ln w="31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Small letter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5206BD-A7DA-478C-B572-DB1C83B5217C}"/>
              </a:ext>
            </a:extLst>
          </p:cNvPr>
          <p:cNvSpPr txBox="1"/>
          <p:nvPr/>
        </p:nvSpPr>
        <p:spPr>
          <a:xfrm>
            <a:off x="2655377" y="220523"/>
            <a:ext cx="6597395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Look, listen and say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46216D-A93F-45CB-8D33-BB41EE17F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1" y="1853808"/>
            <a:ext cx="3554519" cy="26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6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8546AE-F8F2-413E-AC50-802D9669A7E1}"/>
              </a:ext>
            </a:extLst>
          </p:cNvPr>
          <p:cNvSpPr txBox="1"/>
          <p:nvPr/>
        </p:nvSpPr>
        <p:spPr>
          <a:xfrm>
            <a:off x="2328313" y="950545"/>
            <a:ext cx="75353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Trace in the air.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8C3672-3650-4CDF-996E-980EF6C81D9D}"/>
              </a:ext>
            </a:extLst>
          </p:cNvPr>
          <p:cNvSpPr txBox="1">
            <a:spLocks/>
          </p:cNvSpPr>
          <p:nvPr/>
        </p:nvSpPr>
        <p:spPr>
          <a:xfrm>
            <a:off x="8145202" y="130711"/>
            <a:ext cx="4119069" cy="1143000"/>
          </a:xfrm>
          <a:prstGeom prst="rect">
            <a:avLst/>
          </a:prstGeom>
          <a:noFill/>
          <a:ln w="28575"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EA0175-60F0-48DD-9F5B-90D9234920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8" t="44890" r="46877" b="39626"/>
          <a:stretch/>
        </p:blipFill>
        <p:spPr>
          <a:xfrm>
            <a:off x="4911365" y="1970630"/>
            <a:ext cx="7103200" cy="4288768"/>
          </a:xfrm>
          <a:prstGeom prst="rect">
            <a:avLst/>
          </a:prstGeom>
        </p:spPr>
      </p:pic>
      <p:pic>
        <p:nvPicPr>
          <p:cNvPr id="3" name="Screen Recording 2">
            <a:hlinkClick r:id="" action="ppaction://media"/>
            <a:extLst>
              <a:ext uri="{FF2B5EF4-FFF2-40B4-BE49-F238E27FC236}">
                <a16:creationId xmlns:a16="http://schemas.microsoft.com/office/drawing/2014/main" id="{C251F01B-C2B6-432D-9815-56B8E37667F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5443" t="4472" r="20677" b="24209"/>
          <a:stretch/>
        </p:blipFill>
        <p:spPr>
          <a:xfrm>
            <a:off x="452486" y="2353550"/>
            <a:ext cx="4458879" cy="355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60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2C74E1-C1F3-4027-A28D-4E8CB712FB87}"/>
              </a:ext>
            </a:extLst>
          </p:cNvPr>
          <p:cNvSpPr txBox="1"/>
          <p:nvPr/>
        </p:nvSpPr>
        <p:spPr>
          <a:xfrm>
            <a:off x="2834398" y="664580"/>
            <a:ext cx="652320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58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DCAACC-BB8E-4CDE-9389-63A82C3BF2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027" y="1895446"/>
            <a:ext cx="3159399" cy="394403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60C9F4-0F66-414D-9E68-BC4725DDD4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6" t="16183" r="33378" b="5248"/>
          <a:stretch/>
        </p:blipFill>
        <p:spPr>
          <a:xfrm>
            <a:off x="7334915" y="1744617"/>
            <a:ext cx="3159399" cy="3944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8560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4DC0C6D-4416-4929-9F9F-701315519893}"/>
              </a:ext>
            </a:extLst>
          </p:cNvPr>
          <p:cNvSpPr/>
          <p:nvPr/>
        </p:nvSpPr>
        <p:spPr>
          <a:xfrm>
            <a:off x="2122223" y="370406"/>
            <a:ext cx="9307777" cy="83099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Loud reading by the teacher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84A639-5BBA-4DD3-8C4D-7C7FBA0959BD}"/>
              </a:ext>
            </a:extLst>
          </p:cNvPr>
          <p:cNvGrpSpPr/>
          <p:nvPr/>
        </p:nvGrpSpPr>
        <p:grpSpPr>
          <a:xfrm>
            <a:off x="1037558" y="1695661"/>
            <a:ext cx="10334999" cy="4699105"/>
            <a:chOff x="1133834" y="1722718"/>
            <a:chExt cx="9712097" cy="476090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C5B18F-A8BC-4BEA-AAB1-B4553CD772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3834" y="1736035"/>
              <a:ext cx="9706444" cy="482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D34BB46-682B-47D8-821B-372F010BA6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452" y="6406575"/>
              <a:ext cx="9684479" cy="770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423B13A-D9DE-4321-9FC0-287F172541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452" y="4120274"/>
              <a:ext cx="9641896" cy="1176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2DB8232-6221-47CE-BE3F-25219307FE2B}"/>
                </a:ext>
              </a:extLst>
            </p:cNvPr>
            <p:cNvCxnSpPr>
              <a:cxnSpLocks/>
            </p:cNvCxnSpPr>
            <p:nvPr/>
          </p:nvCxnSpPr>
          <p:spPr>
            <a:xfrm>
              <a:off x="4097709" y="1758153"/>
              <a:ext cx="50889" cy="4686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257E131-01A7-431F-9887-DAD0B69EC390}"/>
                </a:ext>
              </a:extLst>
            </p:cNvPr>
            <p:cNvCxnSpPr>
              <a:cxnSpLocks/>
            </p:cNvCxnSpPr>
            <p:nvPr/>
          </p:nvCxnSpPr>
          <p:spPr>
            <a:xfrm>
              <a:off x="7816201" y="1722718"/>
              <a:ext cx="38964" cy="4697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01E9E9-B264-4CAF-8129-B5C22E265988}"/>
                </a:ext>
              </a:extLst>
            </p:cNvPr>
            <p:cNvCxnSpPr>
              <a:cxnSpLocks/>
            </p:cNvCxnSpPr>
            <p:nvPr/>
          </p:nvCxnSpPr>
          <p:spPr>
            <a:xfrm>
              <a:off x="1161452" y="1761793"/>
              <a:ext cx="0" cy="47218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A04E581-1B79-4761-BAFB-BA52176867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4640" y="1736035"/>
              <a:ext cx="15638" cy="4670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4E63D457-08C6-4926-8295-F6E1FAE92EA8}"/>
              </a:ext>
            </a:extLst>
          </p:cNvPr>
          <p:cNvSpPr/>
          <p:nvPr/>
        </p:nvSpPr>
        <p:spPr>
          <a:xfrm>
            <a:off x="2122223" y="1681410"/>
            <a:ext cx="97013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423DE9-284C-4CC3-AF53-73E836293F6C}"/>
              </a:ext>
            </a:extLst>
          </p:cNvPr>
          <p:cNvSpPr txBox="1"/>
          <p:nvPr/>
        </p:nvSpPr>
        <p:spPr>
          <a:xfrm>
            <a:off x="8444214" y="2075273"/>
            <a:ext cx="325112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zebra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C290CC-97B5-4D4A-95ED-FBB7CAF933E5}"/>
              </a:ext>
            </a:extLst>
          </p:cNvPr>
          <p:cNvSpPr/>
          <p:nvPr/>
        </p:nvSpPr>
        <p:spPr>
          <a:xfrm>
            <a:off x="2007010" y="3840716"/>
            <a:ext cx="148470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Z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D7B641-9E77-4791-ABD9-F5007664456A}"/>
              </a:ext>
            </a:extLst>
          </p:cNvPr>
          <p:cNvSpPr txBox="1"/>
          <p:nvPr/>
        </p:nvSpPr>
        <p:spPr>
          <a:xfrm>
            <a:off x="8189973" y="4287662"/>
            <a:ext cx="325112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Zebra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1306717-CF7A-4E5A-BA62-3E6629529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244" y="1979032"/>
            <a:ext cx="1921825" cy="19218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84035A7-32DC-48CF-9D32-589099E1B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82" y="4333072"/>
            <a:ext cx="1921825" cy="19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2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417F94-2CC6-4A20-9221-6AFCEE0416C2}"/>
              </a:ext>
            </a:extLst>
          </p:cNvPr>
          <p:cNvSpPr/>
          <p:nvPr/>
        </p:nvSpPr>
        <p:spPr>
          <a:xfrm>
            <a:off x="2122224" y="294291"/>
            <a:ext cx="7672706" cy="83099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Loud reading by the teacher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5B24C9-0035-4982-8FB9-5406EE987D15}"/>
              </a:ext>
            </a:extLst>
          </p:cNvPr>
          <p:cNvGrpSpPr/>
          <p:nvPr/>
        </p:nvGrpSpPr>
        <p:grpSpPr>
          <a:xfrm>
            <a:off x="1037558" y="1695661"/>
            <a:ext cx="10334999" cy="4699105"/>
            <a:chOff x="1133834" y="1722718"/>
            <a:chExt cx="9712097" cy="476090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3CF0E01-ABDA-4A8B-B4A7-BC073BAC3B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3834" y="1736035"/>
              <a:ext cx="9706444" cy="482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6E59F40-7DE7-4AA5-A2B9-39CF4BB6F4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452" y="6406575"/>
              <a:ext cx="9684479" cy="770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A9DC1EE-091B-4DCF-89BE-95B571D9E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452" y="4120274"/>
              <a:ext cx="9641896" cy="1176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D487473-056D-4D82-9E7C-92F6284B0D12}"/>
                </a:ext>
              </a:extLst>
            </p:cNvPr>
            <p:cNvCxnSpPr>
              <a:cxnSpLocks/>
            </p:cNvCxnSpPr>
            <p:nvPr/>
          </p:nvCxnSpPr>
          <p:spPr>
            <a:xfrm>
              <a:off x="4097709" y="1758153"/>
              <a:ext cx="50889" cy="4686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EB00280-BB2D-4477-BEF3-C301854E3A2A}"/>
                </a:ext>
              </a:extLst>
            </p:cNvPr>
            <p:cNvCxnSpPr>
              <a:cxnSpLocks/>
            </p:cNvCxnSpPr>
            <p:nvPr/>
          </p:nvCxnSpPr>
          <p:spPr>
            <a:xfrm>
              <a:off x="7816201" y="1722718"/>
              <a:ext cx="38964" cy="4697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EBDE850-50FE-4099-9C19-E8096B831533}"/>
                </a:ext>
              </a:extLst>
            </p:cNvPr>
            <p:cNvCxnSpPr>
              <a:cxnSpLocks/>
            </p:cNvCxnSpPr>
            <p:nvPr/>
          </p:nvCxnSpPr>
          <p:spPr>
            <a:xfrm>
              <a:off x="1161452" y="1761793"/>
              <a:ext cx="0" cy="47218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CBE78F-55F8-41C2-A593-A6E65E0579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4640" y="1736035"/>
              <a:ext cx="15638" cy="4670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46FCFF5-49BF-4AEE-835B-7875725927FF}"/>
              </a:ext>
            </a:extLst>
          </p:cNvPr>
          <p:cNvSpPr/>
          <p:nvPr/>
        </p:nvSpPr>
        <p:spPr>
          <a:xfrm>
            <a:off x="2122223" y="1681410"/>
            <a:ext cx="97013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890F86-8E73-40D1-9CCE-D66212284408}"/>
              </a:ext>
            </a:extLst>
          </p:cNvPr>
          <p:cNvSpPr txBox="1"/>
          <p:nvPr/>
        </p:nvSpPr>
        <p:spPr>
          <a:xfrm>
            <a:off x="8829696" y="2101822"/>
            <a:ext cx="3517112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zoo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0E0BFD-1740-4A3A-86ED-44793CEB0EAD}"/>
              </a:ext>
            </a:extLst>
          </p:cNvPr>
          <p:cNvSpPr/>
          <p:nvPr/>
        </p:nvSpPr>
        <p:spPr>
          <a:xfrm>
            <a:off x="2007010" y="3840716"/>
            <a:ext cx="148470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Z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633660-DBEC-48A9-B5B1-E9FE6BCEDEE8}"/>
              </a:ext>
            </a:extLst>
          </p:cNvPr>
          <p:cNvSpPr txBox="1"/>
          <p:nvPr/>
        </p:nvSpPr>
        <p:spPr>
          <a:xfrm>
            <a:off x="8414950" y="4309898"/>
            <a:ext cx="416224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Zoo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5A9ADF5-FD01-48DB-9100-99498CE61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78" y="1957972"/>
            <a:ext cx="2597309" cy="19025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B4075C-E030-4CCA-AD22-7E4F25BF1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39" y="4296293"/>
            <a:ext cx="2597309" cy="190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31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EA8A9AD-7568-44E2-9715-442D340B14B6}"/>
              </a:ext>
            </a:extLst>
          </p:cNvPr>
          <p:cNvSpPr txBox="1"/>
          <p:nvPr/>
        </p:nvSpPr>
        <p:spPr>
          <a:xfrm>
            <a:off x="1268590" y="295783"/>
            <a:ext cx="8721213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Match the Capital and small letters: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5A9941-61DF-4777-9CE0-5D8A5DD8C492}"/>
              </a:ext>
            </a:extLst>
          </p:cNvPr>
          <p:cNvSpPr txBox="1"/>
          <p:nvPr/>
        </p:nvSpPr>
        <p:spPr>
          <a:xfrm>
            <a:off x="2131191" y="1554327"/>
            <a:ext cx="1108486" cy="2215991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sp3d>
            <a:bevelT w="749300" h="1098550" prst="relaxedInset"/>
          </a:sp3d>
        </p:spPr>
        <p:txBody>
          <a:bodyPr wrap="square" rtlCol="0">
            <a:spAutoFit/>
          </a:bodyPr>
          <a:lstStyle/>
          <a:p>
            <a:r>
              <a:rPr lang="en-US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5E1E4B-43D9-4165-A8D6-EAFAD9CD6DE6}"/>
              </a:ext>
            </a:extLst>
          </p:cNvPr>
          <p:cNvCxnSpPr>
            <a:cxnSpLocks/>
          </p:cNvCxnSpPr>
          <p:nvPr/>
        </p:nvCxnSpPr>
        <p:spPr>
          <a:xfrm>
            <a:off x="3605244" y="3113732"/>
            <a:ext cx="4028242" cy="2012862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F477E09-1A09-4DA1-9E6C-98FB76000A0C}"/>
              </a:ext>
            </a:extLst>
          </p:cNvPr>
          <p:cNvSpPr txBox="1"/>
          <p:nvPr/>
        </p:nvSpPr>
        <p:spPr>
          <a:xfrm>
            <a:off x="7789070" y="4352357"/>
            <a:ext cx="4050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Zebra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A97FD9-AF45-4431-9F9B-9C291FBB9101}"/>
              </a:ext>
            </a:extLst>
          </p:cNvPr>
          <p:cNvSpPr txBox="1"/>
          <p:nvPr/>
        </p:nvSpPr>
        <p:spPr>
          <a:xfrm>
            <a:off x="2302902" y="3976787"/>
            <a:ext cx="11084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48A7D7-EF8F-4C71-BD64-39FA3B12A79A}"/>
              </a:ext>
            </a:extLst>
          </p:cNvPr>
          <p:cNvCxnSpPr>
            <a:cxnSpLocks/>
          </p:cNvCxnSpPr>
          <p:nvPr/>
        </p:nvCxnSpPr>
        <p:spPr>
          <a:xfrm flipV="1">
            <a:off x="3537117" y="2765517"/>
            <a:ext cx="4050722" cy="2513381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DEB8CCA-74E4-43F7-8C84-B2065F708463}"/>
              </a:ext>
            </a:extLst>
          </p:cNvPr>
          <p:cNvSpPr txBox="1"/>
          <p:nvPr/>
        </p:nvSpPr>
        <p:spPr>
          <a:xfrm>
            <a:off x="7633484" y="1554327"/>
            <a:ext cx="37918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zebra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891090-2D1C-4078-8F58-6B3229403CC9}"/>
              </a:ext>
            </a:extLst>
          </p:cNvPr>
          <p:cNvSpPr txBox="1"/>
          <p:nvPr/>
        </p:nvSpPr>
        <p:spPr>
          <a:xfrm>
            <a:off x="9726339" y="193790"/>
            <a:ext cx="291541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411540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795A70-096C-406E-A391-BC02499B2388}"/>
              </a:ext>
            </a:extLst>
          </p:cNvPr>
          <p:cNvSpPr txBox="1"/>
          <p:nvPr/>
        </p:nvSpPr>
        <p:spPr>
          <a:xfrm>
            <a:off x="1329913" y="1658022"/>
            <a:ext cx="1108486" cy="2215991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sp3d>
            <a:bevelT w="749300" h="1098550" prst="relaxedInset"/>
          </a:sp3d>
        </p:spPr>
        <p:txBody>
          <a:bodyPr wrap="square" rtlCol="0">
            <a:spAutoFit/>
          </a:bodyPr>
          <a:lstStyle/>
          <a:p>
            <a:r>
              <a:rPr lang="en-US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C6C948-115A-4765-99CF-DE1CA7B0CDA0}"/>
              </a:ext>
            </a:extLst>
          </p:cNvPr>
          <p:cNvCxnSpPr>
            <a:cxnSpLocks/>
          </p:cNvCxnSpPr>
          <p:nvPr/>
        </p:nvCxnSpPr>
        <p:spPr>
          <a:xfrm>
            <a:off x="2803966" y="3217427"/>
            <a:ext cx="4028242" cy="20128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083EB9-FD71-40FF-9FBB-BFC70F9AA4A3}"/>
              </a:ext>
            </a:extLst>
          </p:cNvPr>
          <p:cNvCxnSpPr>
            <a:cxnSpLocks/>
          </p:cNvCxnSpPr>
          <p:nvPr/>
        </p:nvCxnSpPr>
        <p:spPr>
          <a:xfrm flipV="1">
            <a:off x="2735839" y="2869212"/>
            <a:ext cx="4050722" cy="2513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79C2C96-C4A7-4505-9025-4AD2641B99BC}"/>
              </a:ext>
            </a:extLst>
          </p:cNvPr>
          <p:cNvSpPr txBox="1"/>
          <p:nvPr/>
        </p:nvSpPr>
        <p:spPr>
          <a:xfrm>
            <a:off x="7084000" y="1839650"/>
            <a:ext cx="445440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zoo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08F52-7D65-6A3A-AB74-DA95A42B69F8}"/>
              </a:ext>
            </a:extLst>
          </p:cNvPr>
          <p:cNvSpPr txBox="1"/>
          <p:nvPr/>
        </p:nvSpPr>
        <p:spPr>
          <a:xfrm>
            <a:off x="1501624" y="4080482"/>
            <a:ext cx="11084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EA4208-FDAE-46BB-B9D4-1A8864BE0E77}"/>
              </a:ext>
            </a:extLst>
          </p:cNvPr>
          <p:cNvSpPr txBox="1"/>
          <p:nvPr/>
        </p:nvSpPr>
        <p:spPr>
          <a:xfrm>
            <a:off x="2131191" y="411086"/>
            <a:ext cx="8414329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Match the pictures with the letters: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8371A9-2C20-482C-B8CE-4A3C4061C219}"/>
              </a:ext>
            </a:extLst>
          </p:cNvPr>
          <p:cNvSpPr txBox="1"/>
          <p:nvPr/>
        </p:nvSpPr>
        <p:spPr>
          <a:xfrm>
            <a:off x="9716507" y="193790"/>
            <a:ext cx="291541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F1F065-F70D-4330-B70D-1BAEB111A535}"/>
              </a:ext>
            </a:extLst>
          </p:cNvPr>
          <p:cNvSpPr txBox="1"/>
          <p:nvPr/>
        </p:nvSpPr>
        <p:spPr>
          <a:xfrm>
            <a:off x="6932827" y="4299265"/>
            <a:ext cx="50863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Zoo</a:t>
            </a:r>
          </a:p>
        </p:txBody>
      </p:sp>
    </p:spTree>
    <p:extLst>
      <p:ext uri="{BB962C8B-B14F-4D97-AF65-F5344CB8AC3E}">
        <p14:creationId xmlns:p14="http://schemas.microsoft.com/office/powerpoint/2010/main" val="243841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159440D-8667-44A1-B048-6A8EEEB5995C}"/>
              </a:ext>
            </a:extLst>
          </p:cNvPr>
          <p:cNvSpPr txBox="1"/>
          <p:nvPr/>
        </p:nvSpPr>
        <p:spPr>
          <a:xfrm>
            <a:off x="4616384" y="540997"/>
            <a:ext cx="2959231" cy="707886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Evaluation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BE56C-28FF-4648-ACFC-38956B3B9303}"/>
              </a:ext>
            </a:extLst>
          </p:cNvPr>
          <p:cNvSpPr txBox="1"/>
          <p:nvPr/>
        </p:nvSpPr>
        <p:spPr>
          <a:xfrm>
            <a:off x="3619351" y="1964366"/>
            <a:ext cx="692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53CB09-D8A6-41E2-A89C-AE2B6DAAB84D}"/>
              </a:ext>
            </a:extLst>
          </p:cNvPr>
          <p:cNvSpPr txBox="1"/>
          <p:nvPr/>
        </p:nvSpPr>
        <p:spPr>
          <a:xfrm>
            <a:off x="4465556" y="3333549"/>
            <a:ext cx="767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3D3FFD-325B-4B0C-9DAC-9435048F76D1}"/>
              </a:ext>
            </a:extLst>
          </p:cNvPr>
          <p:cNvSpPr txBox="1"/>
          <p:nvPr/>
        </p:nvSpPr>
        <p:spPr>
          <a:xfrm>
            <a:off x="3619351" y="1964366"/>
            <a:ext cx="692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F88546-47D8-4168-A734-F0550766A41B}"/>
              </a:ext>
            </a:extLst>
          </p:cNvPr>
          <p:cNvSpPr txBox="1"/>
          <p:nvPr/>
        </p:nvSpPr>
        <p:spPr>
          <a:xfrm>
            <a:off x="4028296" y="3453587"/>
            <a:ext cx="3324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1…..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ebra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D83747-461E-4EE2-B877-8AA2F1507438}"/>
              </a:ext>
            </a:extLst>
          </p:cNvPr>
          <p:cNvSpPr txBox="1"/>
          <p:nvPr/>
        </p:nvSpPr>
        <p:spPr>
          <a:xfrm>
            <a:off x="5158562" y="4346774"/>
            <a:ext cx="163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4E49AE-137B-4ABA-A979-C88410B49409}"/>
              </a:ext>
            </a:extLst>
          </p:cNvPr>
          <p:cNvSpPr txBox="1"/>
          <p:nvPr/>
        </p:nvSpPr>
        <p:spPr>
          <a:xfrm>
            <a:off x="4028296" y="4460014"/>
            <a:ext cx="4055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Z ……..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44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E501277A-95BE-44C0-9159-311BB52792D0}"/>
              </a:ext>
            </a:extLst>
          </p:cNvPr>
          <p:cNvSpPr txBox="1"/>
          <p:nvPr/>
        </p:nvSpPr>
        <p:spPr>
          <a:xfrm>
            <a:off x="3467100" y="390162"/>
            <a:ext cx="52578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CF1DD91-9FA6-4740-94E0-DE7438D651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8380" y="1977912"/>
            <a:ext cx="3324207" cy="3828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CB0A130-B13C-4DD8-A93B-CC0C1F4B7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938" y="1734902"/>
            <a:ext cx="2171606" cy="431405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A668519-2C3C-429E-9ACA-A80C9AD18A93}"/>
              </a:ext>
            </a:extLst>
          </p:cNvPr>
          <p:cNvSpPr txBox="1"/>
          <p:nvPr/>
        </p:nvSpPr>
        <p:spPr>
          <a:xfrm>
            <a:off x="1204565" y="3845943"/>
            <a:ext cx="441960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Jamila khatun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Asst. Teacher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Chupria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G.P.S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Satkhira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Satkhira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D9386EC-7DE8-409D-BFF1-1C80E20C9E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22"/>
          <a:stretch/>
        </p:blipFill>
        <p:spPr>
          <a:xfrm>
            <a:off x="2246585" y="1569462"/>
            <a:ext cx="2335562" cy="21479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725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9A49A1-093C-437B-A023-4DEDC33C30B6}"/>
              </a:ext>
            </a:extLst>
          </p:cNvPr>
          <p:cNvSpPr txBox="1"/>
          <p:nvPr/>
        </p:nvSpPr>
        <p:spPr>
          <a:xfrm>
            <a:off x="4569814" y="1305064"/>
            <a:ext cx="3067913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E1B943-6970-4A9A-A8C0-A27E6710B0FF}"/>
              </a:ext>
            </a:extLst>
          </p:cNvPr>
          <p:cNvSpPr txBox="1"/>
          <p:nvPr/>
        </p:nvSpPr>
        <p:spPr>
          <a:xfrm>
            <a:off x="961286" y="3608882"/>
            <a:ext cx="10589309" cy="14465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noncursive small letter “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358FE-137A-487F-A205-E0D0718059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6" b="13704"/>
          <a:stretch/>
        </p:blipFill>
        <p:spPr>
          <a:xfrm>
            <a:off x="961286" y="439446"/>
            <a:ext cx="3067914" cy="298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9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184441-1B88-4C7D-B54A-3C4A9AE43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0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08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602F59-FD55-401A-BDE8-4CB6D6277152}"/>
              </a:ext>
            </a:extLst>
          </p:cNvPr>
          <p:cNvSpPr txBox="1"/>
          <p:nvPr/>
        </p:nvSpPr>
        <p:spPr>
          <a:xfrm>
            <a:off x="1336745" y="430744"/>
            <a:ext cx="10115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683D7-907A-4375-9D43-84D2D19876DD}"/>
              </a:ext>
            </a:extLst>
          </p:cNvPr>
          <p:cNvSpPr txBox="1"/>
          <p:nvPr/>
        </p:nvSpPr>
        <p:spPr>
          <a:xfrm>
            <a:off x="1729946" y="5560541"/>
            <a:ext cx="9329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my dear. You are right. These are Alphabet.</a:t>
            </a:r>
          </a:p>
        </p:txBody>
      </p:sp>
      <p:pic>
        <p:nvPicPr>
          <p:cNvPr id="5" name="Picture 4" descr="Abcd GIF | Gfycat">
            <a:extLst>
              <a:ext uri="{FF2B5EF4-FFF2-40B4-BE49-F238E27FC236}">
                <a16:creationId xmlns:a16="http://schemas.microsoft.com/office/drawing/2014/main" id="{58DC5D4C-3729-4BF3-9D60-CAEB0EEE2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176462"/>
            <a:ext cx="47625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6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4B111-AEE1-46A6-B817-39011C80F83F}"/>
              </a:ext>
            </a:extLst>
          </p:cNvPr>
          <p:cNvSpPr/>
          <p:nvPr/>
        </p:nvSpPr>
        <p:spPr>
          <a:xfrm>
            <a:off x="3112255" y="137096"/>
            <a:ext cx="7630756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Lesson Declaration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7DB5C-DFF6-4D9C-8436-CE350BFB8B18}"/>
              </a:ext>
            </a:extLst>
          </p:cNvPr>
          <p:cNvSpPr txBox="1"/>
          <p:nvPr/>
        </p:nvSpPr>
        <p:spPr>
          <a:xfrm>
            <a:off x="621017" y="1174536"/>
            <a:ext cx="2743200" cy="4508927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>
            <a:bevelT w="330200" h="292100" prst="convex"/>
            <a:bevelB w="146050" h="317500" prst="relaxedInset"/>
          </a:sp3d>
        </p:spPr>
        <p:txBody>
          <a:bodyPr wrap="square" rtlCol="0">
            <a:spAutoFit/>
          </a:bodyPr>
          <a:lstStyle/>
          <a:p>
            <a:r>
              <a:rPr lang="en-US" sz="28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C68733-9FB8-4160-92C7-858DC7D69DAB}"/>
              </a:ext>
            </a:extLst>
          </p:cNvPr>
          <p:cNvSpPr txBox="1"/>
          <p:nvPr/>
        </p:nvSpPr>
        <p:spPr>
          <a:xfrm>
            <a:off x="676168" y="5477019"/>
            <a:ext cx="6464310" cy="1107996"/>
          </a:xfrm>
          <a:prstGeom prst="rect">
            <a:avLst/>
          </a:prstGeom>
          <a:noFill/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Alphabet (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Zz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F36759-C85B-4073-A618-44EF5BAA17D4}"/>
              </a:ext>
            </a:extLst>
          </p:cNvPr>
          <p:cNvSpPr txBox="1"/>
          <p:nvPr/>
        </p:nvSpPr>
        <p:spPr>
          <a:xfrm>
            <a:off x="3908323" y="1174536"/>
            <a:ext cx="2743200" cy="4508927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>
            <a:bevelT w="330200" h="292100" prst="convex"/>
            <a:bevelB w="146050" h="317500" prst="relaxedInset"/>
          </a:sp3d>
        </p:spPr>
        <p:txBody>
          <a:bodyPr wrap="square" rtlCol="0">
            <a:spAutoFit/>
          </a:bodyPr>
          <a:lstStyle/>
          <a:p>
            <a:r>
              <a:rPr lang="en-US" sz="28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54E798-789F-4952-ABC3-3E28194EA999}"/>
              </a:ext>
            </a:extLst>
          </p:cNvPr>
          <p:cNvSpPr txBox="1"/>
          <p:nvPr/>
        </p:nvSpPr>
        <p:spPr>
          <a:xfrm>
            <a:off x="8019158" y="3081648"/>
            <a:ext cx="4131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 : One</a:t>
            </a:r>
          </a:p>
          <a:p>
            <a:pPr algn="just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pPr algn="just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Alphabet. Lesson: 4-6,</a:t>
            </a:r>
          </a:p>
          <a:p>
            <a:pPr algn="just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: 29.  Page : 58</a:t>
            </a:r>
          </a:p>
        </p:txBody>
      </p:sp>
    </p:spTree>
    <p:extLst>
      <p:ext uri="{BB962C8B-B14F-4D97-AF65-F5344CB8AC3E}">
        <p14:creationId xmlns:p14="http://schemas.microsoft.com/office/powerpoint/2010/main" val="3254019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C522EC-58DA-428E-9E8E-1CCC38E290E1}"/>
              </a:ext>
            </a:extLst>
          </p:cNvPr>
          <p:cNvSpPr txBox="1"/>
          <p:nvPr/>
        </p:nvSpPr>
        <p:spPr>
          <a:xfrm>
            <a:off x="2173880" y="1656618"/>
            <a:ext cx="9721973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1.1.1- 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become familiar with English sounds by listen to common English word.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B23E07-9766-4274-BCBE-1E9326AE2127}"/>
              </a:ext>
            </a:extLst>
          </p:cNvPr>
          <p:cNvSpPr txBox="1"/>
          <p:nvPr/>
        </p:nvSpPr>
        <p:spPr>
          <a:xfrm>
            <a:off x="2173880" y="3033477"/>
            <a:ext cx="563834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1.1.2- 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say simple words.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A8801-04EB-47F5-B7D0-12AF52477A75}"/>
              </a:ext>
            </a:extLst>
          </p:cNvPr>
          <p:cNvSpPr txBox="1"/>
          <p:nvPr/>
        </p:nvSpPr>
        <p:spPr>
          <a:xfrm>
            <a:off x="2173880" y="3980200"/>
            <a:ext cx="793111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1.2.1- 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recognize and read the alphabet both small and capital (non-cursive) letters.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661631-3176-46AA-B5DC-B2A1FFA575CA}"/>
              </a:ext>
            </a:extLst>
          </p:cNvPr>
          <p:cNvSpPr txBox="1"/>
          <p:nvPr/>
        </p:nvSpPr>
        <p:spPr>
          <a:xfrm>
            <a:off x="4040981" y="5107326"/>
            <a:ext cx="101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FC9041-50F9-4C0B-9090-2586E471382E}"/>
              </a:ext>
            </a:extLst>
          </p:cNvPr>
          <p:cNvSpPr txBox="1"/>
          <p:nvPr/>
        </p:nvSpPr>
        <p:spPr>
          <a:xfrm>
            <a:off x="2173880" y="5279047"/>
            <a:ext cx="651698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3.1.2 - 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words using non-cursive small letters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3D77AB-7280-48A0-9AD1-5F51877C1A13}"/>
              </a:ext>
            </a:extLst>
          </p:cNvPr>
          <p:cNvSpPr txBox="1"/>
          <p:nvPr/>
        </p:nvSpPr>
        <p:spPr>
          <a:xfrm>
            <a:off x="3115311" y="285340"/>
            <a:ext cx="6489277" cy="1015663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6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916268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DD6B5B-85A6-44CB-A727-809A57355BD8}"/>
              </a:ext>
            </a:extLst>
          </p:cNvPr>
          <p:cNvSpPr txBox="1"/>
          <p:nvPr/>
        </p:nvSpPr>
        <p:spPr>
          <a:xfrm>
            <a:off x="2750003" y="294967"/>
            <a:ext cx="6691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see a video</a:t>
            </a:r>
          </a:p>
        </p:txBody>
      </p:sp>
      <p:pic>
        <p:nvPicPr>
          <p:cNvPr id="3" name="Screen Recording 2">
            <a:hlinkClick r:id="" action="ppaction://media"/>
            <a:extLst>
              <a:ext uri="{FF2B5EF4-FFF2-40B4-BE49-F238E27FC236}">
                <a16:creationId xmlns:a16="http://schemas.microsoft.com/office/drawing/2014/main" id="{95AB34AD-E861-44BA-AB7C-2FCC7EBFA4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87397" y="1844472"/>
            <a:ext cx="8125905" cy="441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42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6D52F-E545-4DE8-B36C-ED3CB7970543}"/>
              </a:ext>
            </a:extLst>
          </p:cNvPr>
          <p:cNvSpPr txBox="1"/>
          <p:nvPr/>
        </p:nvSpPr>
        <p:spPr>
          <a:xfrm>
            <a:off x="2797303" y="281783"/>
            <a:ext cx="6597395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Look, listen and say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70D4F-2265-4ED2-B96A-9E1B7C66A49F}"/>
              </a:ext>
            </a:extLst>
          </p:cNvPr>
          <p:cNvSpPr txBox="1"/>
          <p:nvPr/>
        </p:nvSpPr>
        <p:spPr>
          <a:xfrm>
            <a:off x="596898" y="1469419"/>
            <a:ext cx="233444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BE0636-C750-4176-863B-19F3E0C13753}"/>
              </a:ext>
            </a:extLst>
          </p:cNvPr>
          <p:cNvSpPr txBox="1"/>
          <p:nvPr/>
        </p:nvSpPr>
        <p:spPr>
          <a:xfrm>
            <a:off x="7588577" y="4139134"/>
            <a:ext cx="4151823" cy="186204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Zebra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38711-A204-42ED-9127-158AA9AB69C2}"/>
              </a:ext>
            </a:extLst>
          </p:cNvPr>
          <p:cNvSpPr txBox="1"/>
          <p:nvPr/>
        </p:nvSpPr>
        <p:spPr>
          <a:xfrm>
            <a:off x="3752215" y="2084972"/>
            <a:ext cx="1224941" cy="3154710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 h="215900"/>
          </a:sp3d>
        </p:spPr>
        <p:txBody>
          <a:bodyPr wrap="square" rtlCol="0">
            <a:spAutoFit/>
          </a:bodyPr>
          <a:lstStyle/>
          <a:p>
            <a:r>
              <a:rPr lang="en-US" sz="19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03862-F0F7-40A6-A142-89607B2D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23" y="1246255"/>
            <a:ext cx="3121152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1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68F678-37CB-4E50-98A5-3F6A8035A170}"/>
              </a:ext>
            </a:extLst>
          </p:cNvPr>
          <p:cNvSpPr txBox="1"/>
          <p:nvPr/>
        </p:nvSpPr>
        <p:spPr>
          <a:xfrm>
            <a:off x="7248727" y="4426606"/>
            <a:ext cx="5090960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Zoo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583E8-C81C-4FBD-9B00-15C94AA7CF77}"/>
              </a:ext>
            </a:extLst>
          </p:cNvPr>
          <p:cNvSpPr txBox="1"/>
          <p:nvPr/>
        </p:nvSpPr>
        <p:spPr>
          <a:xfrm>
            <a:off x="2797302" y="638422"/>
            <a:ext cx="6597395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Look, listen and say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738B6-C9B4-401C-9E61-E17791AB5F89}"/>
              </a:ext>
            </a:extLst>
          </p:cNvPr>
          <p:cNvSpPr txBox="1"/>
          <p:nvPr/>
        </p:nvSpPr>
        <p:spPr>
          <a:xfrm>
            <a:off x="596898" y="1469419"/>
            <a:ext cx="233444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0AC815-2A9F-477E-ADD8-B82C9F05F297}"/>
              </a:ext>
            </a:extLst>
          </p:cNvPr>
          <p:cNvSpPr txBox="1"/>
          <p:nvPr/>
        </p:nvSpPr>
        <p:spPr>
          <a:xfrm>
            <a:off x="3752215" y="2084972"/>
            <a:ext cx="1224941" cy="3154710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 h="215900"/>
          </a:sp3d>
        </p:spPr>
        <p:txBody>
          <a:bodyPr wrap="square" rtlCol="0">
            <a:spAutoFit/>
          </a:bodyPr>
          <a:lstStyle/>
          <a:p>
            <a:r>
              <a:rPr lang="en-US" sz="19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1AC14-3371-472B-95DF-F0404A8BB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08" y="1469419"/>
            <a:ext cx="4213031" cy="308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44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Right 13">
            <a:extLst>
              <a:ext uri="{FF2B5EF4-FFF2-40B4-BE49-F238E27FC236}">
                <a16:creationId xmlns:a16="http://schemas.microsoft.com/office/drawing/2014/main" id="{04E8DD06-B296-4747-B315-383A3EAAB968}"/>
              </a:ext>
            </a:extLst>
          </p:cNvPr>
          <p:cNvSpPr/>
          <p:nvPr/>
        </p:nvSpPr>
        <p:spPr>
          <a:xfrm>
            <a:off x="4662462" y="3085521"/>
            <a:ext cx="533399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00ED29-B79B-4D4F-A028-AD9430C9250F}"/>
              </a:ext>
            </a:extLst>
          </p:cNvPr>
          <p:cNvSpPr txBox="1"/>
          <p:nvPr/>
        </p:nvSpPr>
        <p:spPr>
          <a:xfrm>
            <a:off x="5748569" y="2432148"/>
            <a:ext cx="3229365" cy="1569660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glow" dir="tl">
              <a:rot lat="0" lon="0" rev="5400000"/>
            </a:lightRig>
          </a:scene3d>
          <a:sp3d extrusionH="203200">
            <a:bevelT w="1314450" h="781050" prst="convex"/>
            <a:bevelB w="1460500" h="1270000" prst="angle"/>
          </a:sp3d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Zebra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20D857C-C6D4-47D4-A3D6-7D55CF469B1B}"/>
              </a:ext>
            </a:extLst>
          </p:cNvPr>
          <p:cNvSpPr/>
          <p:nvPr/>
        </p:nvSpPr>
        <p:spPr>
          <a:xfrm>
            <a:off x="8986072" y="3085521"/>
            <a:ext cx="533399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4B7E0-13F6-455B-A59E-59CF3A395E59}"/>
              </a:ext>
            </a:extLst>
          </p:cNvPr>
          <p:cNvSpPr txBox="1"/>
          <p:nvPr/>
        </p:nvSpPr>
        <p:spPr>
          <a:xfrm>
            <a:off x="9984179" y="2296996"/>
            <a:ext cx="1601751" cy="186204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Z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13CABF8-5EED-4FA4-A6E7-849EDB92EA6D}"/>
              </a:ext>
            </a:extLst>
          </p:cNvPr>
          <p:cNvSpPr/>
          <p:nvPr/>
        </p:nvSpPr>
        <p:spPr>
          <a:xfrm rot="5400000">
            <a:off x="10518356" y="4612391"/>
            <a:ext cx="533399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4A51EA-A27A-46BE-8825-7362033967ED}"/>
              </a:ext>
            </a:extLst>
          </p:cNvPr>
          <p:cNvSpPr txBox="1"/>
          <p:nvPr/>
        </p:nvSpPr>
        <p:spPr>
          <a:xfrm>
            <a:off x="6506302" y="5404520"/>
            <a:ext cx="5397304" cy="923330"/>
          </a:xfrm>
          <a:prstGeom prst="rect">
            <a:avLst/>
          </a:prstGeom>
          <a:noFill/>
          <a:ln w="31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Capital letter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EB15B2-197E-461E-92BA-E58F3174C88C}"/>
              </a:ext>
            </a:extLst>
          </p:cNvPr>
          <p:cNvSpPr txBox="1"/>
          <p:nvPr/>
        </p:nvSpPr>
        <p:spPr>
          <a:xfrm>
            <a:off x="2655377" y="220523"/>
            <a:ext cx="6597395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Look, listen and say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F9815A-9783-4D6C-96C1-5E5C7DDC2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88" y="1868424"/>
            <a:ext cx="3121152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42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274</Words>
  <Application>Microsoft Office PowerPoint</Application>
  <PresentationFormat>Widescreen</PresentationFormat>
  <Paragraphs>80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Nahidal Arjin</dc:creator>
  <cp:lastModifiedBy>Seuli</cp:lastModifiedBy>
  <cp:revision>173</cp:revision>
  <dcterms:created xsi:type="dcterms:W3CDTF">2022-04-25T13:37:58Z</dcterms:created>
  <dcterms:modified xsi:type="dcterms:W3CDTF">2022-05-24T12:47:17Z</dcterms:modified>
</cp:coreProperties>
</file>