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7" r:id="rId10"/>
    <p:sldId id="264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E42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5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5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1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4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3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0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2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8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9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427A1-0816-4494-8ACA-2347CC7315C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2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24510" y="674071"/>
            <a:ext cx="61574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752" y="1819109"/>
            <a:ext cx="5326496" cy="338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8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9843" y="596588"/>
            <a:ext cx="305939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8350"/>
            <a:ext cx="12126482" cy="10096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2883050" y="2642738"/>
            <a:ext cx="744306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ক্রমবর্ধমান </a:t>
            </a:r>
            <a:r>
              <a:rPr lang="bn-BD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 </a:t>
            </a:r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উৎপাদনবিধি</a:t>
            </a:r>
            <a:r>
              <a:rPr lang="bn-BD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চিত্রের সাহায্যে ব্যাখ্যা কর </a:t>
            </a:r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সমানুপাতিক </a:t>
            </a:r>
            <a:r>
              <a:rPr lang="bn-BD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 উৎপাদনবিধি চিত্রের সাহায্যে ব্যাখ্যা কর 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51" y="552226"/>
            <a:ext cx="2480715" cy="15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0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0" y="120740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3902" y="398341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" y="5814874"/>
            <a:ext cx="12071315" cy="1026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7729" y="610475"/>
            <a:ext cx="209384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02" y="1937616"/>
            <a:ext cx="4903390" cy="328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47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114629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30" y="1847850"/>
            <a:ext cx="5540125" cy="38846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03054" y="2512882"/>
            <a:ext cx="46232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E428D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</a:t>
            </a:r>
            <a:r>
              <a:rPr lang="en-US" sz="3200" dirty="0" err="1">
                <a:solidFill>
                  <a:srgbClr val="E428D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3200" dirty="0">
                <a:solidFill>
                  <a:srgbClr val="E428D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E428D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3200" dirty="0">
                <a:solidFill>
                  <a:srgbClr val="E428D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E428D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>
                <a:solidFill>
                  <a:srgbClr val="E428D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E428D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আর্থনীতি</a:t>
            </a:r>
            <a:r>
              <a:rPr lang="en-US" sz="3200" dirty="0">
                <a:solidFill>
                  <a:srgbClr val="E428D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E428D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মোজাদ্দেদীয়া</a:t>
            </a:r>
            <a:r>
              <a:rPr lang="en-US" sz="3200" dirty="0">
                <a:solidFill>
                  <a:srgbClr val="E428D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E428D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3200" dirty="0">
                <a:solidFill>
                  <a:srgbClr val="E428D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E428D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200" dirty="0">
                <a:solidFill>
                  <a:srgbClr val="E428D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E428D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3200" dirty="0">
                <a:solidFill>
                  <a:srgbClr val="E428D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E428D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কালিয়াকৈর</a:t>
            </a:r>
            <a:r>
              <a:rPr lang="en-US" sz="3200" dirty="0">
                <a:solidFill>
                  <a:srgbClr val="E428D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E428D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</a:t>
            </a:r>
            <a:r>
              <a:rPr lang="bn-BD" sz="3200" dirty="0">
                <a:solidFill>
                  <a:srgbClr val="E428D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 err="1">
                <a:solidFill>
                  <a:srgbClr val="E428D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en-US" sz="3200" dirty="0">
                <a:solidFill>
                  <a:srgbClr val="E428D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66FF"/>
                </a:gs>
                <a:gs pos="5000">
                  <a:srgbClr val="E428DB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1" y="5814874"/>
            <a:ext cx="12046998" cy="10431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31" y="1578599"/>
            <a:ext cx="1485697" cy="3547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65" y="2149316"/>
            <a:ext cx="3443168" cy="3230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181382" y="346504"/>
            <a:ext cx="29717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9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2700" y="346282"/>
            <a:ext cx="5221087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4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4874"/>
            <a:ext cx="12191999" cy="1043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D41C2ED-5F74-4AF7-A7D6-BF6731DF7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06" y="1847850"/>
            <a:ext cx="1459080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60" y="1847850"/>
            <a:ext cx="1790700" cy="2562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6231" y="2261702"/>
            <a:ext cx="231024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 ১ম পত্র </a:t>
            </a:r>
          </a:p>
          <a:p>
            <a:pPr algn="ctr"/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 ১ম বর্ষ</a:t>
            </a:r>
          </a:p>
          <a:p>
            <a:pPr algn="ctr"/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 অধ্যায় 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0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30981" y="776595"/>
            <a:ext cx="3179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4874"/>
            <a:ext cx="12191999" cy="1043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775" y="1255440"/>
            <a:ext cx="5399852" cy="38164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73037" y="5259992"/>
            <a:ext cx="3292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ক্রমহ্রাসমান প্রান্তিক উৎপাদনবিধি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718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9563"/>
            <a:ext cx="12126482" cy="1009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85" y="424531"/>
            <a:ext cx="6243192" cy="4839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5477" y="848768"/>
            <a:ext cx="4554908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3035" y="1951228"/>
            <a:ext cx="387979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ৎপাদন বিধি </a:t>
            </a:r>
            <a:endParaRPr lang="en-US" sz="4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2856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school\Images\left_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828" y="422153"/>
            <a:ext cx="1663909" cy="1591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80763" y="309562"/>
            <a:ext cx="2466975" cy="1847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2064" y="569982"/>
            <a:ext cx="261424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E428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solidFill>
                <a:srgbClr val="E428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5446" y="1686268"/>
            <a:ext cx="4879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 শেষে শিক্ষার্থীরা .........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9563"/>
            <a:ext cx="12126482" cy="10096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2772298" y="2914717"/>
            <a:ext cx="808105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ক্রমহ্রাসমান প্রান্তিক উৎপাদনবিধি সর্ম্পকে বলতে পারবে । 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ক্রমবর্ধমান প্রান্তিক </a:t>
            </a:r>
            <a:r>
              <a:rPr lang="bn-B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উৎপাদনবিধি সর্ম্পকে বলতে পারবে </a:t>
            </a: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সমানুপাতিক প্রান্তিক উৎপাদনবিধি </a:t>
            </a:r>
            <a:r>
              <a:rPr lang="bn-B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সর্ম্পকে বলতে পারবে </a:t>
            </a:r>
            <a:r>
              <a:rPr lang="bn-BD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4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7975" y="482716"/>
            <a:ext cx="44093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8350"/>
            <a:ext cx="12126482" cy="1009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3293077" y="4623325"/>
            <a:ext cx="468429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 বিধি বলিতে কী বুঝায় ?</a:t>
            </a:r>
            <a:endParaRPr lang="en-US" sz="3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61" y="1734873"/>
            <a:ext cx="4426412" cy="243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3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1217" y="677960"/>
            <a:ext cx="461472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25459" y="309563"/>
            <a:ext cx="2466975" cy="184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8350"/>
            <a:ext cx="12126482" cy="10096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2778294" y="2447122"/>
            <a:ext cx="729719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ক্রমহ্রাসমান প্রান্তিক উৎপাদনবিধি </a:t>
            </a:r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চিত্রের সাহায্যে ব্যাখ্যা কর 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ক্রমহ্রাসমান প্রান্তিক </a:t>
            </a:r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উৎপাদনবিধির সীমাবদ্ধতা আলোচনা কর 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87" y="400904"/>
            <a:ext cx="1985421" cy="138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71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2931" y="3104052"/>
            <a:ext cx="7840533" cy="2616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 বিধিকে কত ভাগে ভাগ করা যায় ?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ক্রমহ্রাসমান প্রান্তিক </a:t>
            </a:r>
            <a:r>
              <a:rPr lang="bn-BD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উৎপাদনবিধির সংজ্ঙ্গা কে প্রদান করেন ?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ক্রমহ্রাসমান </a:t>
            </a:r>
            <a:r>
              <a:rPr lang="bn-BD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 </a:t>
            </a:r>
            <a:r>
              <a:rPr lang="bn-BD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উৎপাদনবিধি  কোন ক্ষেত্রে প্রযোজ্য ?                             </a:t>
            </a: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" y="5814874"/>
            <a:ext cx="12071315" cy="1043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0" y="12074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3902" y="398341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00" y="426544"/>
            <a:ext cx="3665669" cy="21648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04685" y="1044665"/>
            <a:ext cx="16417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3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141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DELL</dc:creator>
  <cp:lastModifiedBy>Microsoft account</cp:lastModifiedBy>
  <cp:revision>53</cp:revision>
  <dcterms:created xsi:type="dcterms:W3CDTF">2022-03-20T14:19:12Z</dcterms:created>
  <dcterms:modified xsi:type="dcterms:W3CDTF">2022-06-16T13:31:59Z</dcterms:modified>
</cp:coreProperties>
</file>