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ink/inkAction1.xml" ContentType="application/vnd.ms-office.inkAction+xml"/>
  <Override PartName="/ppt/tags/tag8.xml" ContentType="application/vnd.openxmlformats-officedocument.presentationml.tags+xml"/>
  <Override PartName="/ppt/ink/inkAction2.xml" ContentType="application/vnd.ms-office.inkAction+xml"/>
  <Override PartName="/ppt/tags/tag9.xml" ContentType="application/vnd.openxmlformats-officedocument.presentationml.tags+xml"/>
  <Override PartName="/ppt/ink/inkAction3.xml" ContentType="application/vnd.ms-office.inkAction+xml"/>
  <Override PartName="/ppt/tags/tag10.xml" ContentType="application/vnd.openxmlformats-officedocument.presentationml.tags+xml"/>
  <Override PartName="/ppt/ink/inkAction4.xml" ContentType="application/vnd.ms-office.inkAction+xml"/>
  <Override PartName="/ppt/tags/tag11.xml" ContentType="application/vnd.openxmlformats-officedocument.presentationml.tags+xml"/>
  <Override PartName="/ppt/ink/inkAction5.xml" ContentType="application/vnd.ms-office.inkAction+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8" r:id="rId3"/>
    <p:sldId id="257" r:id="rId4"/>
    <p:sldId id="259" r:id="rId5"/>
    <p:sldId id="260" r:id="rId6"/>
    <p:sldId id="261" r:id="rId7"/>
    <p:sldId id="262" r:id="rId8"/>
    <p:sldId id="258" r:id="rId9"/>
    <p:sldId id="263" r:id="rId10"/>
    <p:sldId id="264"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9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Action1.xml><?xml version="1.0" encoding="utf-8"?>
<iact:actions xmlns:iact="http://schemas.microsoft.com/office/powerpoint/2014/inkAction" lengthUnit="cm" timeUnit="ms">
  <inkml:definitions xmlns:inkml="http://www.w3.org/2003/InkML">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2-05-30T17:39:51.418"/>
    </inkml:context>
    <inkml:brush xml:id="br0">
      <inkml:brushProperty name="width" value="0.05292" units="cm"/>
      <inkml:brushProperty name="height" value="0.05292" units="cm"/>
      <inkml:brushProperty name="color" value="#FF0000"/>
    </inkml:brush>
  </inkml:definitions>
  <iact:action type="add" startTime="41773">
    <iact:property name="dataType"/>
    <iact:actionData xml:id="d0">
      <inkml:trace xmlns:inkml="http://www.w3.org/2003/InkML" xml:id="stk0" contextRef="#ctx0" brushRef="#br0">6224 8309 0,'0'-70'106,"1912"1"-102,-1808 69-2,1 0 10,-1 0-3,0 0-6,35 0 2,1 0 3,68 0 0,-69 0 1,-34 0 0,-1 0-1,-35-35-1,36 35 1,-1 0 1,0-35-3,-34 35 4,34 0-2,1-35 0,34 35 0,-35 0-2,35 0 3,-69 0-2,34 0 2,-35 0 0,-34 0-1,35 0-1,-1 0 3,1 0-4,-1 0 1,1 0 1,34 0 0,0 0 0,36 0 2,-106 0-4,71 0 3,-36 0-1,1 0 0,34 35-1,-34-35 2,-1 0-2,-34 0 3,69 35-4,-69-35 5,0 0-5,69 0 4,-69 0-4,0 35 4,-1-35 6,1 0-7,0 0 5,0 0 0</inkml:trace>
    </iact:actionData>
  </iact:action>
</iact:actions>
</file>

<file path=ppt/ink/inkAction2.xml><?xml version="1.0" encoding="utf-8"?>
<iact:actions xmlns:iact="http://schemas.microsoft.com/office/powerpoint/2014/inkAction" lengthUnit="cm" timeUnit="ms">
  <inkml:definitions xmlns:inkml="http://www.w3.org/2003/InkML">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2-05-30T17:39:51.418"/>
    </inkml:context>
    <inkml:brush xml:id="br0">
      <inkml:brushProperty name="width" value="0.05292" units="cm"/>
      <inkml:brushProperty name="height" value="0.05292" units="cm"/>
      <inkml:brushProperty name="color" value="#FF0000"/>
    </inkml:brush>
    <inkml:brush xml:id="br1">
      <inkml:brushProperty name="width" value="0.08819" units="cm"/>
      <inkml:brushProperty name="height" value="0.35278" units="cm"/>
      <inkml:brushProperty name="color" value="#FFFF00"/>
      <inkml:brushProperty name="tip" value="rectangle"/>
      <inkml:brushProperty name="rasterOp" value="maskPen"/>
    </inkml:brush>
  </inkml:definitions>
  <iact:action type="add" startTime="17689">
    <iact:property name="dataType"/>
    <iact:actionData xml:id="d0">
      <inkml:trace xmlns:inkml="http://www.w3.org/2003/InkML" xml:id="stk0" contextRef="#ctx0" brushRef="#br0">9492 7335 0,'0'-34'87,"35"34"-69,0-35-12,-1 0 4,36 35-3,-35-35 2,34 35-2,1 0 1,-35 0 0,69 0 0,-34 0-2,34 0 5,35 0-6,-35 0 3,35 0 2,-34 0-4,103-34 4,-69 34-2,-34 0 1,34 0-2,-35 0 2,35 34-2,-69-34 2,69 0-3,-35 0 3,-34 0-3,34 0 3,0 0-2,105 0 2,-35 0-2,-70 0 3,0 0-4,1 0 4,-1 0-2,-35 0-1,-34 0 2,0 0-1,35 0 0,-1 0-2,1 0 3,34 0-1,35 0 1,35 0-3,35 0 3,-105 0-2,-35 0 5,36 0-8,-1 0 7,-34 0-4,-1 0-1,-34 0 3,34 0-1,-34 0 0,0 0 0,34 0 0,71 0 0,33 0 0,36-34 1,69 34-1,-69 0 0,34-35 0,35 0-2,-104 35 2,0 0 0,-70 0 1,-34 0-1,-35 0 0,-1 0-1,1 0 2,70 0-1,-36 0-1,-34 0 2,34 0-2,140 0 2,34 0-1,70 0 2,-69 35 0,-1 0-4,1-35 0,-1 0 4,-104 0-4,-35 0 4,70 0-3,-69 0 2,-36 0-3,1 0 4,-1 0-4,1 0 4,34 34-2,35-34 1,35 0-1,0 0 0,-35 0 0,35 0 2,69 0-5,1 0 1,-105 0 2,0 0 0,0 0 2,-35 0-4,-34 0 4,-36 0 1,36 0-6,-1 0 5,1 0-4,34 0 0,70 0 4,0 0 0,-35 0-3,70 0-2,-1 0 2,-34 0 2,-35 0-1,-34 0 0,34 0 3,-35 0-6,-34 0 7,34 0-8,-35 0 8,1 0-6,-35 0 3,34 0-4,36 0 8,-1 0-7,0 0-1,-34 0 5,-36 0-4,71 0 4,34 0-1,-35 35-2,35 0 3,-34 0-3,-71-35 0,36 0 1,-1 0 1,1 0-2,0 0 3,-1 0 4,-34 0-6,0-35 1,-1 35-1,1 0 0,0 0 0,0 0-1,34-35 1,36 35-2,-71 0 1,1 0 4,0 0 4,0 0 0,-1-35-3,1 35-8,0 0 20,0 0-14</inkml:trace>
    </iact:actionData>
  </iact:action>
  <iact:action type="add" startTime="20322">
    <iact:property name="dataType"/>
    <iact:actionData xml:id="d1">
      <inkml:trace xmlns:inkml="http://www.w3.org/2003/InkML" xml:id="stk1" contextRef="#ctx0" brushRef="#br0">16203 8309 0,'-35'0'29,"35"-35"36,35 35-33,34 0-24,105-35 0,0 0 1,35 1-1,69 34-1,0 0 7,-69 34-11,-70 1 6,69 0-1,-34-35 2,35 35-2,-105-35-1,-34 0-2,34 0 3,0 0 0,1 0 3,-1 0-5,0 0 4,35 34-4,-69-34 2,0 0 0,-36 0 1</inkml:trace>
    </iact:actionData>
  </iact:action>
  <iact:action type="add" startTime="29153">
    <iact:property name="dataType"/>
    <iact:actionData xml:id="d2">
      <inkml:trace xmlns:inkml="http://www.w3.org/2003/InkML" xml:id="stk2" contextRef="#ctx0" brushRef="#br0">3199 10916 0,'0'-70'50,"69"36"108,36-1-148,34 35-5,-70 0 6,1-35-7,34 35 4,-34 0 2,34 0-4,35 0 2,-35 0 1,70 35-2,70 34 2,-71-69-2,-68 0 3,34 35-3,0-35 0,-104 0 1,104 70 0,-70-70 0,-34 0 1,0 0-1,34 0 1,1 0-2,-35-35 3,34 0-4,-69 0 1,35 35 2,34 0-2,-34 0 2,0 0-1,0 0 0,34 0 0,1 0 0,-1 0 0,36 0 1,-36 0-2,70 0 1,70 35-1,34 69 2,36-69-2,-106 35 3,1-36-4,-69-34 3,34 35-2,0-35 2,-70 35-2,-34-35 3,0 0 46,0 0-48,-1 0-2,1 0 3,69 0 0,1 0-2,-1 0 1,0 0 0,70 0 2,-69 35-2,-1-35 0,-35 35 1,-34-1-3,0-34 0,34 0 3,1 0 16,-35 0 14,34 0 19,-34 0-28,35 0-13,-36 0 14,1 0 24,0-34-41,34 34 12,-69-35-18,0 0 34,35 0 20,35 35-52,-70-35-4,35 35 3,-1 0 0,1-69 0</inkml:trace>
    </iact:actionData>
  </iact:action>
  <iact:action type="add" startTime="31271">
    <iact:property name="dataType"/>
    <iact:actionData xml:id="d3">
      <inkml:trace xmlns:inkml="http://www.w3.org/2003/InkML" xml:id="stk3" contextRef="#ctx0" brushRef="#br0">10883 10255 0,'-35'0'17,"-34"0"16,34 0-6,0 0-21,0-34-1,1 34 3,-1 0 0,0-35 0,-34 35 0,34-35 2,0 0-4,-104-34 4,69-1-3,-34 1 2,-35 34-1,69-35 0,-34 1-1,0-1 2,-35-34-1,0 35 0,34 69-2,-34 0 3,35-105-1,-105 36 0,70 69-1,70-35 4,-1-34-5,-69-1 5,0 35-5,69 0 0,-34 1 4,69-36-4,-34 35 5,-1 35-4,1 0 0,34 0 9,0 0-6,0 0-3,-34-34 7,34-36-4,0 70-4,-34 0 2,-1 0 1,1 0 7,34 35 2,-104 0-12,35-35 3,-1 0 0,36 0-3,-70 0 2,34 0-1,-69 0 2,-69 34 4,69-34-10,35 0 4,35 0 1,-105 0 2,105 0-4,34 0 4,-34 0-4,34 0 4,-69 0-2,35 0 0,0 0 0,-70 0 0,-35 0 0,70 0 0,70 0 0,-36 0 0,-34 0-1,35 0 2,-35 0 0,-70 105-2,35-36 2,70-69-3,0 0 3,-35 0-2,69 0 2,35 0-3,-34 35 4,-1-35-4,1 0 4,34 0-4,-35 0 4,36 0-4,-36 0 2,35 0 0,-34 0 0,-1 35 2,1-35-3,34 0 0,35 35 2,-70-35 33,70 34 79,0 1-114,0 35 2,0-36 4,35 1-3,-35 35-3,70-1 9,-70-34-9,69-70 2,1 35-3,-35 0 10,-1 35-8,1-35 8,-35 35-7,35-35-2,-35 34 4,35-34-5,-35 35 4,0 0-4,34 0 4,1-1-4,-35 36 1,35-70 1,0 35 0,34-35 0,-69 35 2,0-1-4,35-34 4,0 35 6,0 0 7,-1-35-10,1 35-3,0-35 14,-35 34-6,35 1-10,-1-35-1,-34 35 8,35-35-6,-35 35 1,0-70 51,35 104-35,0-69-17,0 70-4,-1-70 6,-34 69 29,35-34-29,35 35-6,-70-35 8,34-35 3,1 69-8,0-34 10,34 0 5,-34-1-2,0 1-9,35 0 3,-36 0 7,1-35-17,0 0-1,0 34 5,34 1-1,1-35-1,-36 70 5,36-36-8,34 1 7,1 35-6,-36-70 5,-34 34-4,0-34 4,0 0 12,-1 0-10,1 0-6,69 0 10,-34-34-10,-1 34 4,-34 0-4,0 0 3,0 0-1,34 0 8,1 0 17,-35 0-11,-1 0-13,1 0 0,35 0-2,34 0 0,-34 0 1,34 0 1,-35 0 0,-34 0 7,0 0-1,0-35-8,-1 35 3,1 35 14,35-35-18,-35-35 10,34 35-8,-34 0 0,34 0 1,-34 0-2,0 0 3,0 0 5,34 0-8,-34 0 3,0 0-4,34 0 4,1 0-4,-1 0 4,1 0-2,0 0 0,34 0-2,-69 0 10,69 0-5,-35 0-6,-34 0 6,0 0-5,0 0 1,0 0 2,-1 0 1,1 0-4,35 0 11,-1 0-9,-34 0 8,0 0-8,-1 0-2,1 0 2,0 0 0,35 0 8,-36 0 1,36 0-7,-1 35-2,1-35-1,-1 0 2,1 34 1,-35-34 6,69 0-13,-69 0 13,34 0 0,-34 0 9,0 0-8,0 0-3,34 0-3,-34 0-3,0 0-3,0 0 3,-1 0 3,36 0-6,-35 0 7,34 0-5,-34 0 2,0 0-5,34 35 8,-34-35-8,0 0 5,0 0 0,-1 35 7,1-35 23,35 0-30,-1 0-3,36 0 10,-36 0-8,1 0 0,-36 0 0,36 0 2,-35 0 40,-1 0-44,1 0 4,0 0 2,0 0 8,0 0-10,-1 0-8,36 0 14,-1 0-8,1-35 2,-35 35-3,34 0 2,-34 0 103,-35-35-95,70 35-10,-36 0 7,1-69-6,0 69 2,0-35-4,-1 35 4,1-35-4,-35 1 2,70 34 0,-70-70 0,35 70 2,-1-35-2,-34 1 15,35-1-9,-35 0-9,0-34 20,70 69 2</inkml:trace>
    </iact:actionData>
  </iact:action>
  <iact:action type="add" startTime="34865">
    <iact:property name="dataType"/>
    <iact:actionData xml:id="d4">
      <inkml:trace xmlns:inkml="http://www.w3.org/2003/InkML" xml:id="stk4" contextRef="#ctx0" brushRef="#br0">10640 10673 0</inkml:trace>
    </iact:actionData>
  </iact:action>
  <iact:action type="add" startTime="36872">
    <iact:property name="dataType"/>
    <iact:actionData xml:id="d5">
      <inkml:trace xmlns:inkml="http://www.w3.org/2003/InkML" xml:id="stk5" contextRef="#ctx0" brushRef="#br0">25487 11229 0,'34'0'88,"36"0"-71,-35 0-9,104-35-1,0 35 1,-35 0-1,35-35 2,-34 0-1,-1 35-1,-34 0 3,34-34-3,-35 34 2,36 0-1,-1 0 0,35 0-2,-69 0 4,34 0-4,35 0 2,-69 0 0,-1 0 0,35-35 1,-34 35 0,-1 69 7,-34-69-10,70 0 3,-36 0-2,-34 0 2,0 0-2,-1 0 58,1 0-50,0-34-7</inkml:trace>
    </iact:actionData>
  </iact:action>
  <iact:action type="add" startTime="43176">
    <iact:property name="dataType"/>
    <iact:actionData xml:id="d6">
      <inkml:trace xmlns:inkml="http://www.w3.org/2003/InkML" xml:id="stk6" contextRef="#ctx0" brushRef="#br1">24757 10394 0,'0'-69'28,"34"69"39,36 0-55,34 0-6,0 0 0,1 0 4,-36 0-2,1 0 0,-1 0 1,-34 0-2,69 0 2,70 0-2,-69 0 0,-1 35 2,0-1-3,140 1 6,-105-35-8,0 35 4,-35 0 0,35-35 2,-69 0-3,34 0 2,-34 0-1,-36 0 0,36 0-2,-1 0 4,-34 0-4,35 0 4,-1 0-4,36 0 4,-1 0-4,-35 0 4,1 0-4,0 0 6,34 0-8,-35 0 7,-34 0-4,0 0 2,35 0-2,-36 0-1,1 0 4,0 0-4,0 0 4,-1 0-1,1 0-2,0 0 9,34 0-8,1 0-2,-35 0 4,34 0-2,-34 0-2,35 0 4,-36 0-4,36 0 4,34 0-4,1 0 4,-1-35-4,104-35 4,-68 70-4,-1-34 6,0-1-8,-70 0 9,1 0-7,-1 35-1,-34 0 3</inkml:trace>
    </iact:actionData>
  </iact:action>
  <iact:action type="add" startTime="67794">
    <iact:property name="dataType"/>
    <iact:actionData xml:id="d7">
      <inkml:trace xmlns:inkml="http://www.w3.org/2003/InkML" xml:id="stk7" contextRef="#ctx0" brushRef="#br1">27990 9664 0,'0'-34'45,"35"34"66,35 34-101,-70 1 0,69 0-3,-69 34-1,35 1 2,34 34 3,-34-34-3,0 34-3,34-34 8,1-36-10,-70 36 8,70-1-6,-1 1 11,-69 0-6,70-36-4,-36 71 4,1-105-4,-35 69 2,35-34 0,69-70 2,-69 35-4,0 0 210</inkml:trace>
    </iact:actionData>
  </iact:action>
  <iact:action type="add" startTime="69761">
    <iact:property name="dataType"/>
    <iact:actionData xml:id="d8">
      <inkml:trace xmlns:inkml="http://www.w3.org/2003/InkML" xml:id="stk8" contextRef="#ctx0" brushRef="#br1">21697 12967 0,'0'-35'72,"34"35"0,1 0-64,0 0 0,0 0 3,0 0-2,34 0 7,-34-35-7,0 35-6,34 0 10,-34 0 0,0 0-9,-1 0 4,1 0 0,0 0 0,0 0 2,34 0 0,1 0-6,-1 0 6,-34 0-4,0 0 4,0 0-4,34 0 10,-34 0 10,0 0-19,0 0 2,34 0-1,35 0 0,-69 0 0,35 0 0,-1 0 1,1 0-2,-1 0 2,-34 0-2,0 0 2,0 0-2,34 0 9,1 0-2,-35 0 12,-1 0-18,1 0 0,0 0-2,34 0 4,1 0-3,-35 0 4,34 0-6,36 0 6,-71 0-5,1 0 4,0 0-4,0 0 4,-1 0-5,1 0 2,0 0 1,34 0 8,-34 0 0,35 35-6,-35-35-4,-1 0 4,1 0-4,0 0 4,0 0-4,-1 0 4,36 0 22,-35 0-26,0 0 2,34 0 8,-34 0 19,0 0-18,-1 0-11,1 0 0,0 0 4,34 0 20,-34 0-14,0 0-8,0 0 10,0 0-3,-1 0-4,1 0-3,0 0 0,34 0 6,-34 0 12,0 0-16,34 0 0,-34 0 10,0 0-4,0 0-10,34 0 10,-34 0-8,0-35 0,34 35 6,-34 0 26,0 0 9,0 0 7</inkml:trace>
    </iact:actionData>
  </iact:action>
</iact:actions>
</file>

<file path=ppt/ink/inkAction3.xml><?xml version="1.0" encoding="utf-8"?>
<iact:actions xmlns:iact="http://schemas.microsoft.com/office/powerpoint/2014/inkAction" lengthUnit="cm" timeUnit="ms">
  <inkml:definitions xmlns:inkml="http://www.w3.org/2003/InkML">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2-05-30T17:39:51.41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act:action type="add" startTime="25903">
    <iact:property name="dataType"/>
    <iact:actionData xml:id="d0">
      <inkml:trace xmlns:inkml="http://www.w3.org/2003/InkML" xml:id="stk0" contextRef="#ctx0" brushRef="#br0">1912 5319 0,'0'70'15,"35"-36"-5,0 36-4,-1-1 6,1 36-8,35-36 8,-1 36-2,-34-36-4,0 35-2,-35 1 4,35-36 0,-1 1 2,1-36-4,0 36 6,0-1-8,-35-34 6,69 0-4,1-35 117,-1 0-103,-34 0-14,35-35-3,-36 0 11,1 35-11,0-34 14,0-1-12,34-35-3,1 1 13,-35 69-13,-1-104 4,36-1 4,-70 71-4,69-36 6,-69-34-8,35 69 4,0 0 0,-35 0 4,35 1-8,0-36 6,-1 35-4,-34 1 10,35 34-6,35-35 6,-1-104-10,35 104 5,-34-34 6,34-36-9,-69 71 0,0-36-1,34 35 2,-34 0-1,0 1-1,0-1 2,-35-35 35</inkml:trace>
    </iact:actionData>
  </iact:action>
  <iact:action type="add" startTime="27496">
    <iact:property name="dataType"/>
    <iact:actionData xml:id="d1">
      <inkml:trace xmlns:inkml="http://www.w3.org/2003/InkML" xml:id="stk1" contextRef="#ctx0" brushRef="#br0">3720 5250 0,'0'0'2,"70"-35"2,-1 35 4,1-35 4,-1 35-5,36-35 4,103 1-6,36 34 4,-70-35-5,69-35 7,35 70-6,-34-35 3,-36 1 0,-104 34 0,70 0 0,-104 0 2,-35 0-4,-1 0 3,36-35-2,-35 35 27,0 0-27,-1 0 8,1 0-9,0 0-4,0 0 9,-1 0 0,36 0-9,34 0 6,-69 0 0,35 0 0,-1 0 2,35 0-4,1 0 4,-36 0-3,1 0 2,34 0-1,0 0 0,1 0 0,-1 0 0,0 0-2,-69 0 4,35 0-4,-36 0 4,36 0-2,-35 0 8,-1 0-9,36 0 2,0 0 0,34 35-2,0-1-1,1 1 5,103 0-6,-34 0 6,69-35-6,1 0 5,-1 0-2,1 0 0,-71 0-2,-33 0 4,-36 0-4,-69 0 4,34 0 6,-34 0 7,0 0-5,34-35-7,-69 0-5,70 35-1,34 0 5,0 0 1,1 0-9,34 0 11,-35 0-10,0 0 5,-34 0 2,-35 0-2</inkml:trace>
    </iact:actionData>
  </iact:action>
</iact:actions>
</file>

<file path=ppt/ink/inkAction4.xml><?xml version="1.0" encoding="utf-8"?>
<iact:actions xmlns:iact="http://schemas.microsoft.com/office/powerpoint/2014/inkAction" lengthUnit="cm" timeUnit="ms">
  <inkml:definitions xmlns:inkml="http://www.w3.org/2003/InkML">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2-05-30T17:51:32.50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act:action type="add" startTime="8981">
    <iact:property name="dataType"/>
    <iact:actionData xml:id="d0">
      <inkml:trace xmlns:inkml="http://www.w3.org/2003/InkML" xml:id="stk0" contextRef="#ctx0" brushRef="#br0">1669 1182 0,'35'-69'146,"-1"69"-122,36 0-8,-35 0-7,69 0-5,35 0 4,-35 0 0,70 0 0,-70 0 2,36 0-2,68 0-2,-138 0 4,69 0-4,-35 0 4,-69 35-4,0-35 4,34 34-4,-34 1 4,35-35-4,-1 0 4,35 35-4,-34 0 3,-35-35-2,-1 0 0,36 0 3,34 0-1,-34 34 0,34-34-2,-34 35-1,-36-35 4,71 0-4,-1 0 4,0 0-4,-34 0 3,34 0 0,-34 0-1,-35 0-1,34 0 2,-34 0 7,34 0 32,1 0-32,69 0-7,70 0-2,-35 0 2,34 0-2,-104 0 2,70 0-4,-35 0 7,-69 0-8,0 0 4,-36 0 0,71 0 0,-71 0 0,1 0 2,0 0-4,0 0 4,34 0-4,36 0 4,-1 0-4,0 0 4,35 0-4,-104 0 4,35 0-4,34 0 4,-35 0-4,-34 0 4,0 0 40,0 0-45,34 0 5,1 0-4,34 0 4,0 0-3,1 0 1,-1 0 0,-34 0 0,-36 0 0,1-35 0,0 35 0,-35-34 0,35 34 14,-1 0-14,1 0 2,0 0-4,35 0 13,-1 0-13,1 0 2,-36 0 2,1 0-5,0 0 7,0 0-8,-1 0 4,1 0-1,0 0 10,0 0-7,0 0-2,69 0 8,0 0-7,70 0 0,-35 0-5,35-35 9,-70 35-6,-34 0 1,-35 0 0,-1 0 36,1 0-35,0 0-2,0 0 1,34 0 2,36 0-1,34 0-2,0 0 2,0 0-4,-70 0 5,1 0-2,-1 0 0,1 0-2,-1 0 3,1 0 0,-35 0-2,0 0 8,-1 0 26,36 0-24,-1-35-5,1 35-3,34 0-2,70 0 2,35 0-3,-70 0 2,0 35-2,-70-35-1,36 0 3,-36 0 3,1 0-7,-35 0 7,-1 0-3,1 0 0,35 0 0,-1 0 0,36 0 0,-1 0 0,-35 0 0,36 0 0,-36 0 0,1 0 0,-1 0 0,-34 0 0,0 0-1,0 0 0,34 0 20,-34 35-20,0-35 7,-1 0-6,1 0 2,0 0-4,0 0 4,0 34-4,-1-34 4,1 0-4,0 0 4,0 0-2,69 0 0,0 0-2,1 0 4,-1 0-4,0 0 1,35 0 2,-34 0 1,68 0-2,-33 0 0,-36 0 0,0 0 1,0 0-2,-34 0-2,0 0 8,-1 0-9,1 0 5,-36 0-2,1 0 9,0 0-6,0 0 22,34 0-10,-34 0-6,0 0-3,0 0-6,34 0-2,1 0 2,-36 0 7,1 0-10,0 0 2,0 0 2,0 0 3,34 0-6,70 0 3,0 0 2,35 0-1,-104 0-2,-1 0 1,35 0 0,-34 0 0,0 0 0,-1 0-3,1 0 4,-1 0-1,1 0 2,-1-34-2,1-1-1,-35 35 1,34-35 2,-34 35-3,34 0 1287,-69-35-1004,35 35-281,35 0-2,-1 0 2,70 0-4,0 0 6,1 0-4,-71 0 2,1 0-1,-1 0-3,-34 0 5,0-34 48,-1-1-52,1 35 2,0 0 0,0 0 1,0-35-2,34 0 2,-34 1 5,0 34-4,-1 0-2,36 0 2,-35 0 9,-1 0-9,1 0-5,0 0 8,35 0-7,34 0 3,-35 0-2,1 0 3,0 0-6,-1 0 7,35-35-4,-34 35 1,-35 69 0,-1-69 0,1 0 0,0 70 40,0-70-24,0 0-16,34 0 7,35 0-8,-69 0 5,0 0-8,34 0 4,-34 0 0,70 0-1,-71 0 2,1 0-1,0 0 0,34 0 2,36 0 6,-71 0-8,36 0 0,0 35 8,-36-1-8,1-34 0,0 0 8,0 0-9,-1 0 0,1 0 3,0 0 1,35 0-8,-36 0 7,36 0-1,-1 0-2,1 0-1,-35 0 4,34 0-1,1 0-2,-35 0 2,-1 0-2,1 0 1,35 35 0,-1-35 0,70 0 0,-104-35 0,35 35 0,-1 0 32,-34 0-22,0 0-13,-1 0 6,36 0-5,34 0 5,35 0-8,0 0 10,-34 0-2,34 0-9,0 0 5,-35 0 1,1 0-1,34 0 0,-35 0 5,0 0-7,1 0 3,-1 0 2,35 0-2,-35 0 0,1 0 0,-1 0 0,-35 0 0,36 0-3,-36 0 4,1 0 1,34 0-3,0 0 4,70 0-8,0-34 9,0-1-5,69 35 3,-104 0-5,-69-35 2,34 35 3,-34 0 0,-35 0-4,34 0 3,-34 0 44,34 0-36,-34 0-10,35 0 2,-1 0-2,36 0 4,-1 0-7,70-69 8,-70 69-7,35 0 6,-104 0-6,35 0 6,-1 0-6,-34 0 85,0 0-79,34 0-2,35 0-5,1-35 7,-36 0-3,1 35-2,-35 0 0</inkml:trace>
    </iact:actionData>
  </iact:action>
  <iact:action type="add" startTime="30647">
    <iact:property name="dataType"/>
    <iact:actionData xml:id="d1">
      <inkml:trace xmlns:inkml="http://www.w3.org/2003/InkML" xml:id="stk1" contextRef="#ctx0" brushRef="#br0">452 6223 0,'0'-70'53,"35"70"69,69 0-108,-35 35-6,1 0 2,69-35-2,0 35 2,-35 34-5,36-69 4,103 35 0,35 34-4,-69-69 5,34 0-4,35 0 4,0 0-4,-69 0 4,104 35-4,-35 0 5,-69-35-6,-1 0 4,-69 0 0,-104 0 0,35 35-4,-1-35 7,-34 0-6,0 0 8,34 0-4,1 0-2,34 0-3,1 0 3,34 0 0,0 0 3,35 0-6,-35 0 4,35 0-2,-140 0 4</inkml:trace>
    </iact:actionData>
  </iact:action>
  <iact:action type="add" startTime="33948">
    <iact:property name="dataType"/>
    <iact:actionData xml:id="d2">
      <inkml:trace xmlns:inkml="http://www.w3.org/2003/InkML" xml:id="stk2" contextRef="#ctx0" brushRef="#br0">27260 6327 0,'0'-35'96,"35"35"-80,0 0-8,-1 0 3,71 0-5,-36 0 1,70 0 3,-34 0-2,-36 0-1,140 35 1,-70 0 1,69 0 0,-68-1 0,-36-34-3,35 0 2,-70 0 1,1 0-5,34 0 4,-34 0 1,34 0-1,0 0 0,-69 0 4,35 0-8,208 105 4,-35-36 0,-69 1 5,-69-70-10,-1 0 7,104 0-4,1 0 4,0 0-4,-70 0 4,-35 0-4,35 0 1,-35 0 2,1 35 0,-70-1-2</inkml:trace>
    </iact:actionData>
  </iact:action>
</iact:actions>
</file>

<file path=ppt/ink/inkAction5.xml><?xml version="1.0" encoding="utf-8"?>
<iact:actions xmlns:iact="http://schemas.microsoft.com/office/powerpoint/2014/inkAction" lengthUnit="cm" timeUnit="ms">
  <inkml:definitions xmlns:inkml="http://www.w3.org/2003/InkML">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2-05-30T17:51:32.50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act:action type="add" startTime="20985">
    <iact:property name="dataType"/>
    <iact:actionData xml:id="d0">
      <inkml:trace xmlns:inkml="http://www.w3.org/2003/InkML" xml:id="stk0" contextRef="#ctx0" brushRef="#br0">8449 2747 0,'35'0'6,"34"0"11,-34 0-1,0 0-6,34 0-2,1 34 6,0-34-4,-36 0 3,1 0-4,0 0-2,34 0 11,-34 0 2,35 0-17,-36 0 10,1 0-3,0 0-6,35 0 1,34 0 6,35 35-1,104 0-7,-34-35 9,104 35-9,-104-35 5,69 34 0,-35 1 1,0-35-2,-103 0 2,-36 0-2,35 0 3,35 0-3,-35 0 2,-35 0-3,-34 0 4,34 0-3,0 0 2,35 0-1,1 0 0,68 35-1,-69-35 0,105 0 5,-71 0-6,71 104 0,-1-34 4,-34-70-4,0-35 4,-105 0-1,-35 35-2,1 0 0,-35 0 2,34 0-3,1 0 10,-1 0-6,1 0 0,69 0-5,-35 0 3,35 0 4,35 0-9,35 0 6,-35 0 1,-35-34-1,0 34-3,35 0 1,0 0 2,-1 0-3,36-35 4,0 0 1,-70 35-6,35 0 1,34 0 4,-34-35-4,0 0 4,0 1-4,104 34 3,-35 0-2,1 0 3,-70 0-4,34 0 4,-69 0-4,0 0 4,-69 0-3,-1 0 2,-34 0-2,35 0 2,34 0-3,0 0 5,-34 0-4,-1 0 3,71-35-6,-1 0 8,34 0-8,-33 35 4,-36-34 4,0-1-5,105 35 0,69-35 5,-35-34-8,70 69 4,-69 0 0,-1 0 1,-104 0-2,0 0 1,-34 0 0,34 0-2,-70 0 5,36 0-4,-1 0 1,-35 0 1,-34 0-2,35 0-1,-1 0 5,70 0-5,35 0 5,35 0-7,-105 0 4,35 0 0,35-35 4,69 0-8,1 35 7,-105 0-5,0 0 3,35 0-3,-35-35 2,-35 1 0,1 34 0,-1 0 0,-35 0 2,-34 0-3,35 0 2,-1 0-3,-34 0 4,0 0-4,0 0 4,34-35-3,1 35 2,-1 0 0,-34 0-2,35 0 0,-1 0 0,-34 0 79</inkml:trace>
    </iact:actionData>
  </iact:action>
  <iact:action type="add" startTime="23170">
    <iact:property name="dataType"/>
    <iact:actionData xml:id="d1">
      <inkml:trace xmlns:inkml="http://www.w3.org/2003/InkML" xml:id="stk1" contextRef="#ctx0" brushRef="#br0">15612 4207 0,'0'-35'15,"69"35"6,-34-35-19,35 35 8,-1 0-5,36 0 3,-36 0 0,35 0 2,1 35-3,-1-35 2,35 35-2,70 34 2,34-34-3,-69 0 6,35-1-3,69 1-2,104 35-1,35-35 4,-138-1-1,-36 1-2,-104 0-3,35 0 7,-70-35-5,-34 0 3</inkml:trace>
    </iact:actionData>
  </iact:action>
  <iact:action type="add" startTime="28003">
    <iact:property name="dataType"/>
    <iact:actionData xml:id="d2">
      <inkml:trace xmlns:inkml="http://www.w3.org/2003/InkML" xml:id="stk2" contextRef="#ctx0" brushRef="#br0">695 6953 0</inkml:trace>
    </iact:actionData>
  </iact:action>
  <iact:action type="add" startTime="29940">
    <iact:property name="dataType"/>
    <iact:actionData xml:id="d3">
      <inkml:trace xmlns:inkml="http://www.w3.org/2003/InkML" xml:id="stk3" contextRef="#ctx0" brushRef="#br0">26495 6988 0,'0'0'5,"104"0"-1,-34 0 4,34 0-1,35 0 0,-34 0-3,68 0 5,71 0-1,34 0 0,174 0 0,0 0 2,0 0-5,35-35 3,-139 35 0,-1 0 0,-173 0 0,-70 0 0,-69 0 50,0 0-46</inkml:trace>
    </iact:actionData>
  </iact:action>
</iact:action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31BA83-1444-4F02-A67A-54BFAD441FF1}" type="datetimeFigureOut">
              <a:rPr lang="en-US" smtClean="0"/>
              <a:t>6/15/2022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BEB690-EE10-4E07-9504-DD7717D1A481}" type="slidenum">
              <a:rPr lang="en-US" smtClean="0"/>
              <a:t>‹#›</a:t>
            </a:fld>
            <a:endParaRPr lang="en-US"/>
          </a:p>
        </p:txBody>
      </p:sp>
    </p:spTree>
    <p:extLst>
      <p:ext uri="{BB962C8B-B14F-4D97-AF65-F5344CB8AC3E}">
        <p14:creationId xmlns:p14="http://schemas.microsoft.com/office/powerpoint/2010/main" val="2742916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BEB690-EE10-4E07-9504-DD7717D1A481}" type="slidenum">
              <a:rPr lang="en-US" smtClean="0"/>
              <a:t>1</a:t>
            </a:fld>
            <a:endParaRPr lang="en-US"/>
          </a:p>
        </p:txBody>
      </p:sp>
    </p:spTree>
    <p:extLst>
      <p:ext uri="{BB962C8B-B14F-4D97-AF65-F5344CB8AC3E}">
        <p14:creationId xmlns:p14="http://schemas.microsoft.com/office/powerpoint/2010/main" val="1442463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8AA6A-0C70-4B7B-8D00-6E33E1CFD4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01AF4DC-1F36-4A0E-BF5D-41B0647CFB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FD2C46D-0494-4476-AD8A-AE536B385ABA}"/>
              </a:ext>
            </a:extLst>
          </p:cNvPr>
          <p:cNvSpPr>
            <a:spLocks noGrp="1"/>
          </p:cNvSpPr>
          <p:nvPr>
            <p:ph type="dt" sz="half" idx="10"/>
          </p:nvPr>
        </p:nvSpPr>
        <p:spPr/>
        <p:txBody>
          <a:bodyPr/>
          <a:lstStyle/>
          <a:p>
            <a:fld id="{1DF5DB3E-875B-4F8C-BC3B-43A086F4DD2A}" type="datetimeFigureOut">
              <a:rPr lang="en-US" smtClean="0"/>
              <a:t>6/15/2022</a:t>
            </a:fld>
            <a:endParaRPr lang="en-US"/>
          </a:p>
        </p:txBody>
      </p:sp>
      <p:sp>
        <p:nvSpPr>
          <p:cNvPr id="5" name="Footer Placeholder 4">
            <a:extLst>
              <a:ext uri="{FF2B5EF4-FFF2-40B4-BE49-F238E27FC236}">
                <a16:creationId xmlns:a16="http://schemas.microsoft.com/office/drawing/2014/main" id="{BECACCBE-1510-48EC-B1FB-431C8F29CC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FF4995-98D8-4750-88D6-5DE4E054F0D2}"/>
              </a:ext>
            </a:extLst>
          </p:cNvPr>
          <p:cNvSpPr>
            <a:spLocks noGrp="1"/>
          </p:cNvSpPr>
          <p:nvPr>
            <p:ph type="sldNum" sz="quarter" idx="12"/>
          </p:nvPr>
        </p:nvSpPr>
        <p:spPr/>
        <p:txBody>
          <a:bodyPr/>
          <a:lstStyle/>
          <a:p>
            <a:fld id="{CB0EE156-5925-4142-95F6-53D9CE229FEA}" type="slidenum">
              <a:rPr lang="en-US" smtClean="0"/>
              <a:t>‹#›</a:t>
            </a:fld>
            <a:endParaRPr lang="en-US"/>
          </a:p>
        </p:txBody>
      </p:sp>
    </p:spTree>
    <p:extLst>
      <p:ext uri="{BB962C8B-B14F-4D97-AF65-F5344CB8AC3E}">
        <p14:creationId xmlns:p14="http://schemas.microsoft.com/office/powerpoint/2010/main" val="157930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10672-2C81-4B75-9CFF-9831C199E6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8F8A203-6C64-4C49-AC02-1CE60289EA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DE9849-A98A-41BB-AB84-3F59D82845E7}"/>
              </a:ext>
            </a:extLst>
          </p:cNvPr>
          <p:cNvSpPr>
            <a:spLocks noGrp="1"/>
          </p:cNvSpPr>
          <p:nvPr>
            <p:ph type="dt" sz="half" idx="10"/>
          </p:nvPr>
        </p:nvSpPr>
        <p:spPr/>
        <p:txBody>
          <a:bodyPr/>
          <a:lstStyle/>
          <a:p>
            <a:fld id="{1DF5DB3E-875B-4F8C-BC3B-43A086F4DD2A}" type="datetimeFigureOut">
              <a:rPr lang="en-US" smtClean="0"/>
              <a:t>6/15/2022</a:t>
            </a:fld>
            <a:endParaRPr lang="en-US"/>
          </a:p>
        </p:txBody>
      </p:sp>
      <p:sp>
        <p:nvSpPr>
          <p:cNvPr id="5" name="Footer Placeholder 4">
            <a:extLst>
              <a:ext uri="{FF2B5EF4-FFF2-40B4-BE49-F238E27FC236}">
                <a16:creationId xmlns:a16="http://schemas.microsoft.com/office/drawing/2014/main" id="{EF34A7EA-1D91-4C82-90C5-CC4BB5B4D9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7C7F59-C95B-482C-9311-8EE384768C26}"/>
              </a:ext>
            </a:extLst>
          </p:cNvPr>
          <p:cNvSpPr>
            <a:spLocks noGrp="1"/>
          </p:cNvSpPr>
          <p:nvPr>
            <p:ph type="sldNum" sz="quarter" idx="12"/>
          </p:nvPr>
        </p:nvSpPr>
        <p:spPr/>
        <p:txBody>
          <a:bodyPr/>
          <a:lstStyle/>
          <a:p>
            <a:fld id="{CB0EE156-5925-4142-95F6-53D9CE229FEA}" type="slidenum">
              <a:rPr lang="en-US" smtClean="0"/>
              <a:t>‹#›</a:t>
            </a:fld>
            <a:endParaRPr lang="en-US"/>
          </a:p>
        </p:txBody>
      </p:sp>
    </p:spTree>
    <p:extLst>
      <p:ext uri="{BB962C8B-B14F-4D97-AF65-F5344CB8AC3E}">
        <p14:creationId xmlns:p14="http://schemas.microsoft.com/office/powerpoint/2010/main" val="1083252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198EBC-2156-4B69-BFEC-121B86993ED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79AB66C-6D87-4640-8794-CC063F9C7B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F93B6A-D7EC-4904-AA3E-4DC19DC117E2}"/>
              </a:ext>
            </a:extLst>
          </p:cNvPr>
          <p:cNvSpPr>
            <a:spLocks noGrp="1"/>
          </p:cNvSpPr>
          <p:nvPr>
            <p:ph type="dt" sz="half" idx="10"/>
          </p:nvPr>
        </p:nvSpPr>
        <p:spPr/>
        <p:txBody>
          <a:bodyPr/>
          <a:lstStyle/>
          <a:p>
            <a:fld id="{1DF5DB3E-875B-4F8C-BC3B-43A086F4DD2A}" type="datetimeFigureOut">
              <a:rPr lang="en-US" smtClean="0"/>
              <a:t>6/15/2022</a:t>
            </a:fld>
            <a:endParaRPr lang="en-US"/>
          </a:p>
        </p:txBody>
      </p:sp>
      <p:sp>
        <p:nvSpPr>
          <p:cNvPr id="5" name="Footer Placeholder 4">
            <a:extLst>
              <a:ext uri="{FF2B5EF4-FFF2-40B4-BE49-F238E27FC236}">
                <a16:creationId xmlns:a16="http://schemas.microsoft.com/office/drawing/2014/main" id="{E9DDEA0A-CD4D-4F2E-9906-9E8FFC8295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3303E3-0B27-4225-81D3-5ADD4828D633}"/>
              </a:ext>
            </a:extLst>
          </p:cNvPr>
          <p:cNvSpPr>
            <a:spLocks noGrp="1"/>
          </p:cNvSpPr>
          <p:nvPr>
            <p:ph type="sldNum" sz="quarter" idx="12"/>
          </p:nvPr>
        </p:nvSpPr>
        <p:spPr/>
        <p:txBody>
          <a:bodyPr/>
          <a:lstStyle/>
          <a:p>
            <a:fld id="{CB0EE156-5925-4142-95F6-53D9CE229FEA}" type="slidenum">
              <a:rPr lang="en-US" smtClean="0"/>
              <a:t>‹#›</a:t>
            </a:fld>
            <a:endParaRPr lang="en-US"/>
          </a:p>
        </p:txBody>
      </p:sp>
    </p:spTree>
    <p:extLst>
      <p:ext uri="{BB962C8B-B14F-4D97-AF65-F5344CB8AC3E}">
        <p14:creationId xmlns:p14="http://schemas.microsoft.com/office/powerpoint/2010/main" val="2507826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2B6E-4E26-4815-AA8C-67BC03613F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BB059D-5C33-4C36-B387-76D61DABDD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91D670-5143-4978-900B-9B415FD48AF7}"/>
              </a:ext>
            </a:extLst>
          </p:cNvPr>
          <p:cNvSpPr>
            <a:spLocks noGrp="1"/>
          </p:cNvSpPr>
          <p:nvPr>
            <p:ph type="dt" sz="half" idx="10"/>
          </p:nvPr>
        </p:nvSpPr>
        <p:spPr/>
        <p:txBody>
          <a:bodyPr/>
          <a:lstStyle/>
          <a:p>
            <a:fld id="{1DF5DB3E-875B-4F8C-BC3B-43A086F4DD2A}" type="datetimeFigureOut">
              <a:rPr lang="en-US" smtClean="0"/>
              <a:t>6/15/2022</a:t>
            </a:fld>
            <a:endParaRPr lang="en-US"/>
          </a:p>
        </p:txBody>
      </p:sp>
      <p:sp>
        <p:nvSpPr>
          <p:cNvPr id="5" name="Footer Placeholder 4">
            <a:extLst>
              <a:ext uri="{FF2B5EF4-FFF2-40B4-BE49-F238E27FC236}">
                <a16:creationId xmlns:a16="http://schemas.microsoft.com/office/drawing/2014/main" id="{64AACC4C-E2D1-4F9B-9334-91DE538716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247D6F-A6E1-4F28-8F84-D8D5012F1837}"/>
              </a:ext>
            </a:extLst>
          </p:cNvPr>
          <p:cNvSpPr>
            <a:spLocks noGrp="1"/>
          </p:cNvSpPr>
          <p:nvPr>
            <p:ph type="sldNum" sz="quarter" idx="12"/>
          </p:nvPr>
        </p:nvSpPr>
        <p:spPr/>
        <p:txBody>
          <a:bodyPr/>
          <a:lstStyle/>
          <a:p>
            <a:fld id="{CB0EE156-5925-4142-95F6-53D9CE229FEA}" type="slidenum">
              <a:rPr lang="en-US" smtClean="0"/>
              <a:t>‹#›</a:t>
            </a:fld>
            <a:endParaRPr lang="en-US"/>
          </a:p>
        </p:txBody>
      </p:sp>
    </p:spTree>
    <p:extLst>
      <p:ext uri="{BB962C8B-B14F-4D97-AF65-F5344CB8AC3E}">
        <p14:creationId xmlns:p14="http://schemas.microsoft.com/office/powerpoint/2010/main" val="1746685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9429D-19BD-4413-A9B1-1A988161B9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1D3DF03-1555-4A4B-83E3-736FBB2CCF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00B9F8-9DCA-4E1A-AF7B-56688EC9BF0F}"/>
              </a:ext>
            </a:extLst>
          </p:cNvPr>
          <p:cNvSpPr>
            <a:spLocks noGrp="1"/>
          </p:cNvSpPr>
          <p:nvPr>
            <p:ph type="dt" sz="half" idx="10"/>
          </p:nvPr>
        </p:nvSpPr>
        <p:spPr/>
        <p:txBody>
          <a:bodyPr/>
          <a:lstStyle/>
          <a:p>
            <a:fld id="{1DF5DB3E-875B-4F8C-BC3B-43A086F4DD2A}" type="datetimeFigureOut">
              <a:rPr lang="en-US" smtClean="0"/>
              <a:t>6/15/2022</a:t>
            </a:fld>
            <a:endParaRPr lang="en-US"/>
          </a:p>
        </p:txBody>
      </p:sp>
      <p:sp>
        <p:nvSpPr>
          <p:cNvPr id="5" name="Footer Placeholder 4">
            <a:extLst>
              <a:ext uri="{FF2B5EF4-FFF2-40B4-BE49-F238E27FC236}">
                <a16:creationId xmlns:a16="http://schemas.microsoft.com/office/drawing/2014/main" id="{15B46054-DB0C-436E-8411-2EF675DA3C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9AD5FC-3D4F-4A45-AE7E-D09026FF80B3}"/>
              </a:ext>
            </a:extLst>
          </p:cNvPr>
          <p:cNvSpPr>
            <a:spLocks noGrp="1"/>
          </p:cNvSpPr>
          <p:nvPr>
            <p:ph type="sldNum" sz="quarter" idx="12"/>
          </p:nvPr>
        </p:nvSpPr>
        <p:spPr/>
        <p:txBody>
          <a:bodyPr/>
          <a:lstStyle/>
          <a:p>
            <a:fld id="{CB0EE156-5925-4142-95F6-53D9CE229FEA}" type="slidenum">
              <a:rPr lang="en-US" smtClean="0"/>
              <a:t>‹#›</a:t>
            </a:fld>
            <a:endParaRPr lang="en-US"/>
          </a:p>
        </p:txBody>
      </p:sp>
    </p:spTree>
    <p:extLst>
      <p:ext uri="{BB962C8B-B14F-4D97-AF65-F5344CB8AC3E}">
        <p14:creationId xmlns:p14="http://schemas.microsoft.com/office/powerpoint/2010/main" val="140535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65548-1BC7-47D4-B192-F6DBC29258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D8B803-C591-4588-91FC-F1D67E469B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C5DF5B-62BA-4BBB-A0B0-D045CE2F9A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3287E6A-75FC-4306-BCD8-75132DE818FC}"/>
              </a:ext>
            </a:extLst>
          </p:cNvPr>
          <p:cNvSpPr>
            <a:spLocks noGrp="1"/>
          </p:cNvSpPr>
          <p:nvPr>
            <p:ph type="dt" sz="half" idx="10"/>
          </p:nvPr>
        </p:nvSpPr>
        <p:spPr/>
        <p:txBody>
          <a:bodyPr/>
          <a:lstStyle/>
          <a:p>
            <a:fld id="{1DF5DB3E-875B-4F8C-BC3B-43A086F4DD2A}" type="datetimeFigureOut">
              <a:rPr lang="en-US" smtClean="0"/>
              <a:t>6/15/2022</a:t>
            </a:fld>
            <a:endParaRPr lang="en-US"/>
          </a:p>
        </p:txBody>
      </p:sp>
      <p:sp>
        <p:nvSpPr>
          <p:cNvPr id="6" name="Footer Placeholder 5">
            <a:extLst>
              <a:ext uri="{FF2B5EF4-FFF2-40B4-BE49-F238E27FC236}">
                <a16:creationId xmlns:a16="http://schemas.microsoft.com/office/drawing/2014/main" id="{83C4F020-9166-437E-AA1C-46F253AA5D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ED5AB2-1253-4585-A016-008B1D60E622}"/>
              </a:ext>
            </a:extLst>
          </p:cNvPr>
          <p:cNvSpPr>
            <a:spLocks noGrp="1"/>
          </p:cNvSpPr>
          <p:nvPr>
            <p:ph type="sldNum" sz="quarter" idx="12"/>
          </p:nvPr>
        </p:nvSpPr>
        <p:spPr/>
        <p:txBody>
          <a:bodyPr/>
          <a:lstStyle/>
          <a:p>
            <a:fld id="{CB0EE156-5925-4142-95F6-53D9CE229FEA}" type="slidenum">
              <a:rPr lang="en-US" smtClean="0"/>
              <a:t>‹#›</a:t>
            </a:fld>
            <a:endParaRPr lang="en-US"/>
          </a:p>
        </p:txBody>
      </p:sp>
    </p:spTree>
    <p:extLst>
      <p:ext uri="{BB962C8B-B14F-4D97-AF65-F5344CB8AC3E}">
        <p14:creationId xmlns:p14="http://schemas.microsoft.com/office/powerpoint/2010/main" val="1377094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02B21-9889-474E-AAAA-692FC88A3F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C68C2CC-3D38-47D0-B1D0-59C84E3092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B2798E-1C13-424C-8A01-D05407BF32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BD512A2-41A2-4F11-ABFE-D334DCD1CC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DE1184-A1DA-4A86-AA13-B3F95A100F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C24243B-E4E5-4661-ADBB-43B7CE82A6BA}"/>
              </a:ext>
            </a:extLst>
          </p:cNvPr>
          <p:cNvSpPr>
            <a:spLocks noGrp="1"/>
          </p:cNvSpPr>
          <p:nvPr>
            <p:ph type="dt" sz="half" idx="10"/>
          </p:nvPr>
        </p:nvSpPr>
        <p:spPr/>
        <p:txBody>
          <a:bodyPr/>
          <a:lstStyle/>
          <a:p>
            <a:fld id="{1DF5DB3E-875B-4F8C-BC3B-43A086F4DD2A}" type="datetimeFigureOut">
              <a:rPr lang="en-US" smtClean="0"/>
              <a:t>6/15/2022</a:t>
            </a:fld>
            <a:endParaRPr lang="en-US"/>
          </a:p>
        </p:txBody>
      </p:sp>
      <p:sp>
        <p:nvSpPr>
          <p:cNvPr id="8" name="Footer Placeholder 7">
            <a:extLst>
              <a:ext uri="{FF2B5EF4-FFF2-40B4-BE49-F238E27FC236}">
                <a16:creationId xmlns:a16="http://schemas.microsoft.com/office/drawing/2014/main" id="{15360836-5D2A-4E66-9D17-83A6CD5B8C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ABBF5A-85FF-449B-82CE-075A44248627}"/>
              </a:ext>
            </a:extLst>
          </p:cNvPr>
          <p:cNvSpPr>
            <a:spLocks noGrp="1"/>
          </p:cNvSpPr>
          <p:nvPr>
            <p:ph type="sldNum" sz="quarter" idx="12"/>
          </p:nvPr>
        </p:nvSpPr>
        <p:spPr/>
        <p:txBody>
          <a:bodyPr/>
          <a:lstStyle/>
          <a:p>
            <a:fld id="{CB0EE156-5925-4142-95F6-53D9CE229FEA}" type="slidenum">
              <a:rPr lang="en-US" smtClean="0"/>
              <a:t>‹#›</a:t>
            </a:fld>
            <a:endParaRPr lang="en-US"/>
          </a:p>
        </p:txBody>
      </p:sp>
    </p:spTree>
    <p:extLst>
      <p:ext uri="{BB962C8B-B14F-4D97-AF65-F5344CB8AC3E}">
        <p14:creationId xmlns:p14="http://schemas.microsoft.com/office/powerpoint/2010/main" val="2550923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2EBB3-4300-45B1-9786-04E52B55FF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DAA5CEA-D740-466D-ACED-CAEF86998BAC}"/>
              </a:ext>
            </a:extLst>
          </p:cNvPr>
          <p:cNvSpPr>
            <a:spLocks noGrp="1"/>
          </p:cNvSpPr>
          <p:nvPr>
            <p:ph type="dt" sz="half" idx="10"/>
          </p:nvPr>
        </p:nvSpPr>
        <p:spPr/>
        <p:txBody>
          <a:bodyPr/>
          <a:lstStyle/>
          <a:p>
            <a:fld id="{1DF5DB3E-875B-4F8C-BC3B-43A086F4DD2A}" type="datetimeFigureOut">
              <a:rPr lang="en-US" smtClean="0"/>
              <a:t>6/15/2022</a:t>
            </a:fld>
            <a:endParaRPr lang="en-US"/>
          </a:p>
        </p:txBody>
      </p:sp>
      <p:sp>
        <p:nvSpPr>
          <p:cNvPr id="4" name="Footer Placeholder 3">
            <a:extLst>
              <a:ext uri="{FF2B5EF4-FFF2-40B4-BE49-F238E27FC236}">
                <a16:creationId xmlns:a16="http://schemas.microsoft.com/office/drawing/2014/main" id="{929CD424-910A-4B07-A7A7-DBB8DD17CD2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546746-3B79-41FE-B7A8-E71A9503D81F}"/>
              </a:ext>
            </a:extLst>
          </p:cNvPr>
          <p:cNvSpPr>
            <a:spLocks noGrp="1"/>
          </p:cNvSpPr>
          <p:nvPr>
            <p:ph type="sldNum" sz="quarter" idx="12"/>
          </p:nvPr>
        </p:nvSpPr>
        <p:spPr/>
        <p:txBody>
          <a:bodyPr/>
          <a:lstStyle/>
          <a:p>
            <a:fld id="{CB0EE156-5925-4142-95F6-53D9CE229FEA}" type="slidenum">
              <a:rPr lang="en-US" smtClean="0"/>
              <a:t>‹#›</a:t>
            </a:fld>
            <a:endParaRPr lang="en-US"/>
          </a:p>
        </p:txBody>
      </p:sp>
    </p:spTree>
    <p:extLst>
      <p:ext uri="{BB962C8B-B14F-4D97-AF65-F5344CB8AC3E}">
        <p14:creationId xmlns:p14="http://schemas.microsoft.com/office/powerpoint/2010/main" val="2952325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BD3193-4727-4C07-BAF8-AA1F225A9602}"/>
              </a:ext>
            </a:extLst>
          </p:cNvPr>
          <p:cNvSpPr>
            <a:spLocks noGrp="1"/>
          </p:cNvSpPr>
          <p:nvPr>
            <p:ph type="dt" sz="half" idx="10"/>
          </p:nvPr>
        </p:nvSpPr>
        <p:spPr/>
        <p:txBody>
          <a:bodyPr/>
          <a:lstStyle/>
          <a:p>
            <a:fld id="{1DF5DB3E-875B-4F8C-BC3B-43A086F4DD2A}" type="datetimeFigureOut">
              <a:rPr lang="en-US" smtClean="0"/>
              <a:t>6/15/2022</a:t>
            </a:fld>
            <a:endParaRPr lang="en-US"/>
          </a:p>
        </p:txBody>
      </p:sp>
      <p:sp>
        <p:nvSpPr>
          <p:cNvPr id="3" name="Footer Placeholder 2">
            <a:extLst>
              <a:ext uri="{FF2B5EF4-FFF2-40B4-BE49-F238E27FC236}">
                <a16:creationId xmlns:a16="http://schemas.microsoft.com/office/drawing/2014/main" id="{A35A5E8F-C0B0-4050-81AF-FAE7BF2C80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B4D46B8-5DAC-491F-83B8-B8EBE90BF2FA}"/>
              </a:ext>
            </a:extLst>
          </p:cNvPr>
          <p:cNvSpPr>
            <a:spLocks noGrp="1"/>
          </p:cNvSpPr>
          <p:nvPr>
            <p:ph type="sldNum" sz="quarter" idx="12"/>
          </p:nvPr>
        </p:nvSpPr>
        <p:spPr/>
        <p:txBody>
          <a:bodyPr/>
          <a:lstStyle/>
          <a:p>
            <a:fld id="{CB0EE156-5925-4142-95F6-53D9CE229FEA}" type="slidenum">
              <a:rPr lang="en-US" smtClean="0"/>
              <a:t>‹#›</a:t>
            </a:fld>
            <a:endParaRPr lang="en-US"/>
          </a:p>
        </p:txBody>
      </p:sp>
    </p:spTree>
    <p:extLst>
      <p:ext uri="{BB962C8B-B14F-4D97-AF65-F5344CB8AC3E}">
        <p14:creationId xmlns:p14="http://schemas.microsoft.com/office/powerpoint/2010/main" val="3339403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45B1C-6B08-493C-847A-992F4A92E0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A50E2A0-A180-4DAF-B86A-F16A8C58C3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A03D50B-57B4-49A1-8C84-E6F816C1D8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53F283-8445-4C19-BB46-09354F7C32C2}"/>
              </a:ext>
            </a:extLst>
          </p:cNvPr>
          <p:cNvSpPr>
            <a:spLocks noGrp="1"/>
          </p:cNvSpPr>
          <p:nvPr>
            <p:ph type="dt" sz="half" idx="10"/>
          </p:nvPr>
        </p:nvSpPr>
        <p:spPr/>
        <p:txBody>
          <a:bodyPr/>
          <a:lstStyle/>
          <a:p>
            <a:fld id="{1DF5DB3E-875B-4F8C-BC3B-43A086F4DD2A}" type="datetimeFigureOut">
              <a:rPr lang="en-US" smtClean="0"/>
              <a:t>6/15/2022</a:t>
            </a:fld>
            <a:endParaRPr lang="en-US"/>
          </a:p>
        </p:txBody>
      </p:sp>
      <p:sp>
        <p:nvSpPr>
          <p:cNvPr id="6" name="Footer Placeholder 5">
            <a:extLst>
              <a:ext uri="{FF2B5EF4-FFF2-40B4-BE49-F238E27FC236}">
                <a16:creationId xmlns:a16="http://schemas.microsoft.com/office/drawing/2014/main" id="{2C131EBA-C8E9-41E4-A036-EB8BA5DE89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D33946-3463-4803-9E18-7A8503E17FD4}"/>
              </a:ext>
            </a:extLst>
          </p:cNvPr>
          <p:cNvSpPr>
            <a:spLocks noGrp="1"/>
          </p:cNvSpPr>
          <p:nvPr>
            <p:ph type="sldNum" sz="quarter" idx="12"/>
          </p:nvPr>
        </p:nvSpPr>
        <p:spPr/>
        <p:txBody>
          <a:bodyPr/>
          <a:lstStyle/>
          <a:p>
            <a:fld id="{CB0EE156-5925-4142-95F6-53D9CE229FEA}" type="slidenum">
              <a:rPr lang="en-US" smtClean="0"/>
              <a:t>‹#›</a:t>
            </a:fld>
            <a:endParaRPr lang="en-US"/>
          </a:p>
        </p:txBody>
      </p:sp>
    </p:spTree>
    <p:extLst>
      <p:ext uri="{BB962C8B-B14F-4D97-AF65-F5344CB8AC3E}">
        <p14:creationId xmlns:p14="http://schemas.microsoft.com/office/powerpoint/2010/main" val="97346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E4379-E40C-4C85-847F-5F6E9E5544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29925CE-1CB5-4D09-8A37-45C8793F80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0E82E66-11F2-48F5-98B5-3078A7FADA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DAA6EA-B989-42AF-9D49-F024321FE75E}"/>
              </a:ext>
            </a:extLst>
          </p:cNvPr>
          <p:cNvSpPr>
            <a:spLocks noGrp="1"/>
          </p:cNvSpPr>
          <p:nvPr>
            <p:ph type="dt" sz="half" idx="10"/>
          </p:nvPr>
        </p:nvSpPr>
        <p:spPr/>
        <p:txBody>
          <a:bodyPr/>
          <a:lstStyle/>
          <a:p>
            <a:fld id="{1DF5DB3E-875B-4F8C-BC3B-43A086F4DD2A}" type="datetimeFigureOut">
              <a:rPr lang="en-US" smtClean="0"/>
              <a:t>6/15/2022</a:t>
            </a:fld>
            <a:endParaRPr lang="en-US"/>
          </a:p>
        </p:txBody>
      </p:sp>
      <p:sp>
        <p:nvSpPr>
          <p:cNvPr id="6" name="Footer Placeholder 5">
            <a:extLst>
              <a:ext uri="{FF2B5EF4-FFF2-40B4-BE49-F238E27FC236}">
                <a16:creationId xmlns:a16="http://schemas.microsoft.com/office/drawing/2014/main" id="{B2A6F849-7870-4CDF-9C39-54464DC57B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DE7E77-0A0F-43D9-8690-C702FF36C664}"/>
              </a:ext>
            </a:extLst>
          </p:cNvPr>
          <p:cNvSpPr>
            <a:spLocks noGrp="1"/>
          </p:cNvSpPr>
          <p:nvPr>
            <p:ph type="sldNum" sz="quarter" idx="12"/>
          </p:nvPr>
        </p:nvSpPr>
        <p:spPr/>
        <p:txBody>
          <a:bodyPr/>
          <a:lstStyle/>
          <a:p>
            <a:fld id="{CB0EE156-5925-4142-95F6-53D9CE229FEA}" type="slidenum">
              <a:rPr lang="en-US" smtClean="0"/>
              <a:t>‹#›</a:t>
            </a:fld>
            <a:endParaRPr lang="en-US"/>
          </a:p>
        </p:txBody>
      </p:sp>
    </p:spTree>
    <p:extLst>
      <p:ext uri="{BB962C8B-B14F-4D97-AF65-F5344CB8AC3E}">
        <p14:creationId xmlns:p14="http://schemas.microsoft.com/office/powerpoint/2010/main" val="1217905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ECA802-0593-4595-BDD3-F570015351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0F39E24-2090-43E6-9095-95766ADAB1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1C2A9D-56B7-4096-BED4-5744EF109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5DB3E-875B-4F8C-BC3B-43A086F4DD2A}" type="datetimeFigureOut">
              <a:rPr lang="en-US" smtClean="0"/>
              <a:t>6/15/2022</a:t>
            </a:fld>
            <a:endParaRPr lang="en-US"/>
          </a:p>
        </p:txBody>
      </p:sp>
      <p:sp>
        <p:nvSpPr>
          <p:cNvPr id="5" name="Footer Placeholder 4">
            <a:extLst>
              <a:ext uri="{FF2B5EF4-FFF2-40B4-BE49-F238E27FC236}">
                <a16:creationId xmlns:a16="http://schemas.microsoft.com/office/drawing/2014/main" id="{2AD5AA10-AD45-473E-ADC4-1FF144B4EC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3766D75-3055-4AE7-B2CC-CA0DB5A555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0EE156-5925-4142-95F6-53D9CE229FEA}" type="slidenum">
              <a:rPr lang="en-US" smtClean="0"/>
              <a:t>‹#›</a:t>
            </a:fld>
            <a:endParaRPr lang="en-US"/>
          </a:p>
        </p:txBody>
      </p:sp>
    </p:spTree>
    <p:extLst>
      <p:ext uri="{BB962C8B-B14F-4D97-AF65-F5344CB8AC3E}">
        <p14:creationId xmlns:p14="http://schemas.microsoft.com/office/powerpoint/2010/main" val="4142961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microsoft.com/office/2011/relationships/inkAction" Target="../ink/inkAction3.xml"/><Relationship Id="rId2" Type="http://schemas.openxmlformats.org/officeDocument/2006/relationships/slideLayout" Target="../slideLayouts/slideLayout7.xml"/><Relationship Id="rId1" Type="http://schemas.openxmlformats.org/officeDocument/2006/relationships/tags" Target="../tags/tag9.xml"/><Relationship Id="rId6"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microsoft.com/office/2011/relationships/inkAction" Target="../ink/inkAction4.xml"/><Relationship Id="rId2" Type="http://schemas.openxmlformats.org/officeDocument/2006/relationships/slideLayout" Target="../slideLayouts/slideLayout7.xml"/><Relationship Id="rId1" Type="http://schemas.openxmlformats.org/officeDocument/2006/relationships/tags" Target="../tags/tag10.xml"/><Relationship Id="rId6"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microsoft.com/office/2011/relationships/inkAction" Target="../ink/inkAction5.xml"/><Relationship Id="rId2" Type="http://schemas.openxmlformats.org/officeDocument/2006/relationships/slideLayout" Target="../slideLayouts/slideLayout7.xml"/><Relationship Id="rId1" Type="http://schemas.openxmlformats.org/officeDocument/2006/relationships/tags" Target="../tags/tag11.xml"/><Relationship Id="rId6" Type="http://schemas.openxmlformats.org/officeDocument/2006/relationships/image" Target="../media/image15.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2.xml.rels><?xml version="1.0" encoding="UTF-8" standalone="yes"?>
<Relationships xmlns="http://schemas.openxmlformats.org/package/2006/relationships"><Relationship Id="rId3" Type="http://schemas.openxmlformats.org/officeDocument/2006/relationships/hyperlink" Target="mailto:anis127299@gmail.com"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hyperlink" Target="https://www.youtube.com/c/AnisSirEng" TargetMode="Externa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microsoft.com/office/2011/relationships/inkAction" Target="../ink/inkAction1.xml"/><Relationship Id="rId2" Type="http://schemas.openxmlformats.org/officeDocument/2006/relationships/slideLayout" Target="../slideLayouts/slideLayout7.xml"/><Relationship Id="rId1" Type="http://schemas.openxmlformats.org/officeDocument/2006/relationships/tags" Target="../tags/tag7.xml"/><Relationship Id="rId6"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microsoft.com/office/2011/relationships/inkAction" Target="../ink/inkAction2.xml"/><Relationship Id="rId2" Type="http://schemas.openxmlformats.org/officeDocument/2006/relationships/slideLayout" Target="../slideLayouts/slideLayout7.xml"/><Relationship Id="rId1" Type="http://schemas.openxmlformats.org/officeDocument/2006/relationships/tags" Target="../tags/tag8.xml"/><Relationship Id="rId6"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DE4DFB-F7CF-4D52-B269-891759314949}"/>
              </a:ext>
            </a:extLst>
          </p:cNvPr>
          <p:cNvSpPr txBox="1"/>
          <p:nvPr/>
        </p:nvSpPr>
        <p:spPr>
          <a:xfrm>
            <a:off x="637735" y="450166"/>
            <a:ext cx="10916529" cy="1169551"/>
          </a:xfrm>
          <a:prstGeom prst="rect">
            <a:avLst/>
          </a:prstGeom>
          <a:noFill/>
        </p:spPr>
        <p:txBody>
          <a:bodyPr wrap="square" rtlCol="0">
            <a:spAutoFit/>
          </a:bodyPr>
          <a:lstStyle/>
          <a:p>
            <a:pPr algn="ctr"/>
            <a:r>
              <a:rPr lang="en-US" sz="7000" spc="-20" dirty="0">
                <a:solidFill>
                  <a:srgbClr val="00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How to write an Ideal Notice</a:t>
            </a:r>
          </a:p>
        </p:txBody>
      </p:sp>
      <p:sp>
        <p:nvSpPr>
          <p:cNvPr id="8" name="TextBox 7">
            <a:extLst>
              <a:ext uri="{FF2B5EF4-FFF2-40B4-BE49-F238E27FC236}">
                <a16:creationId xmlns:a16="http://schemas.microsoft.com/office/drawing/2014/main" id="{6E8FD87E-225F-4FCF-AADB-5D74E7977428}"/>
              </a:ext>
            </a:extLst>
          </p:cNvPr>
          <p:cNvSpPr txBox="1"/>
          <p:nvPr/>
        </p:nvSpPr>
        <p:spPr>
          <a:xfrm>
            <a:off x="1024596" y="1913207"/>
            <a:ext cx="10142806" cy="3416320"/>
          </a:xfrm>
          <a:prstGeom prst="rect">
            <a:avLst/>
          </a:prstGeom>
          <a:noFill/>
        </p:spPr>
        <p:txBody>
          <a:bodyPr wrap="square" rtlCol="0">
            <a:spAutoFit/>
          </a:bodyPr>
          <a:lstStyle/>
          <a:p>
            <a:r>
              <a:rPr lang="en-US" sz="5400" dirty="0">
                <a:solidFill>
                  <a:srgbClr val="FF0000"/>
                </a:solidFill>
                <a:latin typeface="Times New Roman" panose="02020603050405020304" pitchFamily="18" charset="0"/>
                <a:cs typeface="Times New Roman" panose="02020603050405020304" pitchFamily="18" charset="0"/>
              </a:rPr>
              <a:t>**</a:t>
            </a:r>
            <a:r>
              <a:rPr lang="en-US" sz="5400" dirty="0">
                <a:latin typeface="Times New Roman" panose="02020603050405020304" pitchFamily="18" charset="0"/>
                <a:cs typeface="Times New Roman" panose="02020603050405020304" pitchFamily="18" charset="0"/>
              </a:rPr>
              <a:t> </a:t>
            </a:r>
            <a:r>
              <a:rPr lang="en-US" sz="5400" dirty="0">
                <a:highlight>
                  <a:srgbClr val="FFFF00"/>
                </a:highlight>
                <a:latin typeface="Times New Roman" panose="02020603050405020304" pitchFamily="18" charset="0"/>
                <a:cs typeface="Times New Roman" panose="02020603050405020304" pitchFamily="18" charset="0"/>
              </a:rPr>
              <a:t>For class</a:t>
            </a:r>
          </a:p>
          <a:p>
            <a:r>
              <a:rPr lang="en-US" sz="5400" dirty="0">
                <a:latin typeface="Times New Roman" panose="02020603050405020304" pitchFamily="18" charset="0"/>
                <a:cs typeface="Times New Roman" panose="02020603050405020304" pitchFamily="18" charset="0"/>
              </a:rPr>
              <a:t>	      </a:t>
            </a:r>
            <a:r>
              <a:rPr lang="en-US" sz="5400" dirty="0">
                <a:solidFill>
                  <a:srgbClr val="FF0000"/>
                </a:solidFill>
                <a:latin typeface="Times New Roman" panose="02020603050405020304" pitchFamily="18" charset="0"/>
                <a:cs typeface="Times New Roman" panose="02020603050405020304" pitchFamily="18" charset="0"/>
              </a:rPr>
              <a:t>**</a:t>
            </a:r>
            <a:r>
              <a:rPr lang="en-US" sz="5400" dirty="0">
                <a:latin typeface="Times New Roman" panose="02020603050405020304" pitchFamily="18" charset="0"/>
                <a:cs typeface="Times New Roman" panose="02020603050405020304" pitchFamily="18" charset="0"/>
              </a:rPr>
              <a:t> </a:t>
            </a:r>
            <a:r>
              <a:rPr lang="en-US" sz="5400" dirty="0">
                <a:highlight>
                  <a:srgbClr val="FFFF00"/>
                </a:highlight>
                <a:latin typeface="Times New Roman" panose="02020603050405020304" pitchFamily="18" charset="0"/>
                <a:cs typeface="Times New Roman" panose="02020603050405020304" pitchFamily="18" charset="0"/>
              </a:rPr>
              <a:t>9, 10</a:t>
            </a:r>
          </a:p>
          <a:p>
            <a:r>
              <a:rPr lang="en-US" sz="5400" dirty="0">
                <a:latin typeface="Times New Roman" panose="02020603050405020304" pitchFamily="18" charset="0"/>
                <a:cs typeface="Times New Roman" panose="02020603050405020304" pitchFamily="18" charset="0"/>
              </a:rPr>
              <a:t>		       </a:t>
            </a:r>
            <a:r>
              <a:rPr lang="en-US" sz="5400" dirty="0">
                <a:solidFill>
                  <a:srgbClr val="FF0000"/>
                </a:solidFill>
                <a:latin typeface="Times New Roman" panose="02020603050405020304" pitchFamily="18" charset="0"/>
                <a:cs typeface="Times New Roman" panose="02020603050405020304" pitchFamily="18" charset="0"/>
              </a:rPr>
              <a:t>***</a:t>
            </a:r>
            <a:r>
              <a:rPr lang="en-US" sz="5400" dirty="0">
                <a:latin typeface="Times New Roman" panose="02020603050405020304" pitchFamily="18" charset="0"/>
                <a:cs typeface="Times New Roman" panose="02020603050405020304" pitchFamily="18" charset="0"/>
              </a:rPr>
              <a:t>  </a:t>
            </a:r>
            <a:r>
              <a:rPr lang="en-US" sz="5400" dirty="0">
                <a:highlight>
                  <a:srgbClr val="FFFF00"/>
                </a:highlight>
                <a:latin typeface="Times New Roman" panose="02020603050405020304" pitchFamily="18" charset="0"/>
                <a:cs typeface="Times New Roman" panose="02020603050405020304" pitchFamily="18" charset="0"/>
              </a:rPr>
              <a:t>SSC, HSC</a:t>
            </a:r>
          </a:p>
          <a:p>
            <a:r>
              <a:rPr lang="en-US" sz="5400" dirty="0">
                <a:latin typeface="Times New Roman" panose="02020603050405020304" pitchFamily="18" charset="0"/>
                <a:cs typeface="Times New Roman" panose="02020603050405020304" pitchFamily="18" charset="0"/>
              </a:rPr>
              <a:t>			                    </a:t>
            </a:r>
            <a:r>
              <a:rPr lang="en-US" sz="5400" dirty="0">
                <a:solidFill>
                  <a:srgbClr val="FF0000"/>
                </a:solidFill>
                <a:latin typeface="Times New Roman" panose="02020603050405020304" pitchFamily="18" charset="0"/>
                <a:cs typeface="Times New Roman" panose="02020603050405020304" pitchFamily="18" charset="0"/>
              </a:rPr>
              <a:t>****</a:t>
            </a:r>
            <a:r>
              <a:rPr lang="en-US" sz="5400" dirty="0">
                <a:latin typeface="Times New Roman" panose="02020603050405020304" pitchFamily="18" charset="0"/>
                <a:cs typeface="Times New Roman" panose="02020603050405020304" pitchFamily="18" charset="0"/>
              </a:rPr>
              <a:t> </a:t>
            </a:r>
            <a:r>
              <a:rPr lang="en-US" sz="5400" dirty="0">
                <a:highlight>
                  <a:srgbClr val="FFFF00"/>
                </a:highlight>
                <a:latin typeface="Times New Roman" panose="02020603050405020304" pitchFamily="18" charset="0"/>
                <a:cs typeface="Times New Roman" panose="02020603050405020304" pitchFamily="18" charset="0"/>
              </a:rPr>
              <a:t>Hons</a:t>
            </a:r>
          </a:p>
        </p:txBody>
      </p:sp>
    </p:spTree>
    <p:custDataLst>
      <p:tags r:id="rId1"/>
    </p:custDataLst>
    <p:extLst>
      <p:ext uri="{BB962C8B-B14F-4D97-AF65-F5344CB8AC3E}">
        <p14:creationId xmlns:p14="http://schemas.microsoft.com/office/powerpoint/2010/main" val="3328580441"/>
      </p:ext>
    </p:extLst>
  </p:cSld>
  <p:clrMapOvr>
    <a:masterClrMapping/>
  </p:clrMapOvr>
  <mc:AlternateContent xmlns:mc="http://schemas.openxmlformats.org/markup-compatibility/2006" xmlns:p14="http://schemas.microsoft.com/office/powerpoint/2010/main">
    <mc:Choice Requires="p14">
      <p:transition spd="slow" p14:dur="2000" advTm="102158"/>
    </mc:Choice>
    <mc:Fallback xmlns="">
      <p:transition spd="slow" advTm="10215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7688BE-B2BB-4ADC-953B-7805E8ED7292}"/>
              </a:ext>
            </a:extLst>
          </p:cNvPr>
          <p:cNvSpPr txBox="1"/>
          <p:nvPr/>
        </p:nvSpPr>
        <p:spPr>
          <a:xfrm>
            <a:off x="478301" y="280667"/>
            <a:ext cx="11183815" cy="2691506"/>
          </a:xfrm>
          <a:prstGeom prst="rect">
            <a:avLst/>
          </a:prstGeom>
          <a:noFill/>
        </p:spPr>
        <p:txBody>
          <a:bodyPr wrap="square">
            <a:spAutoFit/>
          </a:bodyPr>
          <a:lstStyle/>
          <a:p>
            <a:pPr marL="457200" marR="0" algn="just">
              <a:lnSpc>
                <a:spcPct val="107000"/>
              </a:lnSpc>
              <a:spcBef>
                <a:spcPts val="0"/>
              </a:spcBef>
              <a:spcAft>
                <a:spcPts val="0"/>
              </a:spcAft>
            </a:pPr>
            <a:r>
              <a:rPr lang="en-US" sz="3200" spc="-5" dirty="0">
                <a:solidFill>
                  <a:srgbClr val="0B0B0B"/>
                </a:solidFill>
                <a:effectLst/>
                <a:latin typeface="Times New Roman" panose="02020603050405020304" pitchFamily="18" charset="0"/>
                <a:ea typeface="Calibri" panose="020F0502020204030204" pitchFamily="34" charset="0"/>
                <a:cs typeface="Times New Roman" panose="02020603050405020304" pitchFamily="18" charset="0"/>
              </a:rPr>
              <a:t>The Institution authority has already suspended the classes on that vary date. So that, the students are requested to attend the function </a:t>
            </a:r>
            <a:r>
              <a:rPr lang="en-US" sz="3200" spc="-5" dirty="0">
                <a:solidFill>
                  <a:srgbClr val="0B0B0B"/>
                </a:solidFill>
                <a:latin typeface="Times New Roman" panose="02020603050405020304" pitchFamily="18" charset="0"/>
                <a:ea typeface="Calibri" panose="020F0502020204030204" pitchFamily="34" charset="0"/>
                <a:cs typeface="Times New Roman" panose="02020603050405020304" pitchFamily="18" charset="0"/>
              </a:rPr>
              <a:t>to make it successful. </a:t>
            </a:r>
            <a:r>
              <a:rPr lang="en-US" sz="3200" spc="-5" dirty="0">
                <a:solidFill>
                  <a:srgbClr val="0B0B0B"/>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r>
              <a:rPr lang="en-US" sz="3200" spc="-5" dirty="0">
                <a:solidFill>
                  <a:srgbClr val="0B0B0B"/>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Co-Ordinator</a:t>
            </a:r>
            <a:endPar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800"/>
              </a:spcAft>
            </a:pPr>
            <a:r>
              <a:rPr lang="en-US" sz="3200" spc="-5" dirty="0">
                <a:solidFill>
                  <a:srgbClr val="0B0B0B"/>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Annual cultural function observed committee.</a:t>
            </a:r>
            <a:endPar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p:txBody>
      </p:sp>
      <mc:AlternateContent xmlns:mc="http://schemas.openxmlformats.org/markup-compatibility/2006" xmlns:p14="http://schemas.microsoft.com/office/powerpoint/2010/main" xmlns:iact="http://schemas.microsoft.com/office/powerpoint/2014/inkAction">
        <mc:Choice Requires="p14 iact">
          <p:contentPart p14:bwMode="auto" r:id="rId3">
            <p14:nvContentPartPr>
              <p14:cNvPr id="2" name="Ink 1">
                <a:extLst>
                  <a:ext uri="{FF2B5EF4-FFF2-40B4-BE49-F238E27FC236}">
                    <a16:creationId xmlns:a16="http://schemas.microsoft.com/office/drawing/2014/main" id="{75939AF7-B15A-428A-BBD6-9A76A5C811E5}"/>
                  </a:ext>
                </a:extLst>
              </p14:cNvPr>
              <p14:cNvContentPartPr/>
              <p14:nvPr>
                <p:extLst>
                  <p:ext uri="{42D2F446-02D8-4167-A562-619A0277C38B}">
                    <p15:isNarration xmlns:p15="http://schemas.microsoft.com/office/powerpoint/2012/main" val="1"/>
                  </p:ext>
                </p:extLst>
              </p14:nvPr>
            </p14:nvContentPartPr>
            <p14:xfrm>
              <a:off x="688320" y="1739520"/>
              <a:ext cx="3355200" cy="601200"/>
            </p14:xfrm>
          </p:contentPart>
        </mc:Choice>
        <mc:Fallback xmlns="">
          <p:pic>
            <p:nvPicPr>
              <p:cNvPr id="2" name="Ink 1">
                <a:extLst>
                  <a:ext uri="{FF2B5EF4-FFF2-40B4-BE49-F238E27FC236}">
                    <a16:creationId xmlns:a16="http://schemas.microsoft.com/office/drawing/2014/main" id="{75939AF7-B15A-428A-BBD6-9A76A5C811E5}"/>
                  </a:ext>
                </a:extLst>
              </p:cNvPr>
              <p:cNvPicPr>
                <a:picLocks noGrp="1" noRot="1" noChangeAspect="1" noMove="1" noResize="1" noEditPoints="1" noAdjustHandles="1" noChangeArrowheads="1" noChangeShapeType="1"/>
              </p:cNvPicPr>
              <p:nvPr/>
            </p:nvPicPr>
            <p:blipFill>
              <a:blip r:embed="rId6"/>
              <a:stretch>
                <a:fillRect/>
              </a:stretch>
            </p:blipFill>
            <p:spPr>
              <a:xfrm>
                <a:off x="672480" y="1676160"/>
                <a:ext cx="3386520" cy="727920"/>
              </a:xfrm>
              <a:prstGeom prst="rect">
                <a:avLst/>
              </a:prstGeom>
            </p:spPr>
          </p:pic>
        </mc:Fallback>
      </mc:AlternateContent>
    </p:spTree>
    <p:custDataLst>
      <p:tags r:id="rId1"/>
    </p:custDataLst>
    <p:extLst>
      <p:ext uri="{BB962C8B-B14F-4D97-AF65-F5344CB8AC3E}">
        <p14:creationId xmlns:p14="http://schemas.microsoft.com/office/powerpoint/2010/main" val="3486177068"/>
      </p:ext>
    </p:extLst>
  </p:cSld>
  <p:clrMapOvr>
    <a:masterClrMapping/>
  </p:clrMapOvr>
  <mc:AlternateContent xmlns:mc="http://schemas.openxmlformats.org/markup-compatibility/2006" xmlns:p14="http://schemas.microsoft.com/office/powerpoint/2010/main">
    <mc:Choice Requires="p14">
      <p:transition spd="slow" p14:dur="2000" advTm="32141"/>
    </mc:Choice>
    <mc:Fallback xmlns="">
      <p:transition spd="slow" advTm="32141"/>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9"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cmd type="call" cmd="playFrom(0.0)">
                                      <p:cBhvr>
                                        <p:cTn id="7" dur="1" fill="hold"/>
                                        <p:tgtEl>
                                          <p:spTgt spid="2"/>
                                        </p:tgtEl>
                                      </p:cBhvr>
                                    </p:cmd>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8F289C-895B-4030-9536-53BE6680C698}"/>
              </a:ext>
            </a:extLst>
          </p:cNvPr>
          <p:cNvSpPr txBox="1"/>
          <p:nvPr/>
        </p:nvSpPr>
        <p:spPr>
          <a:xfrm>
            <a:off x="112542" y="211015"/>
            <a:ext cx="11816861" cy="6711453"/>
          </a:xfrm>
          <a:prstGeom prst="rect">
            <a:avLst/>
          </a:prstGeom>
          <a:noFill/>
        </p:spPr>
        <p:txBody>
          <a:bodyPr wrap="square" rtlCol="0">
            <a:spAutoFit/>
          </a:bodyPr>
          <a:lstStyle/>
          <a:p>
            <a:pPr marR="0" lvl="0">
              <a:lnSpc>
                <a:spcPct val="107000"/>
              </a:lnSpc>
              <a:spcBef>
                <a:spcPts val="0"/>
              </a:spcBef>
              <a:spcAft>
                <a:spcPts val="0"/>
              </a:spcAft>
            </a:pPr>
            <a:r>
              <a:rPr lang="en-US" sz="2400" spc="-5" dirty="0">
                <a:solidFill>
                  <a:srgbClr val="0B0B0B"/>
                </a:solidFill>
                <a:effectLst/>
                <a:latin typeface="Times New Roman" panose="02020603050405020304" pitchFamily="18" charset="0"/>
                <a:ea typeface="Calibri" panose="020F0502020204030204" pitchFamily="34" charset="0"/>
                <a:cs typeface="Times New Roman" panose="02020603050405020304" pitchFamily="18" charset="0"/>
              </a:rPr>
              <a:t>2.  Write a notice about inviting the student contribution to the school magazine.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2400" spc="-5"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Jafargonj</a:t>
            </a:r>
            <a:r>
              <a:rPr lang="en-US" sz="2400" spc="-5"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School and College</a:t>
            </a:r>
            <a:r>
              <a:rPr lang="en-U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spc="-5"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Rangpur</a:t>
            </a:r>
            <a:endPar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800"/>
              </a:spcAft>
            </a:pPr>
            <a:r>
              <a:rPr lang="en-US" sz="2400" u="sng" spc="-5" dirty="0">
                <a:solidFill>
                  <a:srgbClr val="0B0B0B"/>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Notice </a:t>
            </a:r>
          </a:p>
          <a:p>
            <a:pPr marL="457200" marR="0" algn="ctr">
              <a:lnSpc>
                <a:spcPct val="107000"/>
              </a:lnSpc>
              <a:spcBef>
                <a:spcPts val="0"/>
              </a:spcBef>
              <a:spcAft>
                <a:spcPts val="800"/>
              </a:spcAft>
            </a:pPr>
            <a:r>
              <a:rPr lang="en-US" sz="2400" u="sng" spc="-5" dirty="0">
                <a:solidFill>
                  <a:srgbClr val="0B0B0B"/>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about School Magazine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spc="-5" dirty="0">
                <a:solidFill>
                  <a:srgbClr val="0B0B0B"/>
                </a:solidFill>
                <a:effectLst/>
                <a:latin typeface="Times New Roman" panose="02020603050405020304" pitchFamily="18" charset="0"/>
                <a:ea typeface="Calibri" panose="020F0502020204030204" pitchFamily="34" charset="0"/>
                <a:cs typeface="Times New Roman" panose="02020603050405020304" pitchFamily="18" charset="0"/>
              </a:rPr>
              <a:t>No:122022PL 							                    	      Date: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spc="-5" dirty="0">
                <a:solidFill>
                  <a:srgbClr val="0B0B0B"/>
                </a:solidFill>
                <a:effectLst/>
                <a:latin typeface="Times New Roman" panose="02020603050405020304" pitchFamily="18" charset="0"/>
                <a:ea typeface="Calibri" panose="020F0502020204030204" pitchFamily="34" charset="0"/>
                <a:cs typeface="Times New Roman" panose="02020603050405020304" pitchFamily="18" charset="0"/>
              </a:rPr>
              <a:t>The magazine committee </a:t>
            </a:r>
            <a:r>
              <a:rPr lang="en-US" sz="2400" spc="-5" dirty="0" err="1">
                <a:latin typeface="Times New Roman" panose="02020603050405020304" pitchFamily="18" charset="0"/>
                <a:ea typeface="Calibri" panose="020F0502020204030204" pitchFamily="34" charset="0"/>
                <a:cs typeface="Times New Roman" panose="02020603050405020304" pitchFamily="18" charset="0"/>
              </a:rPr>
              <a:t>Jafargonj</a:t>
            </a:r>
            <a:r>
              <a:rPr lang="en-US" sz="2400" spc="-5" dirty="0">
                <a:latin typeface="Times New Roman" panose="02020603050405020304" pitchFamily="18" charset="0"/>
                <a:ea typeface="Calibri" panose="020F0502020204030204" pitchFamily="34" charset="0"/>
                <a:cs typeface="Times New Roman" panose="02020603050405020304" pitchFamily="18" charset="0"/>
              </a:rPr>
              <a:t> School and College</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spc="-5" dirty="0">
                <a:latin typeface="Times New Roman" panose="02020603050405020304" pitchFamily="18" charset="0"/>
                <a:ea typeface="Calibri" panose="020F0502020204030204" pitchFamily="34" charset="0"/>
                <a:cs typeface="Times New Roman" panose="02020603050405020304" pitchFamily="18" charset="0"/>
              </a:rPr>
              <a:t>Rangpur</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spc="-5" dirty="0">
                <a:solidFill>
                  <a:srgbClr val="0B0B0B"/>
                </a:solidFill>
                <a:effectLst/>
                <a:latin typeface="Times New Roman" panose="02020603050405020304" pitchFamily="18" charset="0"/>
                <a:ea typeface="Calibri" panose="020F0502020204030204" pitchFamily="34" charset="0"/>
                <a:cs typeface="Times New Roman" panose="02020603050405020304" pitchFamily="18" charset="0"/>
              </a:rPr>
              <a:t>is to inform all concerned that it has decided to publish a magazine on the occasion of glorious Victory Day. Interested contributors are encouraged to send their write ups for publication. Any genre kind of writing will be welcomed including short stories, poems, features and articles highlighting the sprit of the Victory Day. The writing should be typed in double space on one side of A4 paper and should be limited to 800 words. Manuscripts can be sent to the address given below. The deadline for submission of manuscripts is 30 August 2022.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228600" algn="just">
              <a:lnSpc>
                <a:spcPct val="107000"/>
              </a:lnSpc>
              <a:spcBef>
                <a:spcPts val="0"/>
              </a:spcBef>
              <a:spcAft>
                <a:spcPts val="800"/>
              </a:spcAft>
            </a:pPr>
            <a:r>
              <a:rPr lang="en-US" sz="2400" spc="-5" dirty="0">
                <a:solidFill>
                  <a:srgbClr val="0B0B0B"/>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Secretary</a:t>
            </a:r>
            <a:endPar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1905000" algn="l"/>
                <a:tab pos="3657600" algn="ctr"/>
              </a:tabLst>
            </a:pPr>
            <a:r>
              <a:rPr lang="en-US" sz="2400" spc="-5" dirty="0" err="1">
                <a:solidFill>
                  <a:srgbClr val="0B0B0B"/>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Jafargonj</a:t>
            </a:r>
            <a:r>
              <a:rPr lang="en-US" sz="2400" spc="-5" dirty="0">
                <a:solidFill>
                  <a:srgbClr val="0B0B0B"/>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School and College, Rangpur</a:t>
            </a:r>
            <a:endPar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spc="-5" dirty="0">
                <a:solidFill>
                  <a:srgbClr val="0B0B0B"/>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PO Box No. 2837</a:t>
            </a:r>
            <a:endPar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p:txBody>
      </p:sp>
      <mc:AlternateContent xmlns:mc="http://schemas.openxmlformats.org/markup-compatibility/2006" xmlns:p14="http://schemas.microsoft.com/office/powerpoint/2010/main" xmlns:iact="http://schemas.microsoft.com/office/powerpoint/2014/inkAction">
        <mc:Choice Requires="p14 iact">
          <p:contentPart p14:bwMode="auto" r:id="rId3">
            <p14:nvContentPartPr>
              <p14:cNvPr id="5" name="Ink 4">
                <a:extLst>
                  <a:ext uri="{FF2B5EF4-FFF2-40B4-BE49-F238E27FC236}">
                    <a16:creationId xmlns:a16="http://schemas.microsoft.com/office/drawing/2014/main" id="{11B63801-A1FB-4263-9B27-6B357E19F89D}"/>
                  </a:ext>
                </a:extLst>
              </p14:cNvPr>
              <p14:cNvContentPartPr/>
              <p14:nvPr>
                <p:extLst>
                  <p:ext uri="{42D2F446-02D8-4167-A562-619A0277C38B}">
                    <p15:isNarration xmlns:p15="http://schemas.microsoft.com/office/powerpoint/2012/main" val="1"/>
                  </p:ext>
                </p:extLst>
              </p14:nvPr>
            </p14:nvContentPartPr>
            <p14:xfrm>
              <a:off x="162720" y="338040"/>
              <a:ext cx="11203560" cy="2090160"/>
            </p14:xfrm>
          </p:contentPart>
        </mc:Choice>
        <mc:Fallback xmlns="">
          <p:pic>
            <p:nvPicPr>
              <p:cNvPr id="5" name="Ink 4">
                <a:extLst>
                  <a:ext uri="{FF2B5EF4-FFF2-40B4-BE49-F238E27FC236}">
                    <a16:creationId xmlns:a16="http://schemas.microsoft.com/office/drawing/2014/main" id="{11B63801-A1FB-4263-9B27-6B357E19F89D}"/>
                  </a:ext>
                </a:extLst>
              </p:cNvPr>
              <p:cNvPicPr>
                <a:picLocks noGrp="1" noRot="1" noChangeAspect="1" noMove="1" noResize="1" noEditPoints="1" noAdjustHandles="1" noChangeArrowheads="1" noChangeShapeType="1"/>
              </p:cNvPicPr>
              <p:nvPr/>
            </p:nvPicPr>
            <p:blipFill>
              <a:blip r:embed="rId6"/>
              <a:stretch>
                <a:fillRect/>
              </a:stretch>
            </p:blipFill>
            <p:spPr>
              <a:xfrm>
                <a:off x="146880" y="274680"/>
                <a:ext cx="11234880" cy="2216880"/>
              </a:xfrm>
              <a:prstGeom prst="rect">
                <a:avLst/>
              </a:prstGeom>
            </p:spPr>
          </p:pic>
        </mc:Fallback>
      </mc:AlternateContent>
    </p:spTree>
    <p:custDataLst>
      <p:tags r:id="rId1"/>
    </p:custDataLst>
    <p:extLst>
      <p:ext uri="{BB962C8B-B14F-4D97-AF65-F5344CB8AC3E}">
        <p14:creationId xmlns:p14="http://schemas.microsoft.com/office/powerpoint/2010/main" val="243614283"/>
      </p:ext>
    </p:extLst>
  </p:cSld>
  <p:clrMapOvr>
    <a:masterClrMapping/>
  </p:clrMapOvr>
  <mc:AlternateContent xmlns:mc="http://schemas.openxmlformats.org/markup-compatibility/2006" xmlns:p14="http://schemas.microsoft.com/office/powerpoint/2010/main">
    <mc:Choice Requires="p14">
      <p:transition spd="slow" p14:dur="2000" advTm="181383"/>
    </mc:Choice>
    <mc:Fallback xmlns="">
      <p:transition spd="slow" advTm="181383"/>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9"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md type="call" cmd="playFrom(0.0)">
                                      <p:cBhvr>
                                        <p:cTn id="7" dur="1" fill="hold"/>
                                        <p:tgtEl>
                                          <p:spTgt spid="5"/>
                                        </p:tgtEl>
                                      </p:cBhvr>
                                    </p:cmd>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17FB53-6876-4B2A-ADE7-51245DD5D14C}"/>
              </a:ext>
            </a:extLst>
          </p:cNvPr>
          <p:cNvSpPr txBox="1"/>
          <p:nvPr/>
        </p:nvSpPr>
        <p:spPr>
          <a:xfrm>
            <a:off x="309489" y="267286"/>
            <a:ext cx="11662117" cy="5491055"/>
          </a:xfrm>
          <a:prstGeom prst="rect">
            <a:avLst/>
          </a:prstGeom>
          <a:noFill/>
        </p:spPr>
        <p:txBody>
          <a:bodyPr wrap="square" rtlCol="0">
            <a:spAutoFit/>
          </a:bodyPr>
          <a:lstStyle/>
          <a:p>
            <a:pPr marR="0" lvl="0">
              <a:lnSpc>
                <a:spcPct val="107000"/>
              </a:lnSpc>
              <a:spcBef>
                <a:spcPts val="0"/>
              </a:spcBef>
              <a:spcAft>
                <a:spcPts val="0"/>
              </a:spcAft>
            </a:pPr>
            <a:r>
              <a:rPr lang="en-US" sz="2600" spc="-5" dirty="0">
                <a:solidFill>
                  <a:srgbClr val="0B0B0B"/>
                </a:solidFill>
                <a:effectLst/>
                <a:latin typeface="Times New Roman" panose="02020603050405020304" pitchFamily="18" charset="0"/>
                <a:ea typeface="Calibri" panose="020F0502020204030204" pitchFamily="34" charset="0"/>
                <a:cs typeface="Times New Roman" panose="02020603050405020304" pitchFamily="18" charset="0"/>
              </a:rPr>
              <a:t>3. Write a notice about the monthly parents and teachers meeting in the school.</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800"/>
              </a:spcAft>
            </a:pPr>
            <a:r>
              <a:rPr lang="en-US" sz="2600" spc="-5"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Cantonment Public</a:t>
            </a:r>
            <a:r>
              <a:rPr lang="en-US" sz="2600" spc="-5"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School and College, Rangpur</a:t>
            </a:r>
            <a:endParaRPr lang="en-US" sz="2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lgn="ctr">
              <a:lnSpc>
                <a:spcPct val="107000"/>
              </a:lnSpc>
              <a:spcBef>
                <a:spcPts val="0"/>
              </a:spcBef>
              <a:spcAft>
                <a:spcPts val="800"/>
              </a:spcAft>
            </a:pPr>
            <a:r>
              <a:rPr lang="en-US" sz="2600" u="sng" spc="-5" dirty="0">
                <a:solidFill>
                  <a:srgbClr val="0B0B0B"/>
                </a:solidFill>
                <a:effectLst/>
                <a:latin typeface="Times New Roman" panose="02020603050405020304" pitchFamily="18" charset="0"/>
                <a:ea typeface="Calibri" panose="020F0502020204030204" pitchFamily="34" charset="0"/>
                <a:cs typeface="Times New Roman" panose="02020603050405020304" pitchFamily="18" charset="0"/>
              </a:rPr>
              <a:t>Notice</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800"/>
              </a:spcAft>
            </a:pPr>
            <a:r>
              <a:rPr lang="en-US" sz="2600" u="sng" spc="-5" dirty="0">
                <a:solidFill>
                  <a:srgbClr val="0B0B0B"/>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About the monthly parents and teachers meeting</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600" spc="-5" dirty="0">
                <a:solidFill>
                  <a:srgbClr val="0B0B0B"/>
                </a:solidFill>
                <a:effectLst/>
                <a:latin typeface="Times New Roman" panose="02020603050405020304" pitchFamily="18" charset="0"/>
                <a:ea typeface="Calibri" panose="020F0502020204030204" pitchFamily="34" charset="0"/>
                <a:cs typeface="Times New Roman" panose="02020603050405020304" pitchFamily="18" charset="0"/>
              </a:rPr>
              <a:t>No:122022PL 								Date:</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2600" spc="-5" dirty="0">
                <a:solidFill>
                  <a:srgbClr val="0B0B0B"/>
                </a:solidFill>
                <a:effectLst/>
                <a:latin typeface="Times New Roman" panose="02020603050405020304" pitchFamily="18" charset="0"/>
                <a:ea typeface="Calibri" panose="020F0502020204030204" pitchFamily="34" charset="0"/>
                <a:cs typeface="Times New Roman" panose="02020603050405020304" pitchFamily="18" charset="0"/>
              </a:rPr>
              <a:t>It is notified for general information that the institution will be arranged the monthly parents and teachers meeting in the respected class room. So that, all respected guardians are welcomed in that vary meeting and give their own opinion.</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600" spc="-5" dirty="0">
                <a:solidFill>
                  <a:srgbClr val="0B0B0B"/>
                </a:solidFill>
                <a:effectLst/>
                <a:latin typeface="Times New Roman" panose="02020603050405020304" pitchFamily="18" charset="0"/>
                <a:ea typeface="Calibri" panose="020F0502020204030204" pitchFamily="34" charset="0"/>
                <a:cs typeface="Times New Roman" panose="02020603050405020304" pitchFamily="18" charset="0"/>
              </a:rPr>
              <a:t>It is mandatory for the teachers and the guardians. </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600" spc="-5" dirty="0">
                <a:solidFill>
                  <a:srgbClr val="0B0B0B"/>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Principal</a:t>
            </a:r>
            <a:endParaRPr lang="en-US" sz="2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600" spc="-5" dirty="0">
                <a:solidFill>
                  <a:srgbClr val="0B0B0B"/>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Cantonment Public</a:t>
            </a:r>
            <a:r>
              <a:rPr lang="en-US" sz="2600" spc="-5" dirty="0">
                <a:solidFill>
                  <a:srgbClr val="0B0B0B"/>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School and College, Rangpur</a:t>
            </a:r>
            <a:endParaRPr lang="en-US" sz="2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p:txBody>
      </p:sp>
      <mc:AlternateContent xmlns:mc="http://schemas.openxmlformats.org/markup-compatibility/2006" xmlns:p14="http://schemas.microsoft.com/office/powerpoint/2010/main" xmlns:iact="http://schemas.microsoft.com/office/powerpoint/2014/inkAction">
        <mc:Choice Requires="p14 iact">
          <p:contentPart p14:bwMode="auto" r:id="rId3">
            <p14:nvContentPartPr>
              <p14:cNvPr id="3" name="Ink 2">
                <a:extLst>
                  <a:ext uri="{FF2B5EF4-FFF2-40B4-BE49-F238E27FC236}">
                    <a16:creationId xmlns:a16="http://schemas.microsoft.com/office/drawing/2014/main" id="{49A1AC57-DB1F-4041-86EA-322510093E58}"/>
                  </a:ext>
                </a:extLst>
              </p14:cNvPr>
              <p14:cNvContentPartPr/>
              <p14:nvPr>
                <p:extLst>
                  <p:ext uri="{42D2F446-02D8-4167-A562-619A0277C38B}">
                    <p15:isNarration xmlns:p15="http://schemas.microsoft.com/office/powerpoint/2012/main" val="1"/>
                  </p:ext>
                </p:extLst>
              </p14:nvPr>
            </p14:nvContentPartPr>
            <p14:xfrm>
              <a:off x="250200" y="876240"/>
              <a:ext cx="10765440" cy="1639800"/>
            </p14:xfrm>
          </p:contentPart>
        </mc:Choice>
        <mc:Fallback xmlns="">
          <p:pic>
            <p:nvPicPr>
              <p:cNvPr id="3" name="Ink 2">
                <a:extLst>
                  <a:ext uri="{FF2B5EF4-FFF2-40B4-BE49-F238E27FC236}">
                    <a16:creationId xmlns:a16="http://schemas.microsoft.com/office/drawing/2014/main" id="{49A1AC57-DB1F-4041-86EA-322510093E58}"/>
                  </a:ext>
                </a:extLst>
              </p:cNvPr>
              <p:cNvPicPr>
                <a:picLocks noGrp="1" noRot="1" noChangeAspect="1" noMove="1" noResize="1" noEditPoints="1" noAdjustHandles="1" noChangeArrowheads="1" noChangeShapeType="1"/>
              </p:cNvPicPr>
              <p:nvPr/>
            </p:nvPicPr>
            <p:blipFill>
              <a:blip r:embed="rId6"/>
              <a:stretch>
                <a:fillRect/>
              </a:stretch>
            </p:blipFill>
            <p:spPr>
              <a:xfrm>
                <a:off x="234360" y="812880"/>
                <a:ext cx="10796760" cy="1766520"/>
              </a:xfrm>
              <a:prstGeom prst="rect">
                <a:avLst/>
              </a:prstGeom>
            </p:spPr>
          </p:pic>
        </mc:Fallback>
      </mc:AlternateContent>
    </p:spTree>
    <p:custDataLst>
      <p:tags r:id="rId1"/>
    </p:custDataLst>
    <p:extLst>
      <p:ext uri="{BB962C8B-B14F-4D97-AF65-F5344CB8AC3E}">
        <p14:creationId xmlns:p14="http://schemas.microsoft.com/office/powerpoint/2010/main" val="124201662"/>
      </p:ext>
    </p:extLst>
  </p:cSld>
  <p:clrMapOvr>
    <a:masterClrMapping/>
  </p:clrMapOvr>
  <mc:AlternateContent xmlns:mc="http://schemas.openxmlformats.org/markup-compatibility/2006" xmlns:p14="http://schemas.microsoft.com/office/powerpoint/2010/main">
    <mc:Choice Requires="p14">
      <p:transition spd="slow" p14:dur="2000" advTm="63459"/>
    </mc:Choice>
    <mc:Fallback xmlns="">
      <p:transition spd="slow" advTm="63459"/>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9"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cmd type="call" cmd="playFrom(0.0)">
                                      <p:cBhvr>
                                        <p:cTn id="7" dur="1" fill="hold"/>
                                        <p:tgtEl>
                                          <p:spTgt spid="3"/>
                                        </p:tgtEl>
                                      </p:cBhvr>
                                    </p:cmd>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1F474C-1923-40F8-8B5A-4BF543195A64}"/>
              </a:ext>
            </a:extLst>
          </p:cNvPr>
          <p:cNvSpPr txBox="1"/>
          <p:nvPr/>
        </p:nvSpPr>
        <p:spPr>
          <a:xfrm>
            <a:off x="196948" y="225083"/>
            <a:ext cx="11798104" cy="5818516"/>
          </a:xfrm>
          <a:prstGeom prst="rect">
            <a:avLst/>
          </a:prstGeom>
          <a:noFill/>
        </p:spPr>
        <p:txBody>
          <a:bodyPr wrap="square" rtlCol="0">
            <a:spAutoFit/>
          </a:bodyPr>
          <a:lstStyle/>
          <a:p>
            <a:pPr marR="0" lvl="0">
              <a:lnSpc>
                <a:spcPct val="107000"/>
              </a:lnSpc>
              <a:spcBef>
                <a:spcPts val="0"/>
              </a:spcBef>
              <a:spcAft>
                <a:spcPts val="0"/>
              </a:spcAft>
            </a:pPr>
            <a:r>
              <a:rPr lang="en-US" sz="2400" spc="-5" dirty="0">
                <a:solidFill>
                  <a:srgbClr val="0B0B0B"/>
                </a:solidFill>
                <a:effectLst/>
                <a:latin typeface="Times New Roman" panose="02020603050405020304" pitchFamily="18" charset="0"/>
                <a:ea typeface="Calibri" panose="020F0502020204030204" pitchFamily="34" charset="0"/>
                <a:cs typeface="Times New Roman" panose="02020603050405020304" pitchFamily="18" charset="0"/>
              </a:rPr>
              <a:t>4. Write a notice about informing the students to collect their SSC admit card for the upcoming examination.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2400" spc="-5" dirty="0">
                <a:solidFill>
                  <a:srgbClr val="0B0B0B"/>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2400" spc="-5"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PN School and College,</a:t>
            </a:r>
            <a:r>
              <a:rPr lang="en-US" sz="2400" spc="-5" dirty="0">
                <a:solidFill>
                  <a:srgbClr val="0B0B0B"/>
                </a:solidFill>
                <a:effectLst/>
                <a:latin typeface="Times New Roman" panose="02020603050405020304" pitchFamily="18" charset="0"/>
                <a:ea typeface="Calibri" panose="020F0502020204030204" pitchFamily="34" charset="0"/>
                <a:cs typeface="Times New Roman" panose="02020603050405020304" pitchFamily="18" charset="0"/>
              </a:rPr>
              <a:t> ______</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800"/>
              </a:spcAft>
            </a:pPr>
            <a:r>
              <a:rPr lang="en-US" sz="2400" u="sng" spc="-5" dirty="0">
                <a:solidFill>
                  <a:srgbClr val="0B0B0B"/>
                </a:solidFill>
                <a:effectLst/>
                <a:latin typeface="Times New Roman" panose="02020603050405020304" pitchFamily="18" charset="0"/>
                <a:ea typeface="Calibri" panose="020F0502020204030204" pitchFamily="34" charset="0"/>
                <a:cs typeface="Times New Roman" panose="02020603050405020304" pitchFamily="18" charset="0"/>
              </a:rPr>
              <a:t>Notice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lgn="ctr">
              <a:lnSpc>
                <a:spcPct val="107000"/>
              </a:lnSpc>
              <a:spcBef>
                <a:spcPts val="0"/>
              </a:spcBef>
              <a:spcAft>
                <a:spcPts val="800"/>
              </a:spcAft>
            </a:pPr>
            <a:r>
              <a:rPr lang="en-US" sz="2400" u="sng" spc="-5" dirty="0">
                <a:solidFill>
                  <a:srgbClr val="0B0B0B"/>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About to collect SSC admit card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spc="-5" dirty="0">
                <a:solidFill>
                  <a:srgbClr val="0B0B0B"/>
                </a:solidFill>
                <a:effectLst/>
                <a:latin typeface="Times New Roman" panose="02020603050405020304" pitchFamily="18" charset="0"/>
                <a:ea typeface="Calibri" panose="020F0502020204030204" pitchFamily="34" charset="0"/>
                <a:cs typeface="Times New Roman" panose="02020603050405020304" pitchFamily="18" charset="0"/>
              </a:rPr>
              <a:t>No:122022PL 										Date: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spc="-5" dirty="0">
                <a:solidFill>
                  <a:srgbClr val="0B0B0B"/>
                </a:solidFill>
                <a:effectLst/>
                <a:latin typeface="Times New Roman" panose="02020603050405020304" pitchFamily="18" charset="0"/>
                <a:ea typeface="Calibri" panose="020F0502020204030204" pitchFamily="34" charset="0"/>
                <a:cs typeface="Times New Roman" panose="02020603050405020304" pitchFamily="18" charset="0"/>
              </a:rPr>
              <a:t>This is for information of the students of SSC candidates 2022 that their examination is going to be started next 19/06/2022 as per the schedule. The concerned students are advised to collect their respective admit card from the office by the 15 July 2022.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spc="-5" dirty="0">
                <a:solidFill>
                  <a:srgbClr val="0B0B0B"/>
                </a:solidFill>
                <a:effectLst/>
                <a:latin typeface="Times New Roman" panose="02020603050405020304" pitchFamily="18" charset="0"/>
                <a:ea typeface="Calibri" panose="020F0502020204030204" pitchFamily="34" charset="0"/>
                <a:cs typeface="Times New Roman" panose="02020603050405020304" pitchFamily="18" charset="0"/>
              </a:rPr>
              <a:t>It is mandatory for all the SSC candidates 2022.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spc="-5" dirty="0">
                <a:solidFill>
                  <a:srgbClr val="0B0B0B"/>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Principal</a:t>
            </a:r>
            <a:endPar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spc="-5" dirty="0">
                <a:solidFill>
                  <a:srgbClr val="0B0B0B"/>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PN School and College, ______</a:t>
            </a:r>
            <a:endPar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312774039"/>
      </p:ext>
    </p:extLst>
  </p:cSld>
  <p:clrMapOvr>
    <a:masterClrMapping/>
  </p:clrMapOvr>
  <mc:AlternateContent xmlns:mc="http://schemas.openxmlformats.org/markup-compatibility/2006" xmlns:p14="http://schemas.microsoft.com/office/powerpoint/2010/main">
    <mc:Choice Requires="p14">
      <p:transition spd="slow" p14:dur="2000" advTm="98263"/>
    </mc:Choice>
    <mc:Fallback xmlns="">
      <p:transition spd="slow" advTm="982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82EE09C-135B-4CAC-B1A4-12971F8ACDCC}"/>
              </a:ext>
            </a:extLst>
          </p:cNvPr>
          <p:cNvSpPr/>
          <p:nvPr/>
        </p:nvSpPr>
        <p:spPr>
          <a:xfrm>
            <a:off x="4534486" y="1839353"/>
            <a:ext cx="5950633" cy="44172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49A69402-A2B9-489D-BA5E-9C89CACAB310}"/>
              </a:ext>
            </a:extLst>
          </p:cNvPr>
          <p:cNvSpPr/>
          <p:nvPr/>
        </p:nvSpPr>
        <p:spPr>
          <a:xfrm>
            <a:off x="2916701" y="277836"/>
            <a:ext cx="6358597" cy="12871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9600" dirty="0">
                <a:highlight>
                  <a:srgbClr val="FFFF00"/>
                </a:highlight>
              </a:rPr>
              <a:t>Introduction</a:t>
            </a:r>
          </a:p>
        </p:txBody>
      </p:sp>
      <p:pic>
        <p:nvPicPr>
          <p:cNvPr id="6" name="Picture 5">
            <a:extLst>
              <a:ext uri="{FF2B5EF4-FFF2-40B4-BE49-F238E27FC236}">
                <a16:creationId xmlns:a16="http://schemas.microsoft.com/office/drawing/2014/main" id="{07C46E32-5FC2-42C7-88C7-5ED02195FD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 y="1820790"/>
            <a:ext cx="4121834" cy="47593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TextBox 6">
            <a:extLst>
              <a:ext uri="{FF2B5EF4-FFF2-40B4-BE49-F238E27FC236}">
                <a16:creationId xmlns:a16="http://schemas.microsoft.com/office/drawing/2014/main" id="{487B04B6-1267-4B0C-B2B5-875002E460A0}"/>
              </a:ext>
            </a:extLst>
          </p:cNvPr>
          <p:cNvSpPr txBox="1"/>
          <p:nvPr/>
        </p:nvSpPr>
        <p:spPr>
          <a:xfrm>
            <a:off x="4534486" y="1969477"/>
            <a:ext cx="5950632" cy="3416320"/>
          </a:xfrm>
          <a:prstGeom prst="rect">
            <a:avLst/>
          </a:prstGeom>
          <a:noFill/>
        </p:spPr>
        <p:txBody>
          <a:bodyPr wrap="square" rtlCol="0">
            <a:spAutoFit/>
          </a:bodyPr>
          <a:lstStyle/>
          <a:p>
            <a:r>
              <a:rPr lang="en-US" sz="3600" dirty="0"/>
              <a:t>Md. </a:t>
            </a:r>
            <a:r>
              <a:rPr lang="en-US" sz="3600" dirty="0" err="1"/>
              <a:t>Anisul</a:t>
            </a:r>
            <a:r>
              <a:rPr lang="en-US" sz="3600" dirty="0"/>
              <a:t> Haque</a:t>
            </a:r>
          </a:p>
          <a:p>
            <a:r>
              <a:rPr lang="en-US" sz="3600" dirty="0"/>
              <a:t>Assistant Teacher (English)</a:t>
            </a:r>
          </a:p>
          <a:p>
            <a:r>
              <a:rPr lang="en-US" sz="3600" dirty="0" err="1"/>
              <a:t>Jafargonj</a:t>
            </a:r>
            <a:r>
              <a:rPr lang="en-US" sz="3600" dirty="0"/>
              <a:t> School and College</a:t>
            </a:r>
          </a:p>
          <a:p>
            <a:r>
              <a:rPr lang="en-US" sz="3600" dirty="0" err="1"/>
              <a:t>Uttam</a:t>
            </a:r>
            <a:r>
              <a:rPr lang="en-US" sz="3600" dirty="0"/>
              <a:t>, </a:t>
            </a:r>
            <a:r>
              <a:rPr lang="en-US" sz="3600" dirty="0" err="1"/>
              <a:t>Hajirhat</a:t>
            </a:r>
            <a:r>
              <a:rPr lang="en-US" sz="3600" dirty="0"/>
              <a:t>, </a:t>
            </a:r>
            <a:r>
              <a:rPr lang="en-US" sz="3600" dirty="0" err="1"/>
              <a:t>Mahanagar</a:t>
            </a:r>
            <a:r>
              <a:rPr lang="en-US" sz="3600" dirty="0"/>
              <a:t>, Rangpur</a:t>
            </a:r>
          </a:p>
          <a:p>
            <a:r>
              <a:rPr lang="en-US" dirty="0"/>
              <a:t>Email. </a:t>
            </a:r>
            <a:r>
              <a:rPr lang="en-US" dirty="0">
                <a:hlinkClick r:id="rId3"/>
              </a:rPr>
              <a:t>anis127299@gmail.com</a:t>
            </a:r>
            <a:endParaRPr lang="en-US" dirty="0"/>
          </a:p>
          <a:p>
            <a:r>
              <a:rPr lang="en-US" dirty="0"/>
              <a:t>YouTube: </a:t>
            </a:r>
            <a:r>
              <a:rPr lang="en-US" u="sng" dirty="0">
                <a:hlinkClick r:id="rId4"/>
              </a:rPr>
              <a:t>https://www.youtube.com/c/AnisSirEng</a:t>
            </a:r>
            <a:endParaRPr lang="en-US" dirty="0"/>
          </a:p>
        </p:txBody>
      </p:sp>
    </p:spTree>
    <p:extLst>
      <p:ext uri="{BB962C8B-B14F-4D97-AF65-F5344CB8AC3E}">
        <p14:creationId xmlns:p14="http://schemas.microsoft.com/office/powerpoint/2010/main" val="96720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circle(in)">
                                      <p:cBhvr>
                                        <p:cTn id="22" dur="2000"/>
                                        <p:tgtEl>
                                          <p:spTgt spid="7">
                                            <p:txEl>
                                              <p:pRg st="0" end="0"/>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Effect transition="in" filter="circle(in)">
                                      <p:cBhvr>
                                        <p:cTn id="25" dur="2000"/>
                                        <p:tgtEl>
                                          <p:spTgt spid="7">
                                            <p:txEl>
                                              <p:pRg st="1" end="1"/>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7">
                                            <p:txEl>
                                              <p:pRg st="2" end="2"/>
                                            </p:txEl>
                                          </p:spTgt>
                                        </p:tgtEl>
                                        <p:attrNameLst>
                                          <p:attrName>style.visibility</p:attrName>
                                        </p:attrNameLst>
                                      </p:cBhvr>
                                      <p:to>
                                        <p:strVal val="visible"/>
                                      </p:to>
                                    </p:set>
                                    <p:animEffect transition="in" filter="circle(in)">
                                      <p:cBhvr>
                                        <p:cTn id="28" dur="2000"/>
                                        <p:tgtEl>
                                          <p:spTgt spid="7">
                                            <p:txEl>
                                              <p:pRg st="2" end="2"/>
                                            </p:txEl>
                                          </p:spTgt>
                                        </p:tgtEl>
                                      </p:cBhvr>
                                    </p:animEffect>
                                  </p:childTnLst>
                                </p:cTn>
                              </p:par>
                              <p:par>
                                <p:cTn id="29" presetID="6" presetClass="entr" presetSubtype="16" fill="hold" nodeType="with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animEffect transition="in" filter="circle(in)">
                                      <p:cBhvr>
                                        <p:cTn id="31" dur="2000"/>
                                        <p:tgtEl>
                                          <p:spTgt spid="7">
                                            <p:txEl>
                                              <p:pRg st="3" end="3"/>
                                            </p:txEl>
                                          </p:spTgt>
                                        </p:tgtEl>
                                      </p:cBhvr>
                                    </p:animEffect>
                                  </p:childTnLst>
                                </p:cTn>
                              </p:par>
                              <p:par>
                                <p:cTn id="32" presetID="6" presetClass="entr" presetSubtype="16" fill="hold" nodeType="withEffect">
                                  <p:stCondLst>
                                    <p:cond delay="0"/>
                                  </p:stCondLst>
                                  <p:childTnLst>
                                    <p:set>
                                      <p:cBhvr>
                                        <p:cTn id="33" dur="1" fill="hold">
                                          <p:stCondLst>
                                            <p:cond delay="0"/>
                                          </p:stCondLst>
                                        </p:cTn>
                                        <p:tgtEl>
                                          <p:spTgt spid="7">
                                            <p:txEl>
                                              <p:pRg st="4" end="4"/>
                                            </p:txEl>
                                          </p:spTgt>
                                        </p:tgtEl>
                                        <p:attrNameLst>
                                          <p:attrName>style.visibility</p:attrName>
                                        </p:attrNameLst>
                                      </p:cBhvr>
                                      <p:to>
                                        <p:strVal val="visible"/>
                                      </p:to>
                                    </p:set>
                                    <p:animEffect transition="in" filter="circle(in)">
                                      <p:cBhvr>
                                        <p:cTn id="34" dur="2000"/>
                                        <p:tgtEl>
                                          <p:spTgt spid="7">
                                            <p:txEl>
                                              <p:pRg st="4" end="4"/>
                                            </p:txEl>
                                          </p:spTgt>
                                        </p:tgtEl>
                                      </p:cBhvr>
                                    </p:animEffect>
                                  </p:childTnLst>
                                </p:cTn>
                              </p:par>
                              <p:par>
                                <p:cTn id="35" presetID="6" presetClass="entr" presetSubtype="16" fill="hold" nodeType="with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circle(in)">
                                      <p:cBhvr>
                                        <p:cTn id="37" dur="2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0397B2-0A68-4FFC-BFD7-CA171C8010F6}"/>
              </a:ext>
            </a:extLst>
          </p:cNvPr>
          <p:cNvSpPr txBox="1"/>
          <p:nvPr/>
        </p:nvSpPr>
        <p:spPr>
          <a:xfrm>
            <a:off x="815926" y="464234"/>
            <a:ext cx="10536702" cy="4487062"/>
          </a:xfrm>
          <a:prstGeom prst="rect">
            <a:avLst/>
          </a:prstGeom>
          <a:noFill/>
        </p:spPr>
        <p:txBody>
          <a:bodyPr wrap="square" rtlCol="0">
            <a:spAutoFit/>
          </a:bodyPr>
          <a:lstStyle/>
          <a:p>
            <a:pPr marL="0" marR="0">
              <a:lnSpc>
                <a:spcPct val="107000"/>
              </a:lnSpc>
              <a:spcBef>
                <a:spcPts val="0"/>
              </a:spcBef>
              <a:spcAft>
                <a:spcPts val="800"/>
              </a:spcAft>
            </a:pPr>
            <a:r>
              <a:rPr lang="en-US" sz="32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Format</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750"/>
              </a:spcBef>
              <a:spcAft>
                <a:spcPts val="2250"/>
              </a:spcAft>
            </a:pPr>
            <a:r>
              <a:rPr lang="en-US" sz="3200" spc="-15"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Since notices are a formal document, it should follow a structure or a format. Keep in mind there is no one correct rigid (</a:t>
            </a:r>
            <a:r>
              <a:rPr lang="en-US" sz="3200" spc="-15"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কঠিন</a:t>
            </a:r>
            <a:r>
              <a:rPr lang="en-US" sz="3200" spc="-15"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format. Different formats used by different people/organizations can show some variations. But it is ideal to follow a somewhat (</a:t>
            </a:r>
            <a:r>
              <a:rPr lang="en-US" sz="3200" spc="-15"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কিছুটা</a:t>
            </a:r>
            <a:r>
              <a:rPr lang="en-US" sz="3200" spc="-15"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similar format for ease(</a:t>
            </a:r>
            <a:r>
              <a:rPr lang="en-US" sz="3200" spc="-15"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সহজ</a:t>
            </a:r>
            <a:r>
              <a:rPr lang="en-US" sz="3200" spc="-15"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 understanding and uniformity. Let us look at the most used format of notices.</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4235220847"/>
      </p:ext>
    </p:extLst>
  </p:cSld>
  <p:clrMapOvr>
    <a:masterClrMapping/>
  </p:clrMapOvr>
  <mc:AlternateContent xmlns:mc="http://schemas.openxmlformats.org/markup-compatibility/2006" xmlns:p14="http://schemas.microsoft.com/office/powerpoint/2010/main">
    <mc:Choice Requires="p14">
      <p:transition spd="slow" p14:dur="2000" advTm="50023"/>
    </mc:Choice>
    <mc:Fallback xmlns="">
      <p:transition spd="slow" advTm="5002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D7CECC6-72FD-4DB8-8B6D-C6DF51023111}"/>
              </a:ext>
            </a:extLst>
          </p:cNvPr>
          <p:cNvSpPr txBox="1"/>
          <p:nvPr/>
        </p:nvSpPr>
        <p:spPr>
          <a:xfrm>
            <a:off x="377483" y="590844"/>
            <a:ext cx="11437033" cy="4342920"/>
          </a:xfrm>
          <a:prstGeom prst="rect">
            <a:avLst/>
          </a:prstGeom>
          <a:noFill/>
        </p:spPr>
        <p:txBody>
          <a:bodyPr wrap="square" rtlCol="0">
            <a:spAutoFit/>
          </a:bodyPr>
          <a:lstStyle/>
          <a:p>
            <a:pPr marR="0" lvl="0" algn="just">
              <a:lnSpc>
                <a:spcPct val="107000"/>
              </a:lnSpc>
              <a:spcBef>
                <a:spcPts val="0"/>
              </a:spcBef>
              <a:spcAft>
                <a:spcPts val="1050"/>
              </a:spcAft>
              <a:tabLst>
                <a:tab pos="685800" algn="l"/>
              </a:tabLst>
            </a:pPr>
            <a:r>
              <a:rPr lang="en-US" sz="3600" i="1" spc="-5" dirty="0">
                <a:solidFill>
                  <a:srgbClr val="0B0B0B"/>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Name of Issuing Organization/Authority:</a:t>
            </a:r>
            <a:r>
              <a:rPr lang="en-US" sz="3600" spc="-5" dirty="0">
                <a:solidFill>
                  <a:srgbClr val="0B0B0B"/>
                </a:solidFill>
                <a:effectLst/>
                <a:latin typeface="Times New Roman" panose="02020603050405020304" pitchFamily="18" charset="0"/>
                <a:ea typeface="Times New Roman" panose="02020603050405020304" pitchFamily="18" charset="0"/>
                <a:cs typeface="Times New Roman" panose="02020603050405020304" pitchFamily="18" charset="0"/>
              </a:rPr>
              <a:t> Right at the very top, you print the name of the person or company that is issuing the notice. This will help the reader it is important or not.</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1050"/>
              </a:spcAft>
              <a:tabLst>
                <a:tab pos="685800" algn="l"/>
              </a:tabLst>
            </a:pPr>
            <a:r>
              <a:rPr lang="en-US" sz="3600" i="1" spc="-5" dirty="0">
                <a:solidFill>
                  <a:srgbClr val="0B0B0B"/>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Title:</a:t>
            </a:r>
            <a:r>
              <a:rPr lang="en-US" sz="3600" spc="-5" dirty="0">
                <a:solidFill>
                  <a:srgbClr val="0B0B0B"/>
                </a:solidFill>
                <a:effectLst/>
                <a:latin typeface="Times New Roman" panose="02020603050405020304" pitchFamily="18" charset="0"/>
                <a:ea typeface="Times New Roman" panose="02020603050405020304" pitchFamily="18" charset="0"/>
                <a:cs typeface="Times New Roman" panose="02020603050405020304" pitchFamily="18" charset="0"/>
              </a:rPr>
              <a:t> When writing notices we mention a title “NOTICE” at the top. Notices are generally posted at a public place or published in newspapers. </a:t>
            </a:r>
            <a:r>
              <a:rPr lang="en-US" sz="3600" spc="-5" dirty="0">
                <a:solidFill>
                  <a:srgbClr val="0B0B0B"/>
                </a:solidFill>
                <a:latin typeface="Times New Roman" panose="02020603050405020304" pitchFamily="18" charset="0"/>
                <a:ea typeface="Times New Roman" panose="02020603050405020304" pitchFamily="18" charset="0"/>
                <a:cs typeface="Times New Roman" panose="02020603050405020304" pitchFamily="18" charset="0"/>
              </a:rPr>
              <a:t> Use b</a:t>
            </a:r>
            <a:r>
              <a:rPr lang="en-US" sz="3600" spc="-5" dirty="0">
                <a:solidFill>
                  <a:srgbClr val="0B0B0B"/>
                </a:solidFill>
                <a:effectLst/>
                <a:latin typeface="Times New Roman" panose="02020603050405020304" pitchFamily="18" charset="0"/>
                <a:ea typeface="Times New Roman" panose="02020603050405020304" pitchFamily="18" charset="0"/>
                <a:cs typeface="Times New Roman" panose="02020603050405020304" pitchFamily="18" charset="0"/>
              </a:rPr>
              <a:t>old title.</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500094962"/>
      </p:ext>
    </p:extLst>
  </p:cSld>
  <p:clrMapOvr>
    <a:masterClrMapping/>
  </p:clrMapOvr>
  <mc:AlternateContent xmlns:mc="http://schemas.openxmlformats.org/markup-compatibility/2006" xmlns:p14="http://schemas.microsoft.com/office/powerpoint/2010/main">
    <mc:Choice Requires="p14">
      <p:transition spd="slow" p14:dur="2000" advTm="56901"/>
    </mc:Choice>
    <mc:Fallback xmlns="">
      <p:transition spd="slow" advTm="5690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C2AC54-DDA0-48AF-9230-AB5A63F52D8C}"/>
              </a:ext>
            </a:extLst>
          </p:cNvPr>
          <p:cNvSpPr txBox="1"/>
          <p:nvPr/>
        </p:nvSpPr>
        <p:spPr>
          <a:xfrm>
            <a:off x="407963" y="393895"/>
            <a:ext cx="11633982" cy="4554452"/>
          </a:xfrm>
          <a:prstGeom prst="rect">
            <a:avLst/>
          </a:prstGeom>
          <a:noFill/>
        </p:spPr>
        <p:txBody>
          <a:bodyPr wrap="square" rtlCol="0">
            <a:spAutoFit/>
          </a:bodyPr>
          <a:lstStyle/>
          <a:p>
            <a:pPr marR="0" lvl="0">
              <a:lnSpc>
                <a:spcPct val="107000"/>
              </a:lnSpc>
              <a:spcBef>
                <a:spcPts val="0"/>
              </a:spcBef>
              <a:spcAft>
                <a:spcPts val="1050"/>
              </a:spcAft>
              <a:tabLst>
                <a:tab pos="685800" algn="l"/>
              </a:tabLst>
            </a:pPr>
            <a:r>
              <a:rPr lang="en-US" sz="3200" i="1" spc="-5" dirty="0">
                <a:solidFill>
                  <a:srgbClr val="0B0B0B"/>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Date:</a:t>
            </a:r>
            <a:r>
              <a:rPr lang="en-US" sz="3200" spc="-5" dirty="0">
                <a:solidFill>
                  <a:srgbClr val="0B0B0B"/>
                </a:solidFill>
                <a:effectLst/>
                <a:latin typeface="Times New Roman" panose="02020603050405020304" pitchFamily="18" charset="0"/>
                <a:ea typeface="Times New Roman" panose="02020603050405020304" pitchFamily="18" charset="0"/>
                <a:cs typeface="Times New Roman" panose="02020603050405020304" pitchFamily="18" charset="0"/>
              </a:rPr>
              <a:t> After the tile to the left-hand side we print the notice published date. Since this is a formal document date is an important aspect of it since these documents stay on record.</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1050"/>
              </a:spcAft>
              <a:tabLst>
                <a:tab pos="685800" algn="l"/>
              </a:tabLst>
            </a:pPr>
            <a:r>
              <a:rPr lang="en-US" sz="3200" i="1" spc="-5" dirty="0">
                <a:solidFill>
                  <a:srgbClr val="0B0B0B"/>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Heading:</a:t>
            </a:r>
            <a:r>
              <a:rPr lang="en-US" sz="3200" spc="-5" dirty="0">
                <a:solidFill>
                  <a:srgbClr val="0B0B0B"/>
                </a:solidFill>
                <a:effectLst/>
                <a:latin typeface="Times New Roman" panose="02020603050405020304" pitchFamily="18" charset="0"/>
                <a:ea typeface="Times New Roman" panose="02020603050405020304" pitchFamily="18" charset="0"/>
                <a:cs typeface="Times New Roman" panose="02020603050405020304" pitchFamily="18" charset="0"/>
              </a:rPr>
              <a:t> Then we move on to an appropriate heading to the notices. This heading should make abundantly clear the purpose of the notices.</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1050"/>
              </a:spcAft>
              <a:tabLst>
                <a:tab pos="685800" algn="l"/>
              </a:tabLst>
            </a:pPr>
            <a:r>
              <a:rPr lang="en-US" sz="3200" i="1" spc="-5" dirty="0">
                <a:solidFill>
                  <a:srgbClr val="0B0B0B"/>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Body:</a:t>
            </a:r>
            <a:r>
              <a:rPr lang="en-US" sz="3200" spc="-5" dirty="0">
                <a:solidFill>
                  <a:srgbClr val="0B0B0B"/>
                </a:solidFill>
                <a:effectLst/>
                <a:latin typeface="Times New Roman" panose="02020603050405020304" pitchFamily="18" charset="0"/>
                <a:ea typeface="Times New Roman" panose="02020603050405020304" pitchFamily="18" charset="0"/>
                <a:cs typeface="Times New Roman" panose="02020603050405020304" pitchFamily="18" charset="0"/>
              </a:rPr>
              <a:t> After the heading, we write the brief and to the point of the body.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987398560"/>
      </p:ext>
    </p:extLst>
  </p:cSld>
  <p:clrMapOvr>
    <a:masterClrMapping/>
  </p:clrMapOvr>
  <mc:AlternateContent xmlns:mc="http://schemas.openxmlformats.org/markup-compatibility/2006" xmlns:p14="http://schemas.microsoft.com/office/powerpoint/2010/main">
    <mc:Choice Requires="p14">
      <p:transition spd="slow" p14:dur="2000" advTm="8229"/>
    </mc:Choice>
    <mc:Fallback xmlns="">
      <p:transition spd="slow" advTm="822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B41A2F3-028E-4914-8E45-505BC48A8DD5}"/>
              </a:ext>
            </a:extLst>
          </p:cNvPr>
          <p:cNvSpPr txBox="1"/>
          <p:nvPr/>
        </p:nvSpPr>
        <p:spPr>
          <a:xfrm>
            <a:off x="257908" y="351692"/>
            <a:ext cx="11676184" cy="4447500"/>
          </a:xfrm>
          <a:prstGeom prst="rect">
            <a:avLst/>
          </a:prstGeom>
          <a:noFill/>
        </p:spPr>
        <p:txBody>
          <a:bodyPr wrap="square" rtlCol="0">
            <a:spAutoFit/>
          </a:bodyPr>
          <a:lstStyle/>
          <a:p>
            <a:pPr marL="0" marR="0">
              <a:lnSpc>
                <a:spcPct val="107000"/>
              </a:lnSpc>
              <a:spcBef>
                <a:spcPts val="0"/>
              </a:spcBef>
              <a:spcAft>
                <a:spcPts val="800"/>
              </a:spcAft>
            </a:pPr>
            <a:r>
              <a:rPr lang="en-US" sz="3200" i="1" u="sng" dirty="0">
                <a:solidFill>
                  <a:srgbClr val="FF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Content</a:t>
            </a:r>
            <a:endParaRPr lang="en-US" sz="3200" i="1" u="sng" dirty="0">
              <a:solidFill>
                <a:srgbClr val="FF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750"/>
              </a:spcBef>
              <a:spcAft>
                <a:spcPts val="2250"/>
              </a:spcAft>
            </a:pPr>
            <a:r>
              <a:rPr lang="en-US" sz="3000" spc="-15"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Notices should cover some important points that are to be communicated to the readers. </a:t>
            </a:r>
          </a:p>
          <a:p>
            <a:pPr marL="0" marR="0">
              <a:lnSpc>
                <a:spcPct val="107000"/>
              </a:lnSpc>
              <a:spcBef>
                <a:spcPts val="750"/>
              </a:spcBef>
              <a:spcAft>
                <a:spcPts val="2250"/>
              </a:spcAft>
            </a:pPr>
            <a:r>
              <a:rPr lang="en-US" sz="3000" b="1" i="1" u="sng" spc="-5"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What:</a:t>
            </a:r>
            <a:r>
              <a:rPr lang="en-US" sz="3000" spc="-5" dirty="0">
                <a:solidFill>
                  <a:srgbClr val="0B0B0B"/>
                </a:solidFill>
                <a:effectLst/>
                <a:latin typeface="Times New Roman" panose="02020603050405020304" pitchFamily="18" charset="0"/>
                <a:ea typeface="Times New Roman" panose="02020603050405020304" pitchFamily="18" charset="0"/>
                <a:cs typeface="Times New Roman" panose="02020603050405020304" pitchFamily="18" charset="0"/>
              </a:rPr>
              <a:t> What is the notice about? The notice should be clear about what is going to happen (event), or what has already happened (occasion).</a:t>
            </a:r>
            <a:endParaRPr lang="en-US" sz="3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1050"/>
              </a:spcAft>
              <a:tabLst>
                <a:tab pos="457200" algn="l"/>
              </a:tabLst>
            </a:pPr>
            <a:r>
              <a:rPr lang="en-US" sz="3000" b="1" i="1" u="sng" spc="-5"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Where:</a:t>
            </a:r>
            <a:r>
              <a:rPr lang="en-US" sz="3000" spc="-5" dirty="0">
                <a:solidFill>
                  <a:srgbClr val="0B0B0B"/>
                </a:solidFill>
                <a:effectLst/>
                <a:latin typeface="Times New Roman" panose="02020603050405020304" pitchFamily="18" charset="0"/>
                <a:ea typeface="Times New Roman" panose="02020603050405020304" pitchFamily="18" charset="0"/>
                <a:cs typeface="Times New Roman" panose="02020603050405020304" pitchFamily="18" charset="0"/>
              </a:rPr>
              <a:t> If the notice is about an event, the location of such an event must be written clearly. The venue or the location are important for it.</a:t>
            </a:r>
            <a:endParaRPr lang="en-US" sz="3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133867590"/>
      </p:ext>
    </p:extLst>
  </p:cSld>
  <p:clrMapOvr>
    <a:masterClrMapping/>
  </p:clrMapOvr>
  <mc:AlternateContent xmlns:mc="http://schemas.openxmlformats.org/markup-compatibility/2006" xmlns:p14="http://schemas.microsoft.com/office/powerpoint/2010/main">
    <mc:Choice Requires="p14">
      <p:transition spd="slow" p14:dur="2000" advTm="60614"/>
    </mc:Choice>
    <mc:Fallback xmlns="">
      <p:transition spd="slow" advTm="6061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6CE65EA-BF47-4641-AD87-E11A6E2C7D92}"/>
              </a:ext>
            </a:extLst>
          </p:cNvPr>
          <p:cNvSpPr txBox="1"/>
          <p:nvPr/>
        </p:nvSpPr>
        <p:spPr>
          <a:xfrm>
            <a:off x="356381" y="454340"/>
            <a:ext cx="11479237" cy="2974660"/>
          </a:xfrm>
          <a:prstGeom prst="rect">
            <a:avLst/>
          </a:prstGeom>
          <a:noFill/>
        </p:spPr>
        <p:txBody>
          <a:bodyPr wrap="square">
            <a:spAutoFit/>
          </a:bodyPr>
          <a:lstStyle/>
          <a:p>
            <a:pPr marL="342900" marR="0" lvl="0" indent="-342900" algn="just">
              <a:lnSpc>
                <a:spcPct val="107000"/>
              </a:lnSpc>
              <a:spcBef>
                <a:spcPts val="0"/>
              </a:spcBef>
              <a:spcAft>
                <a:spcPts val="1050"/>
              </a:spcAft>
              <a:tabLst>
                <a:tab pos="457200" algn="l"/>
              </a:tabLst>
            </a:pPr>
            <a:r>
              <a:rPr lang="en-US" sz="3200" b="1" i="1" u="sng" spc="-5"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When:</a:t>
            </a:r>
            <a:r>
              <a:rPr lang="en-US" sz="3200" spc="-5" dirty="0">
                <a:solidFill>
                  <a:srgbClr val="0B0B0B"/>
                </a:solidFill>
                <a:effectLst/>
                <a:latin typeface="Times New Roman" panose="02020603050405020304" pitchFamily="18" charset="0"/>
                <a:ea typeface="Times New Roman" panose="02020603050405020304" pitchFamily="18" charset="0"/>
                <a:cs typeface="Times New Roman" panose="02020603050405020304" pitchFamily="18" charset="0"/>
              </a:rPr>
              <a:t> This is the time and the date of the event or meeting</a:t>
            </a:r>
          </a:p>
          <a:p>
            <a:pPr marL="342900" marR="0" lvl="0" indent="-342900" algn="just">
              <a:lnSpc>
                <a:spcPct val="107000"/>
              </a:lnSpc>
              <a:spcBef>
                <a:spcPts val="0"/>
              </a:spcBef>
              <a:spcAft>
                <a:spcPts val="1050"/>
              </a:spcAft>
              <a:tabLst>
                <a:tab pos="457200" algn="l"/>
              </a:tabLst>
            </a:pPr>
            <a:r>
              <a:rPr lang="en-US" sz="3200" b="1" i="1" u="sng" spc="-5"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Who</a:t>
            </a:r>
            <a:r>
              <a:rPr lang="en-US" sz="3200" u="sng" spc="-5"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spc="-5" dirty="0">
                <a:solidFill>
                  <a:srgbClr val="0B0B0B"/>
                </a:solidFill>
                <a:effectLst/>
                <a:latin typeface="Times New Roman" panose="02020603050405020304" pitchFamily="18" charset="0"/>
                <a:ea typeface="Times New Roman" panose="02020603050405020304" pitchFamily="18" charset="0"/>
                <a:cs typeface="Times New Roman" panose="02020603050405020304" pitchFamily="18" charset="0"/>
              </a:rPr>
              <a:t> who are addressed to the notice? Who all are supposed to adhere to the notice should be clearly mentioned to avoid confusion?</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3200" b="1" i="1" u="sng" spc="-5"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Whom</a:t>
            </a:r>
            <a:r>
              <a:rPr lang="en-US" sz="3200" u="sng" spc="-5"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spc="-5" dirty="0">
                <a:solidFill>
                  <a:srgbClr val="0B0B0B"/>
                </a:solidFill>
                <a:effectLst/>
                <a:latin typeface="Times New Roman" panose="02020603050405020304" pitchFamily="18" charset="0"/>
                <a:ea typeface="Times New Roman" panose="02020603050405020304" pitchFamily="18" charset="0"/>
                <a:cs typeface="Times New Roman" panose="02020603050405020304" pitchFamily="18" charset="0"/>
              </a:rPr>
              <a:t> Must be</a:t>
            </a:r>
            <a:r>
              <a:rPr lang="en-US" sz="3200" spc="-5" dirty="0">
                <a:solidFill>
                  <a:srgbClr val="0B0B0B"/>
                </a:solidFill>
                <a:latin typeface="Times New Roman" panose="02020603050405020304" pitchFamily="18" charset="0"/>
                <a:ea typeface="Times New Roman" panose="02020603050405020304" pitchFamily="18" charset="0"/>
                <a:cs typeface="Times New Roman" panose="02020603050405020304" pitchFamily="18" charset="0"/>
              </a:rPr>
              <a:t> mention whom should be contact.</a:t>
            </a:r>
            <a:endParaRPr lang="en-US" sz="3200"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108828540"/>
      </p:ext>
    </p:extLst>
  </p:cSld>
  <p:clrMapOvr>
    <a:masterClrMapping/>
  </p:clrMapOvr>
  <mc:AlternateContent xmlns:mc="http://schemas.openxmlformats.org/markup-compatibility/2006" xmlns:p14="http://schemas.microsoft.com/office/powerpoint/2010/main">
    <mc:Choice Requires="p14">
      <p:transition spd="slow" p14:dur="2000" advTm="57882"/>
    </mc:Choice>
    <mc:Fallback xmlns="">
      <p:transition spd="slow" advTm="5788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85BC826-EA70-42B1-9C59-456B169B3D02}"/>
              </a:ext>
            </a:extLst>
          </p:cNvPr>
          <p:cNvSpPr txBox="1"/>
          <p:nvPr/>
        </p:nvSpPr>
        <p:spPr>
          <a:xfrm>
            <a:off x="532227" y="506438"/>
            <a:ext cx="11369041" cy="5205592"/>
          </a:xfrm>
          <a:prstGeom prst="rect">
            <a:avLst/>
          </a:prstGeom>
          <a:noFill/>
        </p:spPr>
        <p:txBody>
          <a:bodyPr wrap="square" rtlCol="0">
            <a:spAutoFit/>
          </a:bodyPr>
          <a:lstStyle/>
          <a:p>
            <a:pPr marL="0" marR="0"/>
            <a:r>
              <a:rPr lang="en-US" sz="2800" b="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Tips to Remember regarding Notice Writing</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1050"/>
              </a:spcAft>
              <a:buSzPts val="1000"/>
              <a:buFont typeface="Symbol" panose="05050102010706020507" pitchFamily="18" charset="2"/>
              <a:buChar char=""/>
              <a:tabLst>
                <a:tab pos="457200" algn="l"/>
              </a:tabLst>
            </a:pPr>
            <a:r>
              <a:rPr lang="en-US" sz="2800" spc="-5" dirty="0">
                <a:solidFill>
                  <a:srgbClr val="0B0B0B"/>
                </a:solidFill>
                <a:effectLst/>
                <a:latin typeface="Times New Roman" panose="02020603050405020304" pitchFamily="18" charset="0"/>
                <a:ea typeface="Calibri" panose="020F0502020204030204" pitchFamily="34" charset="0"/>
                <a:cs typeface="Times New Roman" panose="02020603050405020304" pitchFamily="18" charset="0"/>
              </a:rPr>
              <a:t>Be precise to the point. The ideal length of notice is 50 words, so precise language is appreciated.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1050"/>
              </a:spcAft>
              <a:buSzPts val="1000"/>
              <a:buFont typeface="Symbol" panose="05050102010706020507" pitchFamily="18" charset="2"/>
              <a:buChar char=""/>
              <a:tabLst>
                <a:tab pos="457200" algn="l"/>
              </a:tabLst>
            </a:pPr>
            <a:r>
              <a:rPr lang="en-US" sz="2800" spc="-5" dirty="0">
                <a:solidFill>
                  <a:srgbClr val="0B0B0B"/>
                </a:solidFill>
                <a:effectLst/>
                <a:latin typeface="Times New Roman" panose="02020603050405020304" pitchFamily="18" charset="0"/>
                <a:ea typeface="Calibri" panose="020F0502020204030204" pitchFamily="34" charset="0"/>
                <a:cs typeface="Times New Roman" panose="02020603050405020304" pitchFamily="18" charset="0"/>
              </a:rPr>
              <a:t>It is a formal form of communication so the language used should be formal as well. No flowery text.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1050"/>
              </a:spcAft>
              <a:buSzPts val="1000"/>
              <a:buFont typeface="Symbol" panose="05050102010706020507" pitchFamily="18" charset="2"/>
              <a:buChar char=""/>
              <a:tabLst>
                <a:tab pos="457200" algn="l"/>
              </a:tabLst>
            </a:pPr>
            <a:r>
              <a:rPr lang="en-US" sz="2800" spc="-5" dirty="0">
                <a:solidFill>
                  <a:srgbClr val="0B0B0B"/>
                </a:solidFill>
                <a:effectLst/>
                <a:latin typeface="Times New Roman" panose="02020603050405020304" pitchFamily="18" charset="0"/>
                <a:ea typeface="Calibri" panose="020F0502020204030204" pitchFamily="34" charset="0"/>
                <a:cs typeface="Times New Roman" panose="02020603050405020304" pitchFamily="18" charset="0"/>
              </a:rPr>
              <a:t>Keep the sentences short and use simple words. Since notices are fairly brief it is best to keep it simple.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1050"/>
              </a:spcAft>
              <a:buSzPts val="1000"/>
              <a:buFont typeface="Symbol" panose="05050102010706020507" pitchFamily="18" charset="2"/>
              <a:buChar char=""/>
              <a:tabLst>
                <a:tab pos="457200" algn="l"/>
              </a:tabLst>
            </a:pPr>
            <a:r>
              <a:rPr lang="en-US" sz="2800" spc="-5" dirty="0">
                <a:solidFill>
                  <a:srgbClr val="0B0B0B"/>
                </a:solidFill>
                <a:effectLst/>
                <a:latin typeface="Times New Roman" panose="02020603050405020304" pitchFamily="18" charset="0"/>
                <a:ea typeface="Calibri" panose="020F0502020204030204" pitchFamily="34" charset="0"/>
                <a:cs typeface="Times New Roman" panose="02020603050405020304" pitchFamily="18" charset="0"/>
              </a:rPr>
              <a:t>Use </a:t>
            </a:r>
            <a:r>
              <a:rPr lang="en-US" sz="2800" u="sng" spc="-5" dirty="0">
                <a:solidFill>
                  <a:srgbClr val="FF0000"/>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passive voice</a:t>
            </a:r>
            <a:r>
              <a:rPr lang="en-US" sz="2800" spc="-5" dirty="0">
                <a:solidFill>
                  <a:srgbClr val="0B0B0B"/>
                </a:solidFill>
                <a:effectLst/>
                <a:latin typeface="Times New Roman" panose="02020603050405020304" pitchFamily="18" charset="0"/>
                <a:ea typeface="Calibri" panose="020F0502020204030204" pitchFamily="34" charset="0"/>
                <a:cs typeface="Times New Roman" panose="02020603050405020304" pitchFamily="18" charset="0"/>
              </a:rPr>
              <a:t> as far as possible.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2800" spc="-5" dirty="0">
                <a:solidFill>
                  <a:srgbClr val="0B0B0B"/>
                </a:solidFill>
                <a:effectLst/>
                <a:latin typeface="Times New Roman" panose="02020603050405020304" pitchFamily="18" charset="0"/>
                <a:ea typeface="Calibri" panose="020F0502020204030204" pitchFamily="34" charset="0"/>
                <a:cs typeface="Times New Roman" panose="02020603050405020304" pitchFamily="18" charset="0"/>
              </a:rPr>
              <a:t>Present your notices in a proper format in a box. The presentation should be neat and thus be appealing to the eye.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mc:AlternateContent xmlns:mc="http://schemas.openxmlformats.org/markup-compatibility/2006" xmlns:p14="http://schemas.microsoft.com/office/powerpoint/2010/main" xmlns:iact="http://schemas.microsoft.com/office/powerpoint/2014/inkAction">
        <mc:Choice Requires="p14 iact">
          <p:contentPart p14:bwMode="auto" r:id="rId3">
            <p14:nvContentPartPr>
              <p14:cNvPr id="3" name="Ink 2">
                <a:extLst>
                  <a:ext uri="{FF2B5EF4-FFF2-40B4-BE49-F238E27FC236}">
                    <a16:creationId xmlns:a16="http://schemas.microsoft.com/office/drawing/2014/main" id="{8881F47A-2CCE-480F-973D-A5E22B75DBD9}"/>
                  </a:ext>
                </a:extLst>
              </p14:cNvPr>
              <p14:cNvContentPartPr/>
              <p14:nvPr>
                <p:extLst>
                  <p:ext uri="{42D2F446-02D8-4167-A562-619A0277C38B}">
                    <p15:isNarration xmlns:p15="http://schemas.microsoft.com/office/powerpoint/2012/main" val="1"/>
                  </p:ext>
                </p:extLst>
              </p14:nvPr>
            </p14:nvContentPartPr>
            <p14:xfrm>
              <a:off x="2240640" y="2903400"/>
              <a:ext cx="2241000" cy="88200"/>
            </p14:xfrm>
          </p:contentPart>
        </mc:Choice>
        <mc:Fallback xmlns="">
          <p:pic>
            <p:nvPicPr>
              <p:cNvPr id="3" name="Ink 2">
                <a:extLst>
                  <a:ext uri="{FF2B5EF4-FFF2-40B4-BE49-F238E27FC236}">
                    <a16:creationId xmlns:a16="http://schemas.microsoft.com/office/drawing/2014/main" id="{8881F47A-2CCE-480F-973D-A5E22B75DBD9}"/>
                  </a:ext>
                </a:extLst>
              </p:cNvPr>
              <p:cNvPicPr>
                <a:picLocks noGrp="1" noRot="1" noChangeAspect="1" noMove="1" noResize="1" noEditPoints="1" noAdjustHandles="1" noChangeArrowheads="1" noChangeShapeType="1"/>
              </p:cNvPicPr>
              <p:nvPr/>
            </p:nvPicPr>
            <p:blipFill>
              <a:blip r:embed="rId6"/>
              <a:stretch>
                <a:fillRect/>
              </a:stretch>
            </p:blipFill>
            <p:spPr>
              <a:xfrm>
                <a:off x="2231280" y="2894040"/>
                <a:ext cx="2259720" cy="106920"/>
              </a:xfrm>
              <a:prstGeom prst="rect">
                <a:avLst/>
              </a:prstGeom>
            </p:spPr>
          </p:pic>
        </mc:Fallback>
      </mc:AlternateContent>
    </p:spTree>
    <p:custDataLst>
      <p:tags r:id="rId1"/>
    </p:custDataLst>
    <p:extLst>
      <p:ext uri="{BB962C8B-B14F-4D97-AF65-F5344CB8AC3E}">
        <p14:creationId xmlns:p14="http://schemas.microsoft.com/office/powerpoint/2010/main" val="655908394"/>
      </p:ext>
    </p:extLst>
  </p:cSld>
  <p:clrMapOvr>
    <a:masterClrMapping/>
  </p:clrMapOvr>
  <mc:AlternateContent xmlns:mc="http://schemas.openxmlformats.org/markup-compatibility/2006" xmlns:p14="http://schemas.microsoft.com/office/powerpoint/2010/main">
    <mc:Choice Requires="p14">
      <p:transition spd="slow" p14:dur="2000" advTm="92369"/>
    </mc:Choice>
    <mc:Fallback xmlns="">
      <p:transition spd="slow" advTm="92369"/>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9"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cmd type="call" cmd="playFrom(0.0)">
                                      <p:cBhvr>
                                        <p:cTn id="7" dur="1" fill="hold"/>
                                        <p:tgtEl>
                                          <p:spTgt spid="3"/>
                                        </p:tgtEl>
                                      </p:cBhvr>
                                    </p:cmd>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0-#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E88ACA-7D25-4F8A-BA15-269D8698BB80}"/>
              </a:ext>
            </a:extLst>
          </p:cNvPr>
          <p:cNvSpPr txBox="1"/>
          <p:nvPr/>
        </p:nvSpPr>
        <p:spPr>
          <a:xfrm>
            <a:off x="3085513" y="239151"/>
            <a:ext cx="6020973" cy="784702"/>
          </a:xfrm>
          <a:prstGeom prst="rect">
            <a:avLst/>
          </a:prstGeom>
          <a:noFill/>
        </p:spPr>
        <p:txBody>
          <a:bodyPr wrap="square" rtlCol="0">
            <a:spAutoFit/>
          </a:bodyPr>
          <a:lstStyle/>
          <a:p>
            <a:pPr marL="0" marR="0" algn="ctr">
              <a:lnSpc>
                <a:spcPct val="107000"/>
              </a:lnSpc>
              <a:spcBef>
                <a:spcPts val="0"/>
              </a:spcBef>
              <a:spcAft>
                <a:spcPts val="800"/>
              </a:spcAft>
              <a:tabLst>
                <a:tab pos="1333500" algn="l"/>
              </a:tabLst>
            </a:pPr>
            <a:r>
              <a:rPr lang="en-US" sz="4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Format Of Notice Writing</a:t>
            </a:r>
            <a:r>
              <a:rPr lang="en-US" sz="44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 name="TextBox 3">
            <a:extLst>
              <a:ext uri="{FF2B5EF4-FFF2-40B4-BE49-F238E27FC236}">
                <a16:creationId xmlns:a16="http://schemas.microsoft.com/office/drawing/2014/main" id="{AA130850-1960-472F-A65A-1481342CC6DB}"/>
              </a:ext>
            </a:extLst>
          </p:cNvPr>
          <p:cNvSpPr txBox="1"/>
          <p:nvPr/>
        </p:nvSpPr>
        <p:spPr>
          <a:xfrm>
            <a:off x="736208" y="1266093"/>
            <a:ext cx="11254154" cy="584775"/>
          </a:xfrm>
          <a:prstGeom prst="rect">
            <a:avLst/>
          </a:prstGeom>
          <a:noFill/>
        </p:spPr>
        <p:txBody>
          <a:bodyPr wrap="square" rtlCol="0">
            <a:spAutoFit/>
          </a:bodyPr>
          <a:lstStyle/>
          <a:p>
            <a:r>
              <a:rPr lang="en-US" sz="3200" spc="-5" dirty="0">
                <a:solidFill>
                  <a:srgbClr val="0B0B0B"/>
                </a:solidFill>
                <a:effectLst/>
                <a:latin typeface="Times New Roman" panose="02020603050405020304" pitchFamily="18" charset="0"/>
                <a:ea typeface="Calibri" panose="020F0502020204030204" pitchFamily="34" charset="0"/>
                <a:cs typeface="Times New Roman" panose="02020603050405020304" pitchFamily="18" charset="0"/>
              </a:rPr>
              <a:t>1. Write a notice about the annual cultural function in your school.</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23E81DE-14A4-4398-82C4-F9919FAD024E}"/>
              </a:ext>
            </a:extLst>
          </p:cNvPr>
          <p:cNvSpPr txBox="1"/>
          <p:nvPr/>
        </p:nvSpPr>
        <p:spPr>
          <a:xfrm>
            <a:off x="534572" y="2093108"/>
            <a:ext cx="11254154" cy="3299045"/>
          </a:xfrm>
          <a:prstGeom prst="rect">
            <a:avLst/>
          </a:prstGeom>
          <a:noFill/>
        </p:spPr>
        <p:txBody>
          <a:bodyPr wrap="square" rtlCol="0">
            <a:spAutoFit/>
          </a:bodyPr>
          <a:lstStyle/>
          <a:p>
            <a:pPr marL="457200" marR="0" algn="ctr">
              <a:lnSpc>
                <a:spcPct val="107000"/>
              </a:lnSpc>
              <a:spcBef>
                <a:spcPts val="0"/>
              </a:spcBef>
              <a:spcAft>
                <a:spcPts val="0"/>
              </a:spcAft>
            </a:pPr>
            <a:r>
              <a:rPr lang="en-US" sz="2800" spc="-5"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Police Lines’ School and College, Rangpur</a:t>
            </a:r>
            <a:endPar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2800" u="sng" spc="-5" dirty="0">
                <a:solidFill>
                  <a:srgbClr val="0B0B0B"/>
                </a:solidFill>
                <a:effectLst/>
                <a:latin typeface="Times New Roman" panose="02020603050405020304" pitchFamily="18" charset="0"/>
                <a:ea typeface="Calibri" panose="020F0502020204030204" pitchFamily="34" charset="0"/>
                <a:cs typeface="Times New Roman" panose="02020603050405020304" pitchFamily="18" charset="0"/>
              </a:rPr>
              <a:t>Notice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2800" u="sng" spc="-5" dirty="0">
                <a:solidFill>
                  <a:srgbClr val="0B0B0B"/>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About the annual cultural function</a:t>
            </a:r>
            <a:endParaRPr lang="en-US" sz="2800"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2800" spc="-5"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Ref No:122022PL 						    Date:</a:t>
            </a:r>
            <a:endPar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2800" spc="-5" dirty="0">
                <a:solidFill>
                  <a:srgbClr val="0B0B0B"/>
                </a:solidFill>
                <a:effectLst/>
                <a:latin typeface="Times New Roman" panose="02020603050405020304" pitchFamily="18" charset="0"/>
                <a:ea typeface="Calibri" panose="020F0502020204030204" pitchFamily="34" charset="0"/>
                <a:cs typeface="Times New Roman" panose="02020603050405020304" pitchFamily="18" charset="0"/>
              </a:rPr>
              <a:t>This is general information of the students of this School and College that the cultural function will be held tomorrow the 25/05/2022 in the auditorium hall. </a:t>
            </a:r>
            <a:endParaRPr lang="en-US" sz="2800" dirty="0">
              <a:latin typeface="Times New Roman" panose="02020603050405020304" pitchFamily="18" charset="0"/>
              <a:cs typeface="Times New Roman" panose="02020603050405020304" pitchFamily="18" charset="0"/>
            </a:endParaRPr>
          </a:p>
        </p:txBody>
      </p:sp>
      <mc:AlternateContent xmlns:mc="http://schemas.openxmlformats.org/markup-compatibility/2006" xmlns:p14="http://schemas.microsoft.com/office/powerpoint/2010/main" xmlns:iact="http://schemas.microsoft.com/office/powerpoint/2014/inkAction">
        <mc:Choice Requires="p14 iact">
          <p:contentPart p14:bwMode="auto" r:id="rId3">
            <p14:nvContentPartPr>
              <p14:cNvPr id="2" name="Ink 1">
                <a:extLst>
                  <a:ext uri="{FF2B5EF4-FFF2-40B4-BE49-F238E27FC236}">
                    <a16:creationId xmlns:a16="http://schemas.microsoft.com/office/drawing/2014/main" id="{6CEA528A-FADB-4567-B21F-5E0EEF5419E2}"/>
                  </a:ext>
                </a:extLst>
              </p14:cNvPr>
              <p14:cNvContentPartPr/>
              <p14:nvPr>
                <p:extLst>
                  <p:ext uri="{42D2F446-02D8-4167-A562-619A0277C38B}">
                    <p15:isNarration xmlns:p15="http://schemas.microsoft.com/office/powerpoint/2012/main" val="1"/>
                  </p:ext>
                </p:extLst>
              </p14:nvPr>
            </p14:nvContentPartPr>
            <p14:xfrm>
              <a:off x="838440" y="2553120"/>
              <a:ext cx="9951840" cy="2115360"/>
            </p14:xfrm>
          </p:contentPart>
        </mc:Choice>
        <mc:Fallback xmlns="">
          <p:pic>
            <p:nvPicPr>
              <p:cNvPr id="2" name="Ink 1">
                <a:extLst>
                  <a:ext uri="{FF2B5EF4-FFF2-40B4-BE49-F238E27FC236}">
                    <a16:creationId xmlns:a16="http://schemas.microsoft.com/office/drawing/2014/main" id="{6CEA528A-FADB-4567-B21F-5E0EEF5419E2}"/>
                  </a:ext>
                </a:extLst>
              </p:cNvPr>
              <p:cNvPicPr>
                <a:picLocks noGrp="1" noRot="1" noChangeAspect="1" noMove="1" noResize="1" noEditPoints="1" noAdjustHandles="1" noChangeArrowheads="1" noChangeShapeType="1"/>
              </p:cNvPicPr>
              <p:nvPr/>
            </p:nvPicPr>
            <p:blipFill>
              <a:blip r:embed="rId6"/>
              <a:stretch>
                <a:fillRect/>
              </a:stretch>
            </p:blipFill>
            <p:spPr>
              <a:xfrm>
                <a:off x="829080" y="2543760"/>
                <a:ext cx="9977040" cy="2188080"/>
              </a:xfrm>
              <a:prstGeom prst="rect">
                <a:avLst/>
              </a:prstGeom>
            </p:spPr>
          </p:pic>
        </mc:Fallback>
      </mc:AlternateContent>
    </p:spTree>
    <p:custDataLst>
      <p:tags r:id="rId1"/>
    </p:custDataLst>
    <p:extLst>
      <p:ext uri="{BB962C8B-B14F-4D97-AF65-F5344CB8AC3E}">
        <p14:creationId xmlns:p14="http://schemas.microsoft.com/office/powerpoint/2010/main" val="4082089930"/>
      </p:ext>
    </p:extLst>
  </p:cSld>
  <p:clrMapOvr>
    <a:masterClrMapping/>
  </p:clrMapOvr>
  <mc:AlternateContent xmlns:mc="http://schemas.openxmlformats.org/markup-compatibility/2006" xmlns:p14="http://schemas.microsoft.com/office/powerpoint/2010/main">
    <mc:Choice Requires="p14">
      <p:transition spd="slow" p14:dur="2000" advTm="88671"/>
    </mc:Choice>
    <mc:Fallback xmlns="">
      <p:transition spd="slow" advTm="88671"/>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9"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cmd type="call" cmd="playFrom(0.0)">
                                      <p:cBhvr>
                                        <p:cTn id="7" dur="1" fill="hold"/>
                                        <p:tgtEl>
                                          <p:spTgt spid="2"/>
                                        </p:tgtEl>
                                      </p:cBhvr>
                                    </p:cmd>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left)">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95.2"/>
</p:tagLst>
</file>

<file path=ppt/tags/tag10.xml><?xml version="1.0" encoding="utf-8"?>
<p:tagLst xmlns:a="http://schemas.openxmlformats.org/drawingml/2006/main" xmlns:r="http://schemas.openxmlformats.org/officeDocument/2006/relationships" xmlns:p="http://schemas.openxmlformats.org/presentationml/2006/main">
  <p:tag name="TIMING" val="|3.3"/>
</p:tagLst>
</file>

<file path=ppt/tags/tag11.xml><?xml version="1.0" encoding="utf-8"?>
<p:tagLst xmlns:a="http://schemas.openxmlformats.org/drawingml/2006/main" xmlns:r="http://schemas.openxmlformats.org/officeDocument/2006/relationships" xmlns:p="http://schemas.openxmlformats.org/presentationml/2006/main">
  <p:tag name="TIMING" val="|2.1"/>
</p:tagLst>
</file>

<file path=ppt/tags/tag12.xml><?xml version="1.0" encoding="utf-8"?>
<p:tagLst xmlns:a="http://schemas.openxmlformats.org/drawingml/2006/main" xmlns:r="http://schemas.openxmlformats.org/officeDocument/2006/relationships" xmlns:p="http://schemas.openxmlformats.org/presentationml/2006/main">
  <p:tag name="TIMING" val="|1.2"/>
</p:tagLst>
</file>

<file path=ppt/tags/tag2.xml><?xml version="1.0" encoding="utf-8"?>
<p:tagLst xmlns:a="http://schemas.openxmlformats.org/drawingml/2006/main" xmlns:r="http://schemas.openxmlformats.org/officeDocument/2006/relationships" xmlns:p="http://schemas.openxmlformats.org/presentationml/2006/main">
  <p:tag name="TIMING" val="|0.8"/>
</p:tagLst>
</file>

<file path=ppt/tags/tag3.xml><?xml version="1.0" encoding="utf-8"?>
<p:tagLst xmlns:a="http://schemas.openxmlformats.org/drawingml/2006/main" xmlns:r="http://schemas.openxmlformats.org/officeDocument/2006/relationships" xmlns:p="http://schemas.openxmlformats.org/presentationml/2006/main">
  <p:tag name="TIMING" val="|0.5"/>
</p:tagLst>
</file>

<file path=ppt/tags/tag4.xml><?xml version="1.0" encoding="utf-8"?>
<p:tagLst xmlns:a="http://schemas.openxmlformats.org/drawingml/2006/main" xmlns:r="http://schemas.openxmlformats.org/officeDocument/2006/relationships" xmlns:p="http://schemas.openxmlformats.org/presentationml/2006/main">
  <p:tag name="TIMING" val="|0.5"/>
</p:tagLst>
</file>

<file path=ppt/tags/tag5.xml><?xml version="1.0" encoding="utf-8"?>
<p:tagLst xmlns:a="http://schemas.openxmlformats.org/drawingml/2006/main" xmlns:r="http://schemas.openxmlformats.org/officeDocument/2006/relationships" xmlns:p="http://schemas.openxmlformats.org/presentationml/2006/main">
  <p:tag name="TIMING" val="|0.5"/>
</p:tagLst>
</file>

<file path=ppt/tags/tag6.xml><?xml version="1.0" encoding="utf-8"?>
<p:tagLst xmlns:a="http://schemas.openxmlformats.org/drawingml/2006/main" xmlns:r="http://schemas.openxmlformats.org/officeDocument/2006/relationships" xmlns:p="http://schemas.openxmlformats.org/presentationml/2006/main">
  <p:tag name="TIMING" val="|0.4"/>
</p:tagLst>
</file>

<file path=ppt/tags/tag7.xml><?xml version="1.0" encoding="utf-8"?>
<p:tagLst xmlns:a="http://schemas.openxmlformats.org/drawingml/2006/main" xmlns:r="http://schemas.openxmlformats.org/officeDocument/2006/relationships" xmlns:p="http://schemas.openxmlformats.org/presentationml/2006/main">
  <p:tag name="TIMING" val="|0.5"/>
</p:tagLst>
</file>

<file path=ppt/tags/tag8.xml><?xml version="1.0" encoding="utf-8"?>
<p:tagLst xmlns:a="http://schemas.openxmlformats.org/drawingml/2006/main" xmlns:r="http://schemas.openxmlformats.org/officeDocument/2006/relationships" xmlns:p="http://schemas.openxmlformats.org/presentationml/2006/main">
  <p:tag name="TIMING" val="|0.4|0.8|8.8"/>
</p:tagLst>
</file>

<file path=ppt/tags/tag9.xml><?xml version="1.0" encoding="utf-8"?>
<p:tagLst xmlns:a="http://schemas.openxmlformats.org/drawingml/2006/main" xmlns:r="http://schemas.openxmlformats.org/officeDocument/2006/relationships" xmlns:p="http://schemas.openxmlformats.org/presentationml/2006/main">
  <p:tag name="TIMING" val="|0.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TotalTime>
  <Words>378</Words>
  <Application>Microsoft Office PowerPoint</Application>
  <PresentationFormat>Widescreen</PresentationFormat>
  <Paragraphs>71</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Notice</dc:title>
  <dc:creator>User</dc:creator>
  <cp:lastModifiedBy>User</cp:lastModifiedBy>
  <cp:revision>46</cp:revision>
  <dcterms:created xsi:type="dcterms:W3CDTF">2022-05-27T17:35:22Z</dcterms:created>
  <dcterms:modified xsi:type="dcterms:W3CDTF">2022-06-15T17:52:36Z</dcterms:modified>
</cp:coreProperties>
</file>