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05800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গ ত ম           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yellow_rose_1951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0"/>
            <a:ext cx="8000999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05000"/>
            <a:ext cx="8229600" cy="3416320"/>
          </a:xfrm>
          <a:prstGeom prst="rect">
            <a:avLst/>
          </a:prstGeom>
          <a:ln/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    </a:t>
            </a:r>
          </a:p>
          <a:p>
            <a:pPr lvl="1" algn="ctr">
              <a:buFont typeface="Wingdings" pitchFamily="2" charset="2"/>
              <a:buChar char="Ø"/>
            </a:pP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ঈশ্বরের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lvl="1" algn="ctr">
              <a:buFont typeface="Wingdings" pitchFamily="2" charset="2"/>
              <a:buChar char="Ø"/>
            </a:pPr>
            <a:endParaRPr lang="en-US" sz="3600" i="1" dirty="0">
              <a:latin typeface="NikoshBAN" pitchFamily="2" charset="0"/>
              <a:cs typeface="NikoshBAN" pitchFamily="2" charset="0"/>
            </a:endParaRPr>
          </a:p>
          <a:p>
            <a:pPr lvl="1" algn="ctr"/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c87d7bcf379cf2a62831a079a451ac_ls_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62000"/>
            <a:ext cx="6705600" cy="533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229" y="1371600"/>
            <a:ext cx="8458200" cy="3970318"/>
          </a:xfrm>
          <a:prstGeom prst="rect">
            <a:avLst/>
          </a:prstGeom>
          <a:ln/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ঐশ্বর্য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বীর্য,যশ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শ্রী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জ্ঞাণ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বৈরাগ্য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ভগ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” 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।   </a:t>
            </a:r>
          </a:p>
          <a:p>
            <a:pPr algn="ctr"/>
            <a:endParaRPr lang="en-US" sz="3600" i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76400"/>
            <a:ext cx="8077200" cy="3970318"/>
          </a:xfrm>
          <a:prstGeom prst="rect">
            <a:avLst/>
          </a:prstGeom>
          <a:ln/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3600" i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ব্রহ্মা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আত্মা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উপনিষদে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ব্রহ্মাকে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সৃটি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বিষ্ণু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পুরানে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ভগবান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   </a:t>
            </a:r>
          </a:p>
          <a:p>
            <a:pPr algn="ctr"/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1" descr="House_Front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Horizontal Scroll 4"/>
            <p:cNvSpPr/>
            <p:nvPr/>
          </p:nvSpPr>
          <p:spPr>
            <a:xfrm>
              <a:off x="2286000" y="4572000"/>
              <a:ext cx="4191000" cy="2286000"/>
            </a:xfrm>
            <a:prstGeom prst="horizontalScroll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bn-BD" sz="3600" i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*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ব্রহ্মার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স্বরূপ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সম্পর্কে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৫লাইনের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অনুচ্চেদ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লিখ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6" name="Picture 5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990600" y="990600"/>
            <a:ext cx="6858000" cy="4953000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8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সবার জন্য </a:t>
            </a:r>
          </a:p>
          <a:p>
            <a:pPr algn="ctr">
              <a:defRPr/>
            </a:pPr>
            <a:r>
              <a:rPr lang="bn-BD" sz="8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শুভকামনা-</a:t>
            </a:r>
            <a:endParaRPr lang="en-US" sz="80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7772400" cy="3970318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কল্লোল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চক্রবর্তী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রামকৃষ্ণ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পুর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কৃষ্ণ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রাজকৃষ্ণ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হোমনা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। </a:t>
            </a:r>
          </a:p>
          <a:p>
            <a:pPr algn="ctr"/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90599"/>
            <a:ext cx="1676400" cy="18327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229600" cy="397031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600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- ১৭/৬।২০২২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। 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৫০মিনিট   </a:t>
            </a:r>
          </a:p>
          <a:p>
            <a:pPr algn="ctr"/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b42377a5c453acc5d0263d9e1bdcd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09600"/>
            <a:ext cx="7848600" cy="579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09800"/>
            <a:ext cx="7086600" cy="1323439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unset" dir="t"/>
          </a:scene3d>
          <a:sp3d prstMaterial="translucentPowder">
            <a:bevelT w="203200" h="50800"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স্রষ্টা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069156" cy="3416320"/>
          </a:xfrm>
          <a:prstGeom prst="rect">
            <a:avLst/>
          </a:prstGeom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----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ব্রহ্মা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স্রষ্টার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ভগবানের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/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09600"/>
            <a:ext cx="7391400" cy="556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43" y="740230"/>
            <a:ext cx="8001000" cy="470898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i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6000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i="1" dirty="0" err="1" smtClean="0">
                <a:latin typeface="NikoshBAN" pitchFamily="2" charset="0"/>
                <a:cs typeface="NikoshBAN" pitchFamily="2" charset="0"/>
              </a:rPr>
              <a:t>ব্রহ্মা</a:t>
            </a:r>
            <a:r>
              <a:rPr lang="en-US" sz="6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i="1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483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5438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149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ATIK</dc:creator>
  <cp:lastModifiedBy>Kallol</cp:lastModifiedBy>
  <cp:revision>96</cp:revision>
  <dcterms:created xsi:type="dcterms:W3CDTF">2006-08-16T00:00:00Z</dcterms:created>
  <dcterms:modified xsi:type="dcterms:W3CDTF">2022-06-17T17:25:23Z</dcterms:modified>
</cp:coreProperties>
</file>