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5C67-F705-4E0F-BBD2-CE4257879640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6B751-AA4B-431E-9D9A-0EEF055DCE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B751-AA4B-431E-9D9A-0EEF055DCE6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3065-578B-433B-9C76-F2C0B78CDF15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B7CB-DCE9-4B1E-9D62-69114D3F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77240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f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7848600" cy="3505200"/>
          </a:xfrm>
          <a:prstGeom prst="rect">
            <a:avLst/>
          </a:prstGeom>
        </p:spPr>
      </p:pic>
      <p:pic>
        <p:nvPicPr>
          <p:cNvPr id="4" name="Picture 3" descr="flowerborder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4676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শানে নুজুল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38200" y="2362200"/>
            <a:ext cx="7696200" cy="3657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উমাইয়া ইবনে খালফ,ওলীদ ইবনে মুগিরা ও আখনাক ইবনে শুরাইক মহানবী (সাঃ) ও মোমীনদের গীবত করত।তাদের ধন সম্পদের লোভ ও ছিল প্রবল।তাদের এই খারাপ কাজের ভয়াবহ পরিনতির কথা উল্লেখ করে আল্লাহ পাক সূরা হুমাযাহ নাযিল করেন।</a:t>
            </a:r>
            <a:endParaRPr lang="en-US" sz="3200" b="1" dirty="0"/>
          </a:p>
        </p:txBody>
      </p:sp>
      <p:pic>
        <p:nvPicPr>
          <p:cNvPr id="4" name="Picture 3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54864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একক কাজ</a:t>
            </a:r>
            <a:endParaRPr lang="en-US" sz="5400" dirty="0"/>
          </a:p>
        </p:txBody>
      </p:sp>
      <p:pic>
        <p:nvPicPr>
          <p:cNvPr id="3" name="Picture 2" descr="f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5715000" cy="25241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4114800"/>
            <a:ext cx="5867400" cy="152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প্রত্যেকে সূরা হুমাযাহ এর বাংলা অনুবাদ খাতায় লিখ</a:t>
            </a:r>
            <a:r>
              <a:rPr lang="bn-IN" sz="1200" dirty="0" smtClean="0"/>
              <a:t>।</a:t>
            </a:r>
            <a:endParaRPr lang="en-US" sz="1200" dirty="0"/>
          </a:p>
        </p:txBody>
      </p:sp>
      <p:pic>
        <p:nvPicPr>
          <p:cNvPr id="5" name="Picture 4" descr="flowerborder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sz="6600" dirty="0" smtClean="0"/>
              <a:t>ব্যাখ্যা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bn-IN" sz="2400" b="1" dirty="0" smtClean="0"/>
              <a:t>সূরা আল হুমাযাহকে দুটি ভাগে ভাগ করা হয়েছে।প্রথম তিন আয়াত প্রথম অংশ,শেষ ৬ আয়াত দ্বীতিয় অংশ।প্রথম অংশে গুনাহের কথা এবং শেষ অংশে শাস্তির কথা বলা হয়েছে।</a:t>
            </a:r>
          </a:p>
          <a:p>
            <a:r>
              <a:rPr lang="bn-IN" sz="2400" b="1" dirty="0" smtClean="0"/>
              <a:t>এই সূরায় তিনটি গুনাহের কথা বলা হয়েছে।</a:t>
            </a:r>
          </a:p>
          <a:p>
            <a:r>
              <a:rPr lang="bn-IN" sz="2400" b="1" dirty="0" smtClean="0"/>
              <a:t>১) পিছনে নিন্দা করা,একে গীবত ও বলা হয়।</a:t>
            </a:r>
          </a:p>
          <a:p>
            <a:r>
              <a:rPr lang="bn-IN" sz="2400" b="1" dirty="0" smtClean="0"/>
              <a:t>২) সামনা সামনি নিন্দা করা বা খোটা দেওয়া।</a:t>
            </a:r>
          </a:p>
          <a:p>
            <a:r>
              <a:rPr lang="bn-IN" sz="2400" b="1" dirty="0" smtClean="0"/>
              <a:t>৩) ধনসম্পদ জমানো ও গণণা করা।</a:t>
            </a:r>
          </a:p>
          <a:p>
            <a:r>
              <a:rPr lang="bn-IN" sz="2400" b="1" dirty="0" smtClean="0"/>
              <a:t>এই কাজগুলো কবীরা গুনাহ।এই কাজের শাস্তি জাহান্নাম।এতে কোন সন্দেহ নেই।তাদের অন্তর পর্যন্ত আগুনে জ্বালিয়ে দেবে।</a:t>
            </a:r>
          </a:p>
          <a:p>
            <a:endParaRPr lang="en-US" b="1" dirty="0"/>
          </a:p>
        </p:txBody>
      </p:sp>
      <p:pic>
        <p:nvPicPr>
          <p:cNvPr id="4" name="Picture 3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IN" sz="6600" dirty="0" smtClean="0"/>
              <a:t>শিক্ষা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bn-IN" sz="5700" b="1" dirty="0" smtClean="0"/>
              <a:t>মানুষের পিছনে নিন্দা করবনা।</a:t>
            </a:r>
          </a:p>
          <a:p>
            <a:pPr>
              <a:buFont typeface="Wingdings" pitchFamily="2" charset="2"/>
              <a:buChar char="q"/>
            </a:pPr>
            <a:r>
              <a:rPr lang="bn-IN" sz="5700" b="1" dirty="0" smtClean="0"/>
              <a:t> সামনা সামনি লজ্জা বা খোটা দিবনা।</a:t>
            </a:r>
          </a:p>
          <a:p>
            <a:pPr>
              <a:buFont typeface="Wingdings" pitchFamily="2" charset="2"/>
              <a:buChar char="q"/>
            </a:pPr>
            <a:r>
              <a:rPr lang="bn-IN" sz="5700" b="1" dirty="0" smtClean="0"/>
              <a:t> অন্যায় ভাবে অর্থ সম্পদ জমাবোনা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pic>
        <p:nvPicPr>
          <p:cNvPr id="4" name="Picture 3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IN" sz="6000" dirty="0" smtClean="0"/>
              <a:t>মূল্যায়ন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b="1" dirty="0" smtClean="0"/>
              <a:t>হুমাযাহ অর্থ কি?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/>
              <a:t>লুমাযাহ অর্থ কি?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/>
              <a:t>হুতামাহ কিসের নাম?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/>
              <a:t>হুমাযাহ সূরায় আয়াত কত?</a:t>
            </a:r>
            <a:endParaRPr lang="en-US" sz="4000" b="1" dirty="0"/>
          </a:p>
        </p:txBody>
      </p:sp>
      <p:pic>
        <p:nvPicPr>
          <p:cNvPr id="4" name="Picture 3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bn-IN" dirty="0" smtClean="0"/>
              <a:t>বাড়ীর কাজ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4648200"/>
            <a:ext cx="4724400" cy="137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প্রশ্নঃ সূরা হুমাযাহ এর শিক্ষা কিভাবে সমাজ পরিবর্তন করতে পারে?ব্যাখ্যা কর।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bbbbbbbbv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77200" cy="2983071"/>
          </a:xfrm>
        </p:spPr>
      </p:pic>
      <p:pic>
        <p:nvPicPr>
          <p:cNvPr id="8" name="Picture 7" descr="flowerborder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>
              <a:defRPr/>
            </a:pPr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fgfhghgjhgjghj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7" name="Picture 6" descr="gfgfhghgjhgjghj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96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9" name="Picture 8" descr="4,,5,,2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2057400"/>
            <a:ext cx="4175760" cy="4267200"/>
          </a:xfrm>
          <a:prstGeom prst="rect">
            <a:avLst/>
          </a:prstGeom>
        </p:spPr>
      </p:pic>
      <p:grpSp>
        <p:nvGrpSpPr>
          <p:cNvPr id="10" name="Group 11"/>
          <p:cNvGrpSpPr/>
          <p:nvPr/>
        </p:nvGrpSpPr>
        <p:grpSpPr>
          <a:xfrm>
            <a:off x="6858000" y="2590800"/>
            <a:ext cx="1600200" cy="3276600"/>
            <a:chOff x="-158285" y="5292604"/>
            <a:chExt cx="1300367" cy="1723220"/>
          </a:xfrm>
        </p:grpSpPr>
        <p:grpSp>
          <p:nvGrpSpPr>
            <p:cNvPr id="11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5" name="Picture 14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6" name="Picture 15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2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3" name="Picture 25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4" name="Picture 13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7" name="Group 11"/>
          <p:cNvGrpSpPr/>
          <p:nvPr/>
        </p:nvGrpSpPr>
        <p:grpSpPr>
          <a:xfrm>
            <a:off x="304800" y="2667000"/>
            <a:ext cx="1981200" cy="2819400"/>
            <a:chOff x="-158285" y="5292604"/>
            <a:chExt cx="1300367" cy="1723220"/>
          </a:xfrm>
        </p:grpSpPr>
        <p:grpSp>
          <p:nvGrpSpPr>
            <p:cNvPr id="18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2" name="Picture 21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3" name="Picture 22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9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0" name="Picture 25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24" name="Picture 23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155257" y="3155257"/>
            <a:ext cx="6858001" cy="547485"/>
          </a:xfrm>
          <a:prstGeom prst="rect">
            <a:avLst/>
          </a:prstGeom>
        </p:spPr>
      </p:pic>
      <p:pic>
        <p:nvPicPr>
          <p:cNvPr id="25" name="Picture 24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17459" y="3079057"/>
            <a:ext cx="6705599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7200" dirty="0" smtClean="0"/>
              <a:t>পাঠ পরিচিতি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800" dirty="0" smtClean="0"/>
              <a:t>বিষয়ঃ ইসলামওনৈতিক শিক্ষা</a:t>
            </a:r>
          </a:p>
          <a:p>
            <a:pPr algn="ctr"/>
            <a:r>
              <a:rPr lang="bn-IN" sz="4800" dirty="0" smtClean="0"/>
              <a:t>শ্রেণীঃষষ্ঠ</a:t>
            </a:r>
          </a:p>
          <a:p>
            <a:pPr algn="ctr"/>
            <a:r>
              <a:rPr lang="bn-IN" sz="4800" dirty="0" smtClean="0"/>
              <a:t>অধ্যায়ঃ ৩য়</a:t>
            </a:r>
          </a:p>
          <a:p>
            <a:pPr algn="ctr"/>
            <a:r>
              <a:rPr lang="bn-IN" sz="4800" dirty="0" smtClean="0"/>
              <a:t>পাঠঃ৮</a:t>
            </a:r>
            <a:endParaRPr lang="en-US" sz="4800" dirty="0" smtClean="0"/>
          </a:p>
          <a:p>
            <a:pPr algn="ctr"/>
            <a:endParaRPr lang="bn-IN" sz="4800" dirty="0" smtClean="0"/>
          </a:p>
          <a:p>
            <a:pPr algn="ctr">
              <a:buNone/>
            </a:pPr>
            <a:r>
              <a:rPr lang="bn-IN" sz="4800" dirty="0"/>
              <a:t> </a:t>
            </a:r>
            <a:r>
              <a:rPr lang="bn-IN" sz="4800" dirty="0" smtClean="0"/>
              <a:t>                </a:t>
            </a:r>
            <a:r>
              <a:rPr lang="bn-IN" dirty="0" smtClean="0"/>
              <a:t>                                    </a:t>
            </a:r>
            <a:endParaRPr lang="en-US" dirty="0"/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955260" y="3065359"/>
            <a:ext cx="6458006" cy="54748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41255" y="2955260"/>
            <a:ext cx="6458006" cy="547485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158115"/>
            <a:ext cx="8686800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6172200" cy="121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নিচের ছবি গুলো দেখ</a:t>
            </a:r>
            <a:endParaRPr lang="en-US" sz="4000" dirty="0"/>
          </a:p>
        </p:txBody>
      </p:sp>
      <p:pic>
        <p:nvPicPr>
          <p:cNvPr id="3" name="Picture 2" descr="ey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390900" cy="1638300"/>
          </a:xfrm>
          <a:prstGeom prst="rect">
            <a:avLst/>
          </a:prstGeom>
        </p:spPr>
      </p:pic>
      <p:pic>
        <p:nvPicPr>
          <p:cNvPr id="4" name="Picture 3" descr="seh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3810000" cy="1828800"/>
          </a:xfrm>
          <a:prstGeom prst="rect">
            <a:avLst/>
          </a:prstGeom>
        </p:spPr>
      </p:pic>
      <p:pic>
        <p:nvPicPr>
          <p:cNvPr id="6" name="Picture 5" descr="gh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43400"/>
            <a:ext cx="3581400" cy="19050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43400"/>
            <a:ext cx="3429000" cy="1981200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955260" y="3065359"/>
            <a:ext cx="6458006" cy="547485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41254" y="3107660"/>
            <a:ext cx="6458006" cy="547485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6310515"/>
            <a:ext cx="8610600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IN" sz="7200" dirty="0" smtClean="0"/>
              <a:t>পাঠ ঘোষনা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IN" sz="6000" dirty="0" smtClean="0"/>
              <a:t>আমাদের আজকের </a:t>
            </a:r>
            <a:r>
              <a:rPr lang="bn-IN" sz="6000" dirty="0" smtClean="0"/>
              <a:t>পাঠ</a:t>
            </a:r>
            <a:endParaRPr lang="en-US" sz="6000" dirty="0" smtClean="0"/>
          </a:p>
          <a:p>
            <a:r>
              <a:rPr lang="bn-IN" sz="6000" dirty="0" smtClean="0"/>
              <a:t> </a:t>
            </a:r>
            <a:r>
              <a:rPr lang="bn-IN" sz="6000" dirty="0" smtClean="0"/>
              <a:t>সূরা আল হুমাযাহ</a:t>
            </a:r>
            <a:endParaRPr lang="en-US" sz="6000" dirty="0"/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55260" y="3107661"/>
            <a:ext cx="6458006" cy="54748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158115"/>
            <a:ext cx="8534400" cy="547485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41254" y="3107660"/>
            <a:ext cx="6458006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7200" dirty="0" smtClean="0"/>
              <a:t>পরিচিতি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800" dirty="0" smtClean="0"/>
              <a:t>নামঃ আল হুমাযাহ।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/>
              <a:t>অবতীর্নঃ মক্কায়।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/>
              <a:t>ক্রমসংখাঃ ১০৪ তম।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/>
              <a:t>রুকুঃ১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/>
              <a:t>আয়াত সংখাঃ ৯</a:t>
            </a:r>
            <a:endParaRPr lang="en-US" sz="4800" dirty="0"/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31460" y="2955261"/>
            <a:ext cx="6458006" cy="54748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60" y="6234315"/>
            <a:ext cx="9051260" cy="547485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41255" y="2955261"/>
            <a:ext cx="6458006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dirty="0" smtClean="0"/>
              <a:t>আমরা সবাই হুমাযাহ পড়ি</a:t>
            </a:r>
            <a:endParaRPr lang="en-US" dirty="0"/>
          </a:p>
        </p:txBody>
      </p:sp>
      <p:pic>
        <p:nvPicPr>
          <p:cNvPr id="1026" name="Picture 2" descr="C:\Users\DELL\Desktop\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153400" cy="4038600"/>
          </a:xfrm>
          <a:prstGeom prst="rect">
            <a:avLst/>
          </a:prstGeom>
          <a:noFill/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924202" y="3262901"/>
            <a:ext cx="6458006" cy="4572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17454" y="3107660"/>
            <a:ext cx="6458006" cy="547485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81915"/>
            <a:ext cx="8305800" cy="547485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8458200" cy="54748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বাংলা অনুবাদ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bn-IN" b="1" dirty="0" smtClean="0"/>
              <a:t>দুর্ভোগ প্রত্যেকের,যে পিছনে ও সামনে লোকের নিন্দা করে।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যে অর্থ জমায় ও তা বার বার গননা করে।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সে ধারনা করে যে,তার অর্থ তাকে চিরস্থায়ি করে রাখবে।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কখনো না,সে অবশ্যই হুতামায় নিক্ষিপ্ত হবে।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আর আপনি কি জানেন,হুতামা কি?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এটি আল্লাহর প্রজ্জলিত আগুন।যা অন্তরসমুহ গ্রাস করবে।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নিশ্চয়ই এটি তাদের পরিবেষ্টন করে রাখবে।</a:t>
            </a:r>
          </a:p>
          <a:p>
            <a:pPr>
              <a:buFont typeface="Wingdings" pitchFamily="2" charset="2"/>
              <a:buChar char="v"/>
            </a:pPr>
            <a:r>
              <a:rPr lang="bn-IN" b="1" dirty="0" smtClean="0"/>
              <a:t>দীর্ঘায়িত স্তম্ভসমূহে।</a:t>
            </a:r>
            <a:endParaRPr lang="en-US" b="1" dirty="0"/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69751" y="3093552"/>
            <a:ext cx="6720506" cy="533399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26954" y="3069560"/>
            <a:ext cx="6686608" cy="547485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172201"/>
            <a:ext cx="8610600" cy="53339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609600"/>
            <a:ext cx="4724400" cy="990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জাহান্নামের কিছু ভয়াবহ চিত্র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1981200" cy="1905000"/>
          </a:xfrm>
          <a:prstGeom prst="rect">
            <a:avLst/>
          </a:prstGeom>
        </p:spPr>
      </p:pic>
      <p:pic>
        <p:nvPicPr>
          <p:cNvPr id="5" name="Picture 4" descr="tregt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28800"/>
            <a:ext cx="1905000" cy="1905000"/>
          </a:xfrm>
          <a:prstGeom prst="rect">
            <a:avLst/>
          </a:prstGeom>
        </p:spPr>
      </p:pic>
      <p:pic>
        <p:nvPicPr>
          <p:cNvPr id="6" name="Picture 5" descr="rtgg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905000"/>
            <a:ext cx="2362200" cy="1714500"/>
          </a:xfrm>
          <a:prstGeom prst="rect">
            <a:avLst/>
          </a:prstGeom>
        </p:spPr>
      </p:pic>
      <p:pic>
        <p:nvPicPr>
          <p:cNvPr id="7" name="Picture 6" descr="upj[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186989"/>
            <a:ext cx="1981200" cy="1899486"/>
          </a:xfrm>
          <a:prstGeom prst="rect">
            <a:avLst/>
          </a:prstGeom>
        </p:spPr>
      </p:pic>
      <p:pic>
        <p:nvPicPr>
          <p:cNvPr id="8" name="Picture 7" descr="u67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343400"/>
            <a:ext cx="2209800" cy="1838325"/>
          </a:xfrm>
          <a:prstGeom prst="rect">
            <a:avLst/>
          </a:prstGeom>
        </p:spPr>
      </p:pic>
      <p:pic>
        <p:nvPicPr>
          <p:cNvPr id="9" name="Picture 8" descr="up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4191000"/>
            <a:ext cx="2486025" cy="1838325"/>
          </a:xfrm>
          <a:prstGeom prst="rect">
            <a:avLst/>
          </a:prstGeom>
        </p:spPr>
      </p:pic>
      <p:pic>
        <p:nvPicPr>
          <p:cNvPr id="10" name="Picture 9" descr="flowerborder0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312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শিক্ষক পরিচিতি</vt:lpstr>
      <vt:lpstr>পাঠ পরিচিতি</vt:lpstr>
      <vt:lpstr>Slide 4</vt:lpstr>
      <vt:lpstr>পাঠ ঘোষনা</vt:lpstr>
      <vt:lpstr>পরিচিতি</vt:lpstr>
      <vt:lpstr>আমরা সবাই হুমাযাহ পড়ি</vt:lpstr>
      <vt:lpstr>বাংলা অনুবাদ</vt:lpstr>
      <vt:lpstr>Slide 9</vt:lpstr>
      <vt:lpstr>Slide 10</vt:lpstr>
      <vt:lpstr>Slide 11</vt:lpstr>
      <vt:lpstr>ব্যাখ্যা</vt:lpstr>
      <vt:lpstr>শিক্ষা</vt:lpstr>
      <vt:lpstr>মূল্যায়ন</vt:lpstr>
      <vt:lpstr>বাড়ীর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63</cp:revision>
  <dcterms:created xsi:type="dcterms:W3CDTF">2017-09-15T15:46:55Z</dcterms:created>
  <dcterms:modified xsi:type="dcterms:W3CDTF">2022-06-17T12:39:56Z</dcterms:modified>
</cp:coreProperties>
</file>