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5" r:id="rId7"/>
    <p:sldId id="264" r:id="rId8"/>
    <p:sldId id="274" r:id="rId9"/>
    <p:sldId id="27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tb.gov.b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814401" y="232092"/>
            <a:ext cx="1139803" cy="1157253"/>
            <a:chOff x="1814401" y="232092"/>
            <a:chExt cx="1139803" cy="1157253"/>
          </a:xfrm>
        </p:grpSpPr>
        <p:sp>
          <p:nvSpPr>
            <p:cNvPr id="14" name="Rectangle 13"/>
            <p:cNvSpPr/>
            <p:nvPr/>
          </p:nvSpPr>
          <p:spPr>
            <a:xfrm rot="18669358">
              <a:off x="1805676" y="240817"/>
              <a:ext cx="1157253" cy="11398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8100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4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3999" y="239965"/>
            <a:ext cx="1206535" cy="1140565"/>
            <a:chOff x="3043999" y="239965"/>
            <a:chExt cx="1206535" cy="1140565"/>
          </a:xfrm>
        </p:grpSpPr>
        <p:sp>
          <p:nvSpPr>
            <p:cNvPr id="15" name="Rectangle 14"/>
            <p:cNvSpPr/>
            <p:nvPr/>
          </p:nvSpPr>
          <p:spPr>
            <a:xfrm rot="18669358">
              <a:off x="3079499" y="204465"/>
              <a:ext cx="1135536" cy="120653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5720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43400" y="228600"/>
            <a:ext cx="1143000" cy="1075732"/>
            <a:chOff x="4501175" y="174792"/>
            <a:chExt cx="1082430" cy="1318564"/>
          </a:xfrm>
        </p:grpSpPr>
        <p:sp>
          <p:nvSpPr>
            <p:cNvPr id="16" name="Rectangle 15"/>
            <p:cNvSpPr/>
            <p:nvPr/>
          </p:nvSpPr>
          <p:spPr>
            <a:xfrm rot="18669358">
              <a:off x="4388582" y="287385"/>
              <a:ext cx="1307616" cy="10824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3337" y="361596"/>
              <a:ext cx="760663" cy="11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62600" y="228600"/>
            <a:ext cx="1143000" cy="1167156"/>
            <a:chOff x="5863329" y="264578"/>
            <a:chExt cx="1219525" cy="1286809"/>
          </a:xfrm>
        </p:grpSpPr>
        <p:sp>
          <p:nvSpPr>
            <p:cNvPr id="17" name="Rectangle 16"/>
            <p:cNvSpPr/>
            <p:nvPr/>
          </p:nvSpPr>
          <p:spPr>
            <a:xfrm rot="18669358">
              <a:off x="5885009" y="242898"/>
              <a:ext cx="1176165" cy="12195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799" y="533400"/>
              <a:ext cx="685800" cy="101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620000" cy="429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334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এর ব্যবহার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42972" t="28125" r="41215" b="32813"/>
          <a:stretch>
            <a:fillRect/>
          </a:stretch>
        </p:blipFill>
        <p:spPr bwMode="auto">
          <a:xfrm>
            <a:off x="1447800" y="12954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52600" y="51054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www.nctb.gov.bd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ওয়েব সাইট থেকে আমরা আমাদের প্রয়োজনীয় বই ডাউনলোড করতে পারি।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286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/>
          <a:srcRect r="6897" b="10345"/>
          <a:stretch>
            <a:fillRect/>
          </a:stretch>
        </p:blipFill>
        <p:spPr>
          <a:xfrm>
            <a:off x="990600" y="914400"/>
            <a:ext cx="74676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029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জিপিএস-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এর মাধ্যমে আমরা আমাদের প্রয়োজনীও ঠিকানা /জায়গা খুঁজে পেতে পারি 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2895600" cy="4837256"/>
          </a:xfrm>
          <a:prstGeom prst="rect">
            <a:avLst/>
          </a:prstGeom>
        </p:spPr>
      </p:pic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362200"/>
            <a:ext cx="2895600" cy="2836683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143000"/>
            <a:ext cx="2575764" cy="4833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228600"/>
            <a:ext cx="7239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নেটওয়ার্ক এক সাথে জুড়ে নেটওয়ার্ক এর নেটওয়ার্ক তৈরি করা হয়েছে।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রাউটার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143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স্কুলের নেটওয়ার্ক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স্কুলের নেটওয়ার্ক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4724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স্কুলের সুইচ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স্কুলের সুইচ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10" name="Picture 9" descr="ne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417786"/>
            <a:ext cx="6907530" cy="4763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953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WiFi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নেটওয়ার্ক ব্যবহার করে ডেক্সটপ, 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পটপ কম্পিউটার ও স্মার্ট ফোনে ইন্টারনেট ব্যবহার করা যায়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7570" t="15625" r="16545" b="14063"/>
          <a:stretch>
            <a:fillRect/>
          </a:stretch>
        </p:blipFill>
        <p:spPr bwMode="auto">
          <a:xfrm>
            <a:off x="609600" y="609600"/>
            <a:ext cx="787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14400" y="5486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ক্লাসের ছেলেমেয়েরা ভাগাভাগি হয়ে নেটওয়ার্কে যুক্ত হচ্ছে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286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এর ব্যাপারে ইন্টারনেট কিভাবে কাজে লাগানো যায় তার একটি তালিকা তৈরি করো।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c\Desktop\New folder\images.jpeg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2505074"/>
            <a:ext cx="71628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 বইয়ের ছবিতে দুটি নেটওয়ার্ক জুড়ে দেওয়া হয়েছে । মনে কর আরও দুটি নেটওয়ার্ক আছে তুমি সেগুলো ছবি একে জুড়ে দাও।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c\Desktop\New folder\images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701039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2050" name="Picture 2" descr="C:\Users\pc\Desktop\New folder\images.jpeg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73914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90600" y="2653423"/>
            <a:ext cx="7239000" cy="7755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8580" tIns="34290" rIns="68580" bIns="3429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000" b="1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1814401" y="232092"/>
            <a:ext cx="1139803" cy="1157253"/>
            <a:chOff x="1814401" y="232092"/>
            <a:chExt cx="1139803" cy="1157253"/>
          </a:xfrm>
        </p:grpSpPr>
        <p:sp>
          <p:nvSpPr>
            <p:cNvPr id="14" name="Rectangle 13"/>
            <p:cNvSpPr/>
            <p:nvPr/>
          </p:nvSpPr>
          <p:spPr>
            <a:xfrm rot="18669358">
              <a:off x="1805676" y="240817"/>
              <a:ext cx="1157253" cy="11398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 </a:t>
              </a:r>
              <a:endPara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3043999" y="239965"/>
            <a:ext cx="1206535" cy="1135536"/>
            <a:chOff x="3043999" y="239965"/>
            <a:chExt cx="1206535" cy="1135536"/>
          </a:xfrm>
        </p:grpSpPr>
        <p:sp>
          <p:nvSpPr>
            <p:cNvPr id="15" name="Rectangle 14"/>
            <p:cNvSpPr/>
            <p:nvPr/>
          </p:nvSpPr>
          <p:spPr>
            <a:xfrm rot="18669358">
              <a:off x="3079499" y="204465"/>
              <a:ext cx="1135536" cy="120653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572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4343400" y="228600"/>
            <a:ext cx="1143000" cy="1066800"/>
            <a:chOff x="4501175" y="174792"/>
            <a:chExt cx="1082430" cy="1307616"/>
          </a:xfrm>
        </p:grpSpPr>
        <p:sp>
          <p:nvSpPr>
            <p:cNvPr id="16" name="Rectangle 15"/>
            <p:cNvSpPr/>
            <p:nvPr/>
          </p:nvSpPr>
          <p:spPr>
            <a:xfrm rot="18669358">
              <a:off x="4388582" y="287385"/>
              <a:ext cx="1307616" cy="10824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5334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26"/>
          <p:cNvGrpSpPr/>
          <p:nvPr/>
        </p:nvGrpSpPr>
        <p:grpSpPr>
          <a:xfrm>
            <a:off x="5562600" y="228600"/>
            <a:ext cx="1143000" cy="1066800"/>
            <a:chOff x="5863329" y="264578"/>
            <a:chExt cx="1219525" cy="1176165"/>
          </a:xfrm>
        </p:grpSpPr>
        <p:sp>
          <p:nvSpPr>
            <p:cNvPr id="17" name="Rectangle 16"/>
            <p:cNvSpPr/>
            <p:nvPr/>
          </p:nvSpPr>
          <p:spPr>
            <a:xfrm rot="18669358">
              <a:off x="5885009" y="242898"/>
              <a:ext cx="1176165" cy="12195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5334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85800" y="3581400"/>
            <a:ext cx="3657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গাফফার ভূঁইয়া</a:t>
            </a:r>
            <a:endParaRPr lang="bn-IN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buNone/>
            </a:pPr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আমতলী </a:t>
            </a:r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মনোহরগঞ্জ,কুমিল্লা।</a:t>
            </a:r>
          </a:p>
          <a:p>
            <a:pPr algn="ctr">
              <a:buNone/>
            </a:pPr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০১৮৩১৯৭৬১৭৯</a:t>
            </a:r>
          </a:p>
        </p:txBody>
      </p:sp>
      <p:pic>
        <p:nvPicPr>
          <p:cNvPr id="24" name="Picture 2" descr="E:\02-12-2015 gaffar\01831976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2590800" cy="1981200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>
          <a:xfrm rot="5400000">
            <a:off x="2286794" y="3885406"/>
            <a:ext cx="4419600" cy="158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439194" y="3885406"/>
            <a:ext cx="4419600" cy="158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c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3721" y="1676400"/>
            <a:ext cx="3710679" cy="44196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81600" y="2971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পরিচিতি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10" name="Picture 9" descr="257555-inter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7543800" cy="31242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চিত্রটি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লক্ষ্য কর 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953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সকল কম্পিউটার এক সাথে যুক্ত হয়েছে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457200"/>
            <a:ext cx="3886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2098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কি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সম্পর্কে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সম্পর্কে ব্যাখ্যা করতে পারবে। 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371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2CD81A-A725-4F30-B760-95A8830C9555}"/>
              </a:ext>
            </a:extLst>
          </p:cNvPr>
          <p:cNvGrpSpPr/>
          <p:nvPr/>
        </p:nvGrpSpPr>
        <p:grpSpPr>
          <a:xfrm>
            <a:off x="1447800" y="665227"/>
            <a:ext cx="6056491" cy="1239773"/>
            <a:chOff x="2786331" y="135256"/>
            <a:chExt cx="6056491" cy="1239773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357F5B2-2F0A-4312-BA0D-1DD8D6DCFA21}"/>
                </a:ext>
              </a:extLst>
            </p:cNvPr>
            <p:cNvSpPr/>
            <p:nvPr/>
          </p:nvSpPr>
          <p:spPr>
            <a:xfrm>
              <a:off x="2786331" y="157787"/>
              <a:ext cx="1270125" cy="12085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bliqueBottomLeft"/>
              <a:lightRig rig="threePt" dir="t"/>
            </a:scene3d>
            <a:sp3d>
              <a:bevelT w="317500" prst="relaxedInset"/>
              <a:bevelB w="266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>
                    <a:solidFill>
                      <a:srgbClr val="00B05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endParaRPr lang="en-US" sz="72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5723978-726F-41B1-996B-C51ED37F410C}"/>
                </a:ext>
              </a:extLst>
            </p:cNvPr>
            <p:cNvSpPr/>
            <p:nvPr/>
          </p:nvSpPr>
          <p:spPr>
            <a:xfrm>
              <a:off x="3792167" y="166495"/>
              <a:ext cx="1270125" cy="120853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bliqueBottomLeft"/>
              <a:lightRig rig="threePt" dir="t"/>
            </a:scene3d>
            <a:sp3d>
              <a:bevelT w="317500" prst="relaxedInset"/>
              <a:bevelB w="266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sz="7200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CAF59A0E-479C-457B-B02A-4DEAA3C52DB9}"/>
                </a:ext>
              </a:extLst>
            </p:cNvPr>
            <p:cNvSpPr/>
            <p:nvPr/>
          </p:nvSpPr>
          <p:spPr>
            <a:xfrm>
              <a:off x="5493647" y="135256"/>
              <a:ext cx="1270125" cy="120853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bliqueBottomLeft"/>
              <a:lightRig rig="threePt" dir="t"/>
            </a:scene3d>
            <a:sp3d>
              <a:bevelT w="317500" prst="relaxedInset"/>
              <a:bevelB w="266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 w="19050">
                    <a:solidFill>
                      <a:srgbClr val="FF000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</a:t>
              </a:r>
              <a:endParaRPr lang="en-US" sz="7200" dirty="0">
                <a:ln w="19050"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B525F56A-961D-427F-AFFD-CE7BBCE0B8EB}"/>
                </a:ext>
              </a:extLst>
            </p:cNvPr>
            <p:cNvSpPr/>
            <p:nvPr/>
          </p:nvSpPr>
          <p:spPr>
            <a:xfrm>
              <a:off x="6604735" y="155769"/>
              <a:ext cx="1270125" cy="120853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bliqueBottomLeft"/>
              <a:lightRig rig="threePt" dir="t"/>
            </a:scene3d>
            <a:sp3d>
              <a:bevelT w="317500" prst="relaxedInset"/>
              <a:bevelB w="266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>
                    <a:solidFill>
                      <a:srgbClr val="C00000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 </a:t>
              </a:r>
              <a:endParaRPr lang="en-US" sz="72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7A22DA9-F3F7-41C1-86B4-12D179B5EDA3}"/>
                </a:ext>
              </a:extLst>
            </p:cNvPr>
            <p:cNvSpPr/>
            <p:nvPr/>
          </p:nvSpPr>
          <p:spPr>
            <a:xfrm>
              <a:off x="7572697" y="136795"/>
              <a:ext cx="1270125" cy="12085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bliqueBottomLeft"/>
              <a:lightRig rig="threePt" dir="t"/>
            </a:scene3d>
            <a:sp3d>
              <a:bevelT w="317500" prst="relaxedInset"/>
              <a:bevelB w="266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 w="19050">
                    <a:solidFill>
                      <a:srgbClr val="FF000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ণা</a:t>
              </a:r>
              <a:endParaRPr lang="en-US" sz="7200" dirty="0">
                <a:ln w="19050"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098" name="Picture 2" descr="C:\Users\pc\Desktop\New folder\Screenshot_20220617-211312_WPS 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239000" cy="3962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14400" y="30668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286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3716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হচ্ছে মূলত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Interconnected Network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রূপ। একাধিক নেটওয়ার্ক একত্রিত হয়ে যে যোগাযোগ ব্যাবস্থাপনা গড়ে তুলে তাকেই ইন্টারনেট বলে।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১৯৬৯ সালের প্রথম ইন্টারনেট ছিল মাত্র চারটি কম্পিউটার – এখন রয়েছে কোটি কোটি কম্পিউটার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76200"/>
            <a:ext cx="5562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বিভিন্নস্তর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56" y="990600"/>
            <a:ext cx="6922529" cy="50448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6400" y="1066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WAN-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Wide Area Network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MAN-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Metropolitan Area Network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44196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LAN_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Local Area Network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কি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3"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কত সালে আবিষ্কার হয়? </a:t>
            </a:r>
            <a:endPara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7239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3464" y="-33463"/>
            <a:ext cx="2027725" cy="209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16275" y="0"/>
            <a:ext cx="2027725" cy="209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82811" y="4796811"/>
            <a:ext cx="2027725" cy="209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8F1EB5-8186-4EE5-BAF1-453A4C96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63347"/>
            <a:ext cx="2027725" cy="209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DAA2B-A5E9-4085-A17F-C2B2E7A153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400" y="1049969"/>
            <a:ext cx="2351773" cy="1732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book 123.gif">
            <a:extLst>
              <a:ext uri="{FF2B5EF4-FFF2-40B4-BE49-F238E27FC236}">
                <a16:creationId xmlns:a16="http://schemas.microsoft.com/office/drawing/2014/main" xmlns="" id="{D47F41D4-CB25-4701-B1B2-AEFFED27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53" y="1694045"/>
            <a:ext cx="4791247" cy="3612295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xmlns="" id="{9F4CC807-5A93-4ED1-B21A-F35777F4EB4B}"/>
              </a:ext>
            </a:extLst>
          </p:cNvPr>
          <p:cNvSpPr/>
          <p:nvPr/>
        </p:nvSpPr>
        <p:spPr>
          <a:xfrm>
            <a:off x="3505200" y="1551660"/>
            <a:ext cx="4979739" cy="785224"/>
          </a:xfrm>
          <a:prstGeom prst="roundRect">
            <a:avLst>
              <a:gd name="adj" fmla="val 50000"/>
            </a:avLst>
          </a:prstGeom>
          <a:solidFill>
            <a:srgbClr val="FD0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     পাঠ্যবইয়ের সংযোগ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C83822-DDD2-4632-8A1D-8175079C1D89}"/>
              </a:ext>
            </a:extLst>
          </p:cNvPr>
          <p:cNvSpPr txBox="1"/>
          <p:nvPr/>
        </p:nvSpPr>
        <p:spPr>
          <a:xfrm>
            <a:off x="1600200" y="5568975"/>
            <a:ext cx="669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58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খুলতে বলব</a:t>
            </a:r>
            <a:r>
              <a:rPr lang="bn-IN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289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104</cp:revision>
  <dcterms:created xsi:type="dcterms:W3CDTF">2006-08-16T00:00:00Z</dcterms:created>
  <dcterms:modified xsi:type="dcterms:W3CDTF">2022-06-17T16:43:27Z</dcterms:modified>
</cp:coreProperties>
</file>