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9E2C4-FD5F-4C95-962E-33E71D90F67E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7FB8C-7B90-4A9F-8536-B747A848E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1981200"/>
            <a:ext cx="9144000" cy="472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34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err="1" smtClean="0"/>
              <a:t>সমাজবিজ্ঞান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বিভাগ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সরকারি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ফুলতলা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মহিলা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কলেজ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2895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56165">
            <a:off x="2435650" y="3124200"/>
            <a:ext cx="5486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স্বাগতম</a:t>
            </a:r>
            <a:endParaRPr lang="en-US" sz="11500" dirty="0"/>
          </a:p>
        </p:txBody>
      </p:sp>
    </p:spTree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6019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/>
              <a:t>গাজী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মো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এনামুল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হক</a:t>
            </a:r>
            <a:endParaRPr lang="en-US" sz="3200" b="1" dirty="0" smtClean="0"/>
          </a:p>
          <a:p>
            <a:r>
              <a:rPr lang="en-US" sz="3200" b="1" dirty="0" err="1" smtClean="0"/>
              <a:t>ডাক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নাম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ফারুক</a:t>
            </a:r>
            <a:endParaRPr lang="en-US" sz="3200" b="1" dirty="0" smtClean="0"/>
          </a:p>
          <a:p>
            <a:r>
              <a:rPr lang="en-US" sz="3200" b="1" dirty="0" err="1" smtClean="0"/>
              <a:t>প্রভাষক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সমাজবিজ্ঞান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বিভাগ</a:t>
            </a:r>
            <a:endParaRPr lang="en-US" sz="3200" b="1" dirty="0" smtClean="0"/>
          </a:p>
          <a:p>
            <a:r>
              <a:rPr lang="en-US" sz="3200" b="1" dirty="0" err="1" smtClean="0"/>
              <a:t>সরকারি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ফুলতলা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মহিলা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কলেজ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ফুলতলা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খুলনা</a:t>
            </a:r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724400" cy="60198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পূর্ব</a:t>
            </a:r>
            <a:r>
              <a:rPr lang="en-US" dirty="0" smtClean="0"/>
              <a:t> </a:t>
            </a:r>
            <a:r>
              <a:rPr lang="en-US" dirty="0" err="1" smtClean="0"/>
              <a:t>দিনের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পর্যালোচনা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ইংরেজী</a:t>
            </a:r>
            <a:r>
              <a:rPr lang="en-US" dirty="0" smtClean="0"/>
              <a:t> </a:t>
            </a:r>
            <a:r>
              <a:rPr lang="en-US" dirty="0" err="1" smtClean="0"/>
              <a:t>প্রতিশব্দ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কয়শব্দ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এসেছে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সেগুলো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?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নাগরিক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কয়েকজন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সমাজবিজ্ঞানীর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অন্যতম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/>
              <a:t>আজকের</a:t>
            </a:r>
            <a:r>
              <a:rPr lang="en-US" sz="9600" dirty="0" smtClean="0"/>
              <a:t> </a:t>
            </a:r>
            <a:r>
              <a:rPr lang="en-US" sz="9600" dirty="0" err="1" smtClean="0"/>
              <a:t>পাঠ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8800" dirty="0" err="1" smtClean="0"/>
              <a:t>সমাজবিজ্ঞানের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প্রকৃতি</a:t>
            </a:r>
            <a:r>
              <a:rPr lang="en-US" sz="8800" dirty="0" smtClean="0"/>
              <a:t> ?</a:t>
            </a:r>
            <a:endParaRPr lang="en-US" sz="8800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দানে</a:t>
            </a:r>
            <a:r>
              <a:rPr lang="en-US" dirty="0" smtClean="0"/>
              <a:t> </a:t>
            </a:r>
            <a:r>
              <a:rPr lang="en-US" dirty="0" err="1" smtClean="0"/>
              <a:t>সক্ষম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6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প্রকৃতি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 smtClean="0"/>
              <a:t>প্রকৃতি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?</a:t>
            </a:r>
          </a:p>
          <a:p>
            <a:r>
              <a:rPr lang="en-US" sz="4000" dirty="0" err="1" smtClean="0"/>
              <a:t>ইংরেজী</a:t>
            </a:r>
            <a:r>
              <a:rPr lang="en-US" sz="4000" dirty="0" smtClean="0"/>
              <a:t> </a:t>
            </a:r>
            <a:r>
              <a:rPr lang="en-US" sz="4000" b="1" dirty="0" smtClean="0"/>
              <a:t>NATURE</a:t>
            </a:r>
          </a:p>
          <a:p>
            <a:r>
              <a:rPr lang="en-US" sz="4000" dirty="0" err="1" smtClean="0"/>
              <a:t>অপর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‘</a:t>
            </a:r>
            <a:r>
              <a:rPr lang="en-US" sz="4000" b="1" dirty="0" err="1" smtClean="0"/>
              <a:t>চরিত্র</a:t>
            </a:r>
            <a:r>
              <a:rPr lang="en-US" sz="4000" b="1" dirty="0" smtClean="0"/>
              <a:t>’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সমাজিক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ভিত্তিক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আচার-আচরন</a:t>
            </a:r>
            <a:r>
              <a:rPr lang="en-US" dirty="0" smtClean="0"/>
              <a:t>, </a:t>
            </a:r>
            <a:r>
              <a:rPr lang="en-US" dirty="0" err="1" smtClean="0"/>
              <a:t>আদর্শ-মূল্যবোধ</a:t>
            </a:r>
            <a:r>
              <a:rPr lang="en-US" dirty="0" smtClean="0"/>
              <a:t>, </a:t>
            </a:r>
            <a:r>
              <a:rPr lang="en-US" dirty="0" err="1" smtClean="0"/>
              <a:t>কার্যাবলী</a:t>
            </a:r>
            <a:r>
              <a:rPr lang="en-US" dirty="0" smtClean="0"/>
              <a:t> </a:t>
            </a:r>
            <a:r>
              <a:rPr lang="en-US" dirty="0" err="1" smtClean="0"/>
              <a:t>রীতিনীতি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পারষ্পরিক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গতিশীলতা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প্রকৃতি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সম্পর্কিত</a:t>
            </a:r>
            <a:r>
              <a:rPr lang="en-US" dirty="0" smtClean="0"/>
              <a:t> </a:t>
            </a:r>
            <a:r>
              <a:rPr lang="en-US" dirty="0" err="1" smtClean="0"/>
              <a:t>পূর্ণাংগ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: </a:t>
            </a:r>
            <a:r>
              <a:rPr lang="en-US" dirty="0" err="1" smtClean="0"/>
              <a:t>রাষ্ট্রবিজ্ঞান</a:t>
            </a:r>
            <a:r>
              <a:rPr lang="en-US" dirty="0" smtClean="0"/>
              <a:t>, </a:t>
            </a:r>
            <a:r>
              <a:rPr lang="en-US" dirty="0" err="1" smtClean="0"/>
              <a:t>অর্থনীতি</a:t>
            </a:r>
            <a:r>
              <a:rPr lang="en-US" dirty="0" smtClean="0"/>
              <a:t>, </a:t>
            </a:r>
            <a:r>
              <a:rPr lang="en-US" dirty="0" err="1" smtClean="0"/>
              <a:t>সমাজকর্মের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আংশিক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বরং</a:t>
            </a:r>
            <a:r>
              <a:rPr lang="en-US" dirty="0" smtClean="0"/>
              <a:t> </a:t>
            </a:r>
            <a:r>
              <a:rPr lang="en-US" dirty="0" err="1" smtClean="0"/>
              <a:t>পূর্ণাংগ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কাঠামোর</a:t>
            </a:r>
            <a:r>
              <a:rPr lang="en-US" dirty="0" smtClean="0"/>
              <a:t> </a:t>
            </a:r>
            <a:r>
              <a:rPr lang="en-US" dirty="0" err="1" smtClean="0"/>
              <a:t>অধ্যয়ন</a:t>
            </a:r>
            <a:r>
              <a:rPr lang="en-US" dirty="0" smtClean="0"/>
              <a:t> : </a:t>
            </a:r>
            <a:r>
              <a:rPr lang="en-US" dirty="0" err="1" smtClean="0"/>
              <a:t>ব্যক্তি</a:t>
            </a:r>
            <a:r>
              <a:rPr lang="en-US" dirty="0" smtClean="0"/>
              <a:t> ,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গোষ্ঠী</a:t>
            </a:r>
            <a:r>
              <a:rPr lang="en-US" dirty="0" smtClean="0"/>
              <a:t>, 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সমাজের</a:t>
            </a:r>
            <a:r>
              <a:rPr lang="en-US" dirty="0" smtClean="0"/>
              <a:t> </a:t>
            </a:r>
            <a:r>
              <a:rPr lang="en-US" dirty="0" err="1" smtClean="0"/>
              <a:t>বিজ্ঞানভিত্তিক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: </a:t>
            </a:r>
            <a:r>
              <a:rPr lang="en-US" dirty="0" err="1" smtClean="0"/>
              <a:t>তথ্য</a:t>
            </a:r>
            <a:r>
              <a:rPr lang="en-US" dirty="0" smtClean="0"/>
              <a:t> ও </a:t>
            </a:r>
            <a:r>
              <a:rPr lang="en-US" dirty="0" err="1" smtClean="0"/>
              <a:t>যুক্তিনির্ভর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endParaRPr lang="en-US" dirty="0" smtClean="0"/>
          </a:p>
          <a:p>
            <a:r>
              <a:rPr lang="en-US" dirty="0" err="1" smtClean="0"/>
              <a:t>বিষয়বস্তু</a:t>
            </a:r>
            <a:r>
              <a:rPr lang="en-US" dirty="0" smtClean="0"/>
              <a:t> </a:t>
            </a:r>
            <a:r>
              <a:rPr lang="en-US" dirty="0" err="1" smtClean="0"/>
              <a:t>বাস্তবনির্ভর</a:t>
            </a:r>
            <a:r>
              <a:rPr lang="en-US" dirty="0" smtClean="0"/>
              <a:t> ও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comb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প্রকৃতি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সার্বজনীন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 smtClean="0"/>
          </a:p>
          <a:p>
            <a:r>
              <a:rPr lang="en-US" dirty="0" err="1" smtClean="0"/>
              <a:t>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: </a:t>
            </a:r>
            <a:r>
              <a:rPr lang="en-US" dirty="0" err="1" smtClean="0"/>
              <a:t>পদার্থ</a:t>
            </a:r>
            <a:r>
              <a:rPr lang="en-US" dirty="0" smtClean="0"/>
              <a:t>, </a:t>
            </a:r>
            <a:r>
              <a:rPr lang="en-US" dirty="0" err="1" smtClean="0"/>
              <a:t>রসায়ন</a:t>
            </a:r>
            <a:r>
              <a:rPr lang="en-US" dirty="0" smtClean="0"/>
              <a:t> , </a:t>
            </a:r>
            <a:r>
              <a:rPr lang="en-US" dirty="0" err="1" smtClean="0"/>
              <a:t>গণিতের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endParaRPr lang="en-US" dirty="0" smtClean="0"/>
          </a:p>
          <a:p>
            <a:r>
              <a:rPr lang="en-US" dirty="0" err="1" smtClean="0"/>
              <a:t>বিশ্লেষণ</a:t>
            </a:r>
            <a:r>
              <a:rPr lang="en-US" dirty="0" smtClean="0"/>
              <a:t> </a:t>
            </a:r>
            <a:r>
              <a:rPr lang="en-US" dirty="0" err="1" smtClean="0"/>
              <a:t>ধর্মী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r>
              <a:rPr lang="en-US" dirty="0" err="1" smtClean="0"/>
              <a:t>মূল্যবোধ</a:t>
            </a:r>
            <a:r>
              <a:rPr lang="en-US" dirty="0" smtClean="0"/>
              <a:t> </a:t>
            </a:r>
            <a:r>
              <a:rPr lang="en-US" dirty="0" err="1" smtClean="0"/>
              <a:t>নিরপেক্ষ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০০০ </a:t>
            </a:r>
            <a:r>
              <a:rPr lang="en-US" dirty="0" err="1" smtClean="0"/>
              <a:t>সত্যবাদীতা</a:t>
            </a:r>
            <a:r>
              <a:rPr lang="en-US" dirty="0" smtClean="0"/>
              <a:t>, </a:t>
            </a:r>
            <a:r>
              <a:rPr lang="en-US" dirty="0" err="1" smtClean="0"/>
              <a:t>ন্যায়নিষ্ঠতা</a:t>
            </a:r>
            <a:r>
              <a:rPr lang="en-US" dirty="0" smtClean="0"/>
              <a:t>, </a:t>
            </a:r>
            <a:r>
              <a:rPr lang="en-US" dirty="0" err="1" smtClean="0"/>
              <a:t>সহমর্মীতা</a:t>
            </a:r>
            <a:r>
              <a:rPr lang="en-US" dirty="0" smtClean="0"/>
              <a:t>, </a:t>
            </a:r>
            <a:r>
              <a:rPr lang="en-US" dirty="0" err="1" smtClean="0"/>
              <a:t>শৃংখলা</a:t>
            </a:r>
            <a:r>
              <a:rPr lang="en-US" dirty="0" smtClean="0"/>
              <a:t>----------------------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স্থিতিশীলতা</a:t>
            </a:r>
            <a:r>
              <a:rPr lang="en-US" dirty="0" smtClean="0"/>
              <a:t> ও </a:t>
            </a:r>
            <a:r>
              <a:rPr lang="en-US" dirty="0" err="1" smtClean="0"/>
              <a:t>গতিশীলতার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১।স্থিতিশীলতা : </a:t>
            </a:r>
            <a:r>
              <a:rPr lang="en-US" dirty="0" err="1" smtClean="0"/>
              <a:t>ধর্ম</a:t>
            </a:r>
            <a:r>
              <a:rPr lang="en-US" dirty="0" smtClean="0"/>
              <a:t>, </a:t>
            </a:r>
            <a:r>
              <a:rPr lang="en-US" dirty="0" err="1" smtClean="0"/>
              <a:t>পরিবার,বিবাহ</a:t>
            </a:r>
            <a:r>
              <a:rPr lang="en-US" dirty="0" smtClean="0"/>
              <a:t>, </a:t>
            </a:r>
            <a:r>
              <a:rPr lang="en-US" dirty="0" err="1" smtClean="0"/>
              <a:t>ইত্যাদি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২।গতিশীলতা: </a:t>
            </a:r>
            <a:r>
              <a:rPr lang="en-US" dirty="0" err="1" smtClean="0"/>
              <a:t>কালের</a:t>
            </a:r>
            <a:r>
              <a:rPr lang="en-US" dirty="0" smtClean="0"/>
              <a:t> </a:t>
            </a:r>
            <a:r>
              <a:rPr lang="en-US" dirty="0" err="1" smtClean="0"/>
              <a:t>পরিক্রমায়</a:t>
            </a:r>
            <a:r>
              <a:rPr lang="en-US" dirty="0" smtClean="0"/>
              <a:t> </a:t>
            </a:r>
            <a:r>
              <a:rPr lang="en-US" dirty="0" err="1" smtClean="0"/>
              <a:t>উক্ত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প্রতিষ্ঠানগুলোর</a:t>
            </a:r>
            <a:r>
              <a:rPr lang="en-US" dirty="0" smtClean="0"/>
              <a:t> </a:t>
            </a:r>
            <a:r>
              <a:rPr lang="en-US" dirty="0" err="1" smtClean="0"/>
              <a:t>উন্নয়ন</a:t>
            </a:r>
            <a:r>
              <a:rPr lang="en-US" dirty="0" smtClean="0"/>
              <a:t>, </a:t>
            </a:r>
            <a:r>
              <a:rPr lang="en-US" dirty="0" err="1" smtClean="0"/>
              <a:t>পরিবর্তন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স্তরবিন্যাস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19200"/>
            <a:ext cx="9144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সমাজবিজ্ঞান বিভাগ  সরকারি ফুলতলা মহিলা কলেজ</vt:lpstr>
      <vt:lpstr>শিক্ষক পরিচিতি</vt:lpstr>
      <vt:lpstr>পূর্ব দিনের পাঠ পর্যালোচনা</vt:lpstr>
      <vt:lpstr>আজকের পাঠ</vt:lpstr>
      <vt:lpstr>শিখন ফল</vt:lpstr>
      <vt:lpstr>প্রকৃতি</vt:lpstr>
      <vt:lpstr>প্রকৃতি</vt:lpstr>
      <vt:lpstr>প্রকৃতি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Faruk</dc:creator>
  <cp:lastModifiedBy>Dr. G.M.A Aziz</cp:lastModifiedBy>
  <cp:revision>27</cp:revision>
  <dcterms:created xsi:type="dcterms:W3CDTF">2006-08-16T00:00:00Z</dcterms:created>
  <dcterms:modified xsi:type="dcterms:W3CDTF">2022-06-18T06:14:42Z</dcterms:modified>
</cp:coreProperties>
</file>