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9" r:id="rId5"/>
    <p:sldId id="259" r:id="rId6"/>
    <p:sldId id="260" r:id="rId7"/>
    <p:sldId id="281" r:id="rId8"/>
    <p:sldId id="282" r:id="rId9"/>
    <p:sldId id="283" r:id="rId10"/>
    <p:sldId id="284" r:id="rId11"/>
    <p:sldId id="280" r:id="rId12"/>
    <p:sldId id="261" r:id="rId13"/>
    <p:sldId id="262" r:id="rId14"/>
    <p:sldId id="264" r:id="rId15"/>
    <p:sldId id="285" r:id="rId16"/>
    <p:sldId id="266" r:id="rId17"/>
    <p:sldId id="272" r:id="rId18"/>
    <p:sldId id="273" r:id="rId19"/>
    <p:sldId id="267" r:id="rId20"/>
    <p:sldId id="274" r:id="rId21"/>
    <p:sldId id="275" r:id="rId22"/>
    <p:sldId id="276" r:id="rId23"/>
    <p:sldId id="277" r:id="rId24"/>
    <p:sldId id="278" r:id="rId25"/>
    <p:sldId id="268" r:id="rId26"/>
    <p:sldId id="269" r:id="rId27"/>
    <p:sldId id="270" r:id="rId28"/>
    <p:sldId id="27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13305-2ED7-47E5-92B3-E9DDBFC93E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9E764-DED4-4A1C-9503-A76029C98FDC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evei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1526-30</a:t>
          </a:r>
          <a:endParaRPr lang="en-US" dirty="0"/>
        </a:p>
      </dgm:t>
    </dgm:pt>
    <dgm:pt modelId="{7F8BF89B-1468-497B-BD8B-87E77F5176C1}" type="parTrans" cxnId="{CF735FFF-D336-46C3-9AEC-ACED06604806}">
      <dgm:prSet/>
      <dgm:spPr/>
      <dgm:t>
        <a:bodyPr/>
        <a:lstStyle/>
        <a:p>
          <a:endParaRPr lang="en-US"/>
        </a:p>
      </dgm:t>
    </dgm:pt>
    <dgm:pt modelId="{E33ACFEB-C3F4-4602-8DAB-5354B63EBDE1}" type="sibTrans" cxnId="{CF735FFF-D336-46C3-9AEC-ACED06604806}">
      <dgm:prSet/>
      <dgm:spPr/>
      <dgm:t>
        <a:bodyPr/>
        <a:lstStyle/>
        <a:p>
          <a:endParaRPr lang="en-US"/>
        </a:p>
      </dgm:t>
    </dgm:pt>
    <dgm:pt modelId="{7598E23B-F681-40ED-ACE9-979C21159F9D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ûgvqb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1530-56</a:t>
          </a:r>
          <a:endParaRPr lang="en-US" dirty="0"/>
        </a:p>
      </dgm:t>
    </dgm:pt>
    <dgm:pt modelId="{1F55B2BD-8C72-45B6-9A22-F104DE84D883}" type="parTrans" cxnId="{86E1B35D-12A7-48E2-80B7-62A06DFCE405}">
      <dgm:prSet/>
      <dgm:spPr/>
      <dgm:t>
        <a:bodyPr/>
        <a:lstStyle/>
        <a:p>
          <a:endParaRPr lang="en-US"/>
        </a:p>
      </dgm:t>
    </dgm:pt>
    <dgm:pt modelId="{83A005B2-9EFC-427D-AF77-CD16FA3F7B8E}" type="sibTrans" cxnId="{86E1B35D-12A7-48E2-80B7-62A06DFCE405}">
      <dgm:prSet/>
      <dgm:spPr/>
      <dgm:t>
        <a:bodyPr/>
        <a:lstStyle/>
        <a:p>
          <a:endParaRPr lang="en-US"/>
        </a:p>
      </dgm:t>
    </dgm:pt>
    <dgm:pt modelId="{0DCDD13F-9FE7-4B57-B898-B3BF8293B99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AvmKvix</a:t>
          </a:r>
          <a:endParaRPr lang="en-US" dirty="0"/>
        </a:p>
      </dgm:t>
    </dgm:pt>
    <dgm:pt modelId="{C3FAEF5F-852E-48E9-BC0F-58491951B111}" type="parTrans" cxnId="{77DBA260-B9FD-48A2-8FA2-DB171181CFAE}">
      <dgm:prSet/>
      <dgm:spPr/>
      <dgm:t>
        <a:bodyPr/>
        <a:lstStyle/>
        <a:p>
          <a:endParaRPr lang="en-US"/>
        </a:p>
      </dgm:t>
    </dgm:pt>
    <dgm:pt modelId="{E5DE3954-8FCC-45CC-8520-337982BFF67B}" type="sibTrans" cxnId="{77DBA260-B9FD-48A2-8FA2-DB171181CFAE}">
      <dgm:prSet/>
      <dgm:spPr/>
      <dgm:t>
        <a:bodyPr/>
        <a:lstStyle/>
        <a:p>
          <a:endParaRPr lang="en-US"/>
        </a:p>
      </dgm:t>
    </dgm:pt>
    <dgm:pt modelId="{F3A2A68A-65AC-4EBA-B005-A5C92BDD48C2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Kvgivb</a:t>
          </a:r>
          <a:endParaRPr lang="en-US" dirty="0"/>
        </a:p>
      </dgm:t>
    </dgm:pt>
    <dgm:pt modelId="{F3036860-7214-4166-B399-E08B166A1A97}" type="parTrans" cxnId="{1AF03EEA-7256-4C4F-9BB6-FEBEA367D794}">
      <dgm:prSet/>
      <dgm:spPr/>
      <dgm:t>
        <a:bodyPr/>
        <a:lstStyle/>
        <a:p>
          <a:endParaRPr lang="en-US"/>
        </a:p>
      </dgm:t>
    </dgm:pt>
    <dgm:pt modelId="{4D6654BD-410C-43CE-8B25-904FFCD7DEBD}" type="sibTrans" cxnId="{1AF03EEA-7256-4C4F-9BB6-FEBEA367D794}">
      <dgm:prSet/>
      <dgm:spPr/>
      <dgm:t>
        <a:bodyPr/>
        <a:lstStyle/>
        <a:p>
          <a:endParaRPr lang="en-US"/>
        </a:p>
      </dgm:t>
    </dgm:pt>
    <dgm:pt modelId="{CB48B317-DD82-46F3-83BC-82F7F6E29BAD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wn›`vj</a:t>
          </a:r>
          <a:endParaRPr lang="en-US" dirty="0"/>
        </a:p>
      </dgm:t>
    </dgm:pt>
    <dgm:pt modelId="{7C1C4CB0-4356-4F51-B34F-795D4A07A1C8}" type="parTrans" cxnId="{45621369-91B0-44A3-A367-779E98FA9B60}">
      <dgm:prSet/>
      <dgm:spPr/>
      <dgm:t>
        <a:bodyPr/>
        <a:lstStyle/>
        <a:p>
          <a:endParaRPr lang="en-US"/>
        </a:p>
      </dgm:t>
    </dgm:pt>
    <dgm:pt modelId="{F6B39FBC-E22D-4271-B053-A248075F5E43}" type="sibTrans" cxnId="{45621369-91B0-44A3-A367-779E98FA9B60}">
      <dgm:prSet/>
      <dgm:spPr/>
      <dgm:t>
        <a:bodyPr/>
        <a:lstStyle/>
        <a:p>
          <a:endParaRPr lang="en-US"/>
        </a:p>
      </dgm:t>
    </dgm:pt>
    <dgm:pt modelId="{3890667A-BAAE-44C4-A9B2-41D6F1B5724F}" type="pres">
      <dgm:prSet presAssocID="{51313305-2ED7-47E5-92B3-E9DDBFC93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FD9979-B65A-4DC4-9F73-1DB10C13F151}" type="pres">
      <dgm:prSet presAssocID="{B5F9E764-DED4-4A1C-9503-A76029C98FDC}" presName="hierRoot1" presStyleCnt="0"/>
      <dgm:spPr/>
    </dgm:pt>
    <dgm:pt modelId="{5BC325B7-13B3-40D0-A636-E8252C6EBD00}" type="pres">
      <dgm:prSet presAssocID="{B5F9E764-DED4-4A1C-9503-A76029C98FDC}" presName="composite" presStyleCnt="0"/>
      <dgm:spPr/>
    </dgm:pt>
    <dgm:pt modelId="{94D1BB9C-78AD-4221-9E0A-F2E038B7C07B}" type="pres">
      <dgm:prSet presAssocID="{B5F9E764-DED4-4A1C-9503-A76029C98FDC}" presName="background" presStyleLbl="node0" presStyleIdx="0" presStyleCnt="1"/>
      <dgm:spPr/>
    </dgm:pt>
    <dgm:pt modelId="{DD4B86CC-B2B9-4EA7-B923-234B3DCA8AA9}" type="pres">
      <dgm:prSet presAssocID="{B5F9E764-DED4-4A1C-9503-A76029C98FD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F44A5-DB81-4EAA-88D7-51CCEB5B6B2B}" type="pres">
      <dgm:prSet presAssocID="{B5F9E764-DED4-4A1C-9503-A76029C98FDC}" presName="hierChild2" presStyleCnt="0"/>
      <dgm:spPr/>
    </dgm:pt>
    <dgm:pt modelId="{A8F6FABD-DD79-4330-8D24-33E6BCCF9EEE}" type="pres">
      <dgm:prSet presAssocID="{1F55B2BD-8C72-45B6-9A22-F104DE84D88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457578A-9498-429B-86F4-A2DC8574585B}" type="pres">
      <dgm:prSet presAssocID="{7598E23B-F681-40ED-ACE9-979C21159F9D}" presName="hierRoot2" presStyleCnt="0"/>
      <dgm:spPr/>
    </dgm:pt>
    <dgm:pt modelId="{8E85E188-5717-4240-9E62-C9E0317B5FF9}" type="pres">
      <dgm:prSet presAssocID="{7598E23B-F681-40ED-ACE9-979C21159F9D}" presName="composite2" presStyleCnt="0"/>
      <dgm:spPr/>
    </dgm:pt>
    <dgm:pt modelId="{D6B515A6-09D8-4687-80F3-7BCF21F1F5E1}" type="pres">
      <dgm:prSet presAssocID="{7598E23B-F681-40ED-ACE9-979C21159F9D}" presName="background2" presStyleLbl="node2" presStyleIdx="0" presStyleCnt="4"/>
      <dgm:spPr/>
    </dgm:pt>
    <dgm:pt modelId="{CD86E3B3-C769-40E7-99CF-0FBFA183B86B}" type="pres">
      <dgm:prSet presAssocID="{7598E23B-F681-40ED-ACE9-979C21159F9D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FC417-4460-4320-8567-6F1F6497B48E}" type="pres">
      <dgm:prSet presAssocID="{7598E23B-F681-40ED-ACE9-979C21159F9D}" presName="hierChild3" presStyleCnt="0"/>
      <dgm:spPr/>
    </dgm:pt>
    <dgm:pt modelId="{F13B8353-8BE8-405F-9D46-B5F3EEF5BFA3}" type="pres">
      <dgm:prSet presAssocID="{F3036860-7214-4166-B399-E08B166A1A9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3778E95-CC52-45EE-B641-715847EF5A39}" type="pres">
      <dgm:prSet presAssocID="{F3A2A68A-65AC-4EBA-B005-A5C92BDD48C2}" presName="hierRoot2" presStyleCnt="0"/>
      <dgm:spPr/>
    </dgm:pt>
    <dgm:pt modelId="{C0D056E7-704E-427C-B8BC-CF9E6C661224}" type="pres">
      <dgm:prSet presAssocID="{F3A2A68A-65AC-4EBA-B005-A5C92BDD48C2}" presName="composite2" presStyleCnt="0"/>
      <dgm:spPr/>
    </dgm:pt>
    <dgm:pt modelId="{D3B3C6FA-8B66-4D9B-92E1-279DFD2BDCE7}" type="pres">
      <dgm:prSet presAssocID="{F3A2A68A-65AC-4EBA-B005-A5C92BDD48C2}" presName="background2" presStyleLbl="node2" presStyleIdx="1" presStyleCnt="4"/>
      <dgm:spPr/>
    </dgm:pt>
    <dgm:pt modelId="{4405C68F-11F2-47B2-BB65-AAFB67FBEE5F}" type="pres">
      <dgm:prSet presAssocID="{F3A2A68A-65AC-4EBA-B005-A5C92BDD48C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6EEF0-6D32-4489-A336-3FD5B6D4E723}" type="pres">
      <dgm:prSet presAssocID="{F3A2A68A-65AC-4EBA-B005-A5C92BDD48C2}" presName="hierChild3" presStyleCnt="0"/>
      <dgm:spPr/>
    </dgm:pt>
    <dgm:pt modelId="{40B3AAB4-8C0F-469E-B0C8-1F7F4C5B55FD}" type="pres">
      <dgm:prSet presAssocID="{7C1C4CB0-4356-4F51-B34F-795D4A07A1C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77588DE-275F-4211-B841-52FA5A86C1BE}" type="pres">
      <dgm:prSet presAssocID="{CB48B317-DD82-46F3-83BC-82F7F6E29BAD}" presName="hierRoot2" presStyleCnt="0"/>
      <dgm:spPr/>
    </dgm:pt>
    <dgm:pt modelId="{12754C18-300D-43A5-AB00-E8D3A034D3D3}" type="pres">
      <dgm:prSet presAssocID="{CB48B317-DD82-46F3-83BC-82F7F6E29BAD}" presName="composite2" presStyleCnt="0"/>
      <dgm:spPr/>
    </dgm:pt>
    <dgm:pt modelId="{A4C60670-5DDE-490D-8423-34BB7BE37923}" type="pres">
      <dgm:prSet presAssocID="{CB48B317-DD82-46F3-83BC-82F7F6E29BAD}" presName="background2" presStyleLbl="node2" presStyleIdx="2" presStyleCnt="4"/>
      <dgm:spPr/>
    </dgm:pt>
    <dgm:pt modelId="{F5EA1E04-0B1C-46DF-B7E4-FCD04FB095B7}" type="pres">
      <dgm:prSet presAssocID="{CB48B317-DD82-46F3-83BC-82F7F6E29BA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E10FE-2302-4E2F-AB25-61DD2BD6F775}" type="pres">
      <dgm:prSet presAssocID="{CB48B317-DD82-46F3-83BC-82F7F6E29BAD}" presName="hierChild3" presStyleCnt="0"/>
      <dgm:spPr/>
    </dgm:pt>
    <dgm:pt modelId="{E014D5AD-D055-4CEF-BA3F-7C348A07A8DF}" type="pres">
      <dgm:prSet presAssocID="{C3FAEF5F-852E-48E9-BC0F-58491951B11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C737AF1-E9F0-4A93-9C91-F0C55E25047C}" type="pres">
      <dgm:prSet presAssocID="{0DCDD13F-9FE7-4B57-B898-B3BF8293B998}" presName="hierRoot2" presStyleCnt="0"/>
      <dgm:spPr/>
    </dgm:pt>
    <dgm:pt modelId="{CBCF2023-C9C6-44C7-A125-FF2124279A7D}" type="pres">
      <dgm:prSet presAssocID="{0DCDD13F-9FE7-4B57-B898-B3BF8293B998}" presName="composite2" presStyleCnt="0"/>
      <dgm:spPr/>
    </dgm:pt>
    <dgm:pt modelId="{0707992F-8860-4A2F-9DF9-5AB83A4F5CDA}" type="pres">
      <dgm:prSet presAssocID="{0DCDD13F-9FE7-4B57-B898-B3BF8293B998}" presName="background2" presStyleLbl="node2" presStyleIdx="3" presStyleCnt="4"/>
      <dgm:spPr/>
    </dgm:pt>
    <dgm:pt modelId="{191D6F73-0970-429A-B603-C68F25B495ED}" type="pres">
      <dgm:prSet presAssocID="{0DCDD13F-9FE7-4B57-B898-B3BF8293B99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ABCC4-5463-4C17-A1CF-CF24DE3DE876}" type="pres">
      <dgm:prSet presAssocID="{0DCDD13F-9FE7-4B57-B898-B3BF8293B998}" presName="hierChild3" presStyleCnt="0"/>
      <dgm:spPr/>
    </dgm:pt>
  </dgm:ptLst>
  <dgm:cxnLst>
    <dgm:cxn modelId="{86E1B35D-12A7-48E2-80B7-62A06DFCE405}" srcId="{B5F9E764-DED4-4A1C-9503-A76029C98FDC}" destId="{7598E23B-F681-40ED-ACE9-979C21159F9D}" srcOrd="0" destOrd="0" parTransId="{1F55B2BD-8C72-45B6-9A22-F104DE84D883}" sibTransId="{83A005B2-9EFC-427D-AF77-CD16FA3F7B8E}"/>
    <dgm:cxn modelId="{110154E2-0484-42AA-AFF6-6FA46A1DCFD5}" type="presOf" srcId="{C3FAEF5F-852E-48E9-BC0F-58491951B111}" destId="{E014D5AD-D055-4CEF-BA3F-7C348A07A8DF}" srcOrd="0" destOrd="0" presId="urn:microsoft.com/office/officeart/2005/8/layout/hierarchy1"/>
    <dgm:cxn modelId="{5D4A3A07-F72B-4CED-A2B2-AB15F47F9B11}" type="presOf" srcId="{0DCDD13F-9FE7-4B57-B898-B3BF8293B998}" destId="{191D6F73-0970-429A-B603-C68F25B495ED}" srcOrd="0" destOrd="0" presId="urn:microsoft.com/office/officeart/2005/8/layout/hierarchy1"/>
    <dgm:cxn modelId="{DF6830EB-C6BB-4793-8DB2-F167449A908C}" type="presOf" srcId="{7C1C4CB0-4356-4F51-B34F-795D4A07A1C8}" destId="{40B3AAB4-8C0F-469E-B0C8-1F7F4C5B55FD}" srcOrd="0" destOrd="0" presId="urn:microsoft.com/office/officeart/2005/8/layout/hierarchy1"/>
    <dgm:cxn modelId="{45621369-91B0-44A3-A367-779E98FA9B60}" srcId="{B5F9E764-DED4-4A1C-9503-A76029C98FDC}" destId="{CB48B317-DD82-46F3-83BC-82F7F6E29BAD}" srcOrd="2" destOrd="0" parTransId="{7C1C4CB0-4356-4F51-B34F-795D4A07A1C8}" sibTransId="{F6B39FBC-E22D-4271-B053-A248075F5E43}"/>
    <dgm:cxn modelId="{79F52165-9B33-452E-B84D-5036B1914C99}" type="presOf" srcId="{B5F9E764-DED4-4A1C-9503-A76029C98FDC}" destId="{DD4B86CC-B2B9-4EA7-B923-234B3DCA8AA9}" srcOrd="0" destOrd="0" presId="urn:microsoft.com/office/officeart/2005/8/layout/hierarchy1"/>
    <dgm:cxn modelId="{97752C87-63FB-4B55-8514-DC7453CFCE93}" type="presOf" srcId="{7598E23B-F681-40ED-ACE9-979C21159F9D}" destId="{CD86E3B3-C769-40E7-99CF-0FBFA183B86B}" srcOrd="0" destOrd="0" presId="urn:microsoft.com/office/officeart/2005/8/layout/hierarchy1"/>
    <dgm:cxn modelId="{1AF03EEA-7256-4C4F-9BB6-FEBEA367D794}" srcId="{B5F9E764-DED4-4A1C-9503-A76029C98FDC}" destId="{F3A2A68A-65AC-4EBA-B005-A5C92BDD48C2}" srcOrd="1" destOrd="0" parTransId="{F3036860-7214-4166-B399-E08B166A1A97}" sibTransId="{4D6654BD-410C-43CE-8B25-904FFCD7DEBD}"/>
    <dgm:cxn modelId="{D222309B-2683-4730-B763-BC6A9DB2A25B}" type="presOf" srcId="{51313305-2ED7-47E5-92B3-E9DDBFC93EE5}" destId="{3890667A-BAAE-44C4-A9B2-41D6F1B5724F}" srcOrd="0" destOrd="0" presId="urn:microsoft.com/office/officeart/2005/8/layout/hierarchy1"/>
    <dgm:cxn modelId="{B58ECC95-BA89-4C22-8DC3-8A04A7F545F8}" type="presOf" srcId="{F3A2A68A-65AC-4EBA-B005-A5C92BDD48C2}" destId="{4405C68F-11F2-47B2-BB65-AAFB67FBEE5F}" srcOrd="0" destOrd="0" presId="urn:microsoft.com/office/officeart/2005/8/layout/hierarchy1"/>
    <dgm:cxn modelId="{77DBA260-B9FD-48A2-8FA2-DB171181CFAE}" srcId="{B5F9E764-DED4-4A1C-9503-A76029C98FDC}" destId="{0DCDD13F-9FE7-4B57-B898-B3BF8293B998}" srcOrd="3" destOrd="0" parTransId="{C3FAEF5F-852E-48E9-BC0F-58491951B111}" sibTransId="{E5DE3954-8FCC-45CC-8520-337982BFF67B}"/>
    <dgm:cxn modelId="{8765CD16-AE0B-40AE-9A43-7B14C967F20B}" type="presOf" srcId="{CB48B317-DD82-46F3-83BC-82F7F6E29BAD}" destId="{F5EA1E04-0B1C-46DF-B7E4-FCD04FB095B7}" srcOrd="0" destOrd="0" presId="urn:microsoft.com/office/officeart/2005/8/layout/hierarchy1"/>
    <dgm:cxn modelId="{91EF1009-8942-453D-AC32-8E1F028BFF46}" type="presOf" srcId="{1F55B2BD-8C72-45B6-9A22-F104DE84D883}" destId="{A8F6FABD-DD79-4330-8D24-33E6BCCF9EEE}" srcOrd="0" destOrd="0" presId="urn:microsoft.com/office/officeart/2005/8/layout/hierarchy1"/>
    <dgm:cxn modelId="{CF735FFF-D336-46C3-9AEC-ACED06604806}" srcId="{51313305-2ED7-47E5-92B3-E9DDBFC93EE5}" destId="{B5F9E764-DED4-4A1C-9503-A76029C98FDC}" srcOrd="0" destOrd="0" parTransId="{7F8BF89B-1468-497B-BD8B-87E77F5176C1}" sibTransId="{E33ACFEB-C3F4-4602-8DAB-5354B63EBDE1}"/>
    <dgm:cxn modelId="{87272178-ABB8-4066-AC00-BF10CDAE7753}" type="presOf" srcId="{F3036860-7214-4166-B399-E08B166A1A97}" destId="{F13B8353-8BE8-405F-9D46-B5F3EEF5BFA3}" srcOrd="0" destOrd="0" presId="urn:microsoft.com/office/officeart/2005/8/layout/hierarchy1"/>
    <dgm:cxn modelId="{3AD58C12-D3FD-47E0-B07A-7BFC811C50EF}" type="presParOf" srcId="{3890667A-BAAE-44C4-A9B2-41D6F1B5724F}" destId="{8FFD9979-B65A-4DC4-9F73-1DB10C13F151}" srcOrd="0" destOrd="0" presId="urn:microsoft.com/office/officeart/2005/8/layout/hierarchy1"/>
    <dgm:cxn modelId="{EB19FEA6-6153-43CC-AA3B-7484428AE065}" type="presParOf" srcId="{8FFD9979-B65A-4DC4-9F73-1DB10C13F151}" destId="{5BC325B7-13B3-40D0-A636-E8252C6EBD00}" srcOrd="0" destOrd="0" presId="urn:microsoft.com/office/officeart/2005/8/layout/hierarchy1"/>
    <dgm:cxn modelId="{668A2A70-3AF9-4B3F-BDEA-007B911271E0}" type="presParOf" srcId="{5BC325B7-13B3-40D0-A636-E8252C6EBD00}" destId="{94D1BB9C-78AD-4221-9E0A-F2E038B7C07B}" srcOrd="0" destOrd="0" presId="urn:microsoft.com/office/officeart/2005/8/layout/hierarchy1"/>
    <dgm:cxn modelId="{E611C4F6-7F09-4C82-AF50-F1BBA7EBBD66}" type="presParOf" srcId="{5BC325B7-13B3-40D0-A636-E8252C6EBD00}" destId="{DD4B86CC-B2B9-4EA7-B923-234B3DCA8AA9}" srcOrd="1" destOrd="0" presId="urn:microsoft.com/office/officeart/2005/8/layout/hierarchy1"/>
    <dgm:cxn modelId="{1A7330A9-45D1-4621-AF48-45AB8992A0DE}" type="presParOf" srcId="{8FFD9979-B65A-4DC4-9F73-1DB10C13F151}" destId="{91FF44A5-DB81-4EAA-88D7-51CCEB5B6B2B}" srcOrd="1" destOrd="0" presId="urn:microsoft.com/office/officeart/2005/8/layout/hierarchy1"/>
    <dgm:cxn modelId="{8B8EC9F5-795D-4FAB-897A-E349200D267F}" type="presParOf" srcId="{91FF44A5-DB81-4EAA-88D7-51CCEB5B6B2B}" destId="{A8F6FABD-DD79-4330-8D24-33E6BCCF9EEE}" srcOrd="0" destOrd="0" presId="urn:microsoft.com/office/officeart/2005/8/layout/hierarchy1"/>
    <dgm:cxn modelId="{C1B88435-9C80-4245-9857-8A89087FBEBA}" type="presParOf" srcId="{91FF44A5-DB81-4EAA-88D7-51CCEB5B6B2B}" destId="{6457578A-9498-429B-86F4-A2DC8574585B}" srcOrd="1" destOrd="0" presId="urn:microsoft.com/office/officeart/2005/8/layout/hierarchy1"/>
    <dgm:cxn modelId="{B26BF0D2-4C8A-4B4A-A301-F338DBBF9206}" type="presParOf" srcId="{6457578A-9498-429B-86F4-A2DC8574585B}" destId="{8E85E188-5717-4240-9E62-C9E0317B5FF9}" srcOrd="0" destOrd="0" presId="urn:microsoft.com/office/officeart/2005/8/layout/hierarchy1"/>
    <dgm:cxn modelId="{094F82BE-1D0C-4C65-842F-967C91F5C89F}" type="presParOf" srcId="{8E85E188-5717-4240-9E62-C9E0317B5FF9}" destId="{D6B515A6-09D8-4687-80F3-7BCF21F1F5E1}" srcOrd="0" destOrd="0" presId="urn:microsoft.com/office/officeart/2005/8/layout/hierarchy1"/>
    <dgm:cxn modelId="{A85FA599-F434-477C-A6E6-B9EDD5600FB7}" type="presParOf" srcId="{8E85E188-5717-4240-9E62-C9E0317B5FF9}" destId="{CD86E3B3-C769-40E7-99CF-0FBFA183B86B}" srcOrd="1" destOrd="0" presId="urn:microsoft.com/office/officeart/2005/8/layout/hierarchy1"/>
    <dgm:cxn modelId="{CACED128-46A9-45AF-B0DB-D6190D9C8EEA}" type="presParOf" srcId="{6457578A-9498-429B-86F4-A2DC8574585B}" destId="{029FC417-4460-4320-8567-6F1F6497B48E}" srcOrd="1" destOrd="0" presId="urn:microsoft.com/office/officeart/2005/8/layout/hierarchy1"/>
    <dgm:cxn modelId="{6D770C0F-4527-4340-8F0A-0C7141533396}" type="presParOf" srcId="{91FF44A5-DB81-4EAA-88D7-51CCEB5B6B2B}" destId="{F13B8353-8BE8-405F-9D46-B5F3EEF5BFA3}" srcOrd="2" destOrd="0" presId="urn:microsoft.com/office/officeart/2005/8/layout/hierarchy1"/>
    <dgm:cxn modelId="{31134A05-506D-47C3-A59A-2CCB63A33BD2}" type="presParOf" srcId="{91FF44A5-DB81-4EAA-88D7-51CCEB5B6B2B}" destId="{23778E95-CC52-45EE-B641-715847EF5A39}" srcOrd="3" destOrd="0" presId="urn:microsoft.com/office/officeart/2005/8/layout/hierarchy1"/>
    <dgm:cxn modelId="{237D3069-852E-4A7A-8151-A02F27712F0C}" type="presParOf" srcId="{23778E95-CC52-45EE-B641-715847EF5A39}" destId="{C0D056E7-704E-427C-B8BC-CF9E6C661224}" srcOrd="0" destOrd="0" presId="urn:microsoft.com/office/officeart/2005/8/layout/hierarchy1"/>
    <dgm:cxn modelId="{58B4D2E6-57F9-4953-BCD2-A56625CA1834}" type="presParOf" srcId="{C0D056E7-704E-427C-B8BC-CF9E6C661224}" destId="{D3B3C6FA-8B66-4D9B-92E1-279DFD2BDCE7}" srcOrd="0" destOrd="0" presId="urn:microsoft.com/office/officeart/2005/8/layout/hierarchy1"/>
    <dgm:cxn modelId="{2D79B01B-7805-4AAA-B0AE-D775AD3AE83D}" type="presParOf" srcId="{C0D056E7-704E-427C-B8BC-CF9E6C661224}" destId="{4405C68F-11F2-47B2-BB65-AAFB67FBEE5F}" srcOrd="1" destOrd="0" presId="urn:microsoft.com/office/officeart/2005/8/layout/hierarchy1"/>
    <dgm:cxn modelId="{C34CB0DC-1C70-4C55-A131-3CCFB355BC24}" type="presParOf" srcId="{23778E95-CC52-45EE-B641-715847EF5A39}" destId="{9C66EEF0-6D32-4489-A336-3FD5B6D4E723}" srcOrd="1" destOrd="0" presId="urn:microsoft.com/office/officeart/2005/8/layout/hierarchy1"/>
    <dgm:cxn modelId="{DAE5FDF6-BCA4-4A8D-9D51-3B226A4A88D7}" type="presParOf" srcId="{91FF44A5-DB81-4EAA-88D7-51CCEB5B6B2B}" destId="{40B3AAB4-8C0F-469E-B0C8-1F7F4C5B55FD}" srcOrd="4" destOrd="0" presId="urn:microsoft.com/office/officeart/2005/8/layout/hierarchy1"/>
    <dgm:cxn modelId="{4FFE3CF4-1C21-41E5-834A-AA29ABC8EEAE}" type="presParOf" srcId="{91FF44A5-DB81-4EAA-88D7-51CCEB5B6B2B}" destId="{B77588DE-275F-4211-B841-52FA5A86C1BE}" srcOrd="5" destOrd="0" presId="urn:microsoft.com/office/officeart/2005/8/layout/hierarchy1"/>
    <dgm:cxn modelId="{25382163-DF10-4E9D-AB77-BF315483092F}" type="presParOf" srcId="{B77588DE-275F-4211-B841-52FA5A86C1BE}" destId="{12754C18-300D-43A5-AB00-E8D3A034D3D3}" srcOrd="0" destOrd="0" presId="urn:microsoft.com/office/officeart/2005/8/layout/hierarchy1"/>
    <dgm:cxn modelId="{C2BBCD9B-7C3B-4B80-9306-A278934D59C6}" type="presParOf" srcId="{12754C18-300D-43A5-AB00-E8D3A034D3D3}" destId="{A4C60670-5DDE-490D-8423-34BB7BE37923}" srcOrd="0" destOrd="0" presId="urn:microsoft.com/office/officeart/2005/8/layout/hierarchy1"/>
    <dgm:cxn modelId="{22ED3319-44BD-4E28-8FA8-EA34A44CCFB8}" type="presParOf" srcId="{12754C18-300D-43A5-AB00-E8D3A034D3D3}" destId="{F5EA1E04-0B1C-46DF-B7E4-FCD04FB095B7}" srcOrd="1" destOrd="0" presId="urn:microsoft.com/office/officeart/2005/8/layout/hierarchy1"/>
    <dgm:cxn modelId="{6524212B-8F01-4CBA-B364-EC9F2F5447D5}" type="presParOf" srcId="{B77588DE-275F-4211-B841-52FA5A86C1BE}" destId="{B4FE10FE-2302-4E2F-AB25-61DD2BD6F775}" srcOrd="1" destOrd="0" presId="urn:microsoft.com/office/officeart/2005/8/layout/hierarchy1"/>
    <dgm:cxn modelId="{7BF06011-7213-4723-8A47-D75DEC14C98F}" type="presParOf" srcId="{91FF44A5-DB81-4EAA-88D7-51CCEB5B6B2B}" destId="{E014D5AD-D055-4CEF-BA3F-7C348A07A8DF}" srcOrd="6" destOrd="0" presId="urn:microsoft.com/office/officeart/2005/8/layout/hierarchy1"/>
    <dgm:cxn modelId="{5BADC1E5-989F-4171-B19A-D91B938CB015}" type="presParOf" srcId="{91FF44A5-DB81-4EAA-88D7-51CCEB5B6B2B}" destId="{FC737AF1-E9F0-4A93-9C91-F0C55E25047C}" srcOrd="7" destOrd="0" presId="urn:microsoft.com/office/officeart/2005/8/layout/hierarchy1"/>
    <dgm:cxn modelId="{087B73BC-598D-4CA6-927C-F06A0B63D762}" type="presParOf" srcId="{FC737AF1-E9F0-4A93-9C91-F0C55E25047C}" destId="{CBCF2023-C9C6-44C7-A125-FF2124279A7D}" srcOrd="0" destOrd="0" presId="urn:microsoft.com/office/officeart/2005/8/layout/hierarchy1"/>
    <dgm:cxn modelId="{F5A54084-3C21-4EA2-8884-9F2BE7A6466E}" type="presParOf" srcId="{CBCF2023-C9C6-44C7-A125-FF2124279A7D}" destId="{0707992F-8860-4A2F-9DF9-5AB83A4F5CDA}" srcOrd="0" destOrd="0" presId="urn:microsoft.com/office/officeart/2005/8/layout/hierarchy1"/>
    <dgm:cxn modelId="{92757B67-7D40-437E-8549-819217BEFC87}" type="presParOf" srcId="{CBCF2023-C9C6-44C7-A125-FF2124279A7D}" destId="{191D6F73-0970-429A-B603-C68F25B495ED}" srcOrd="1" destOrd="0" presId="urn:microsoft.com/office/officeart/2005/8/layout/hierarchy1"/>
    <dgm:cxn modelId="{A4711C02-7B0B-4268-89D2-446581FCA93E}" type="presParOf" srcId="{FC737AF1-E9F0-4A93-9C91-F0C55E25047C}" destId="{45AABCC4-5463-4C17-A1CF-CF24DE3DE876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13305-2ED7-47E5-92B3-E9DDBFC93E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8E23B-F681-40ED-ACE9-979C21159F9D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nygvqb</a:t>
          </a:r>
          <a:r>
            <a:rPr lang="en-US" dirty="0" smtClean="0"/>
            <a:t> </a:t>
          </a:r>
          <a:endParaRPr lang="en-US" dirty="0"/>
        </a:p>
      </dgm:t>
    </dgm:pt>
    <dgm:pt modelId="{1F55B2BD-8C72-45B6-9A22-F104DE84D883}" type="parTrans" cxnId="{86E1B35D-12A7-48E2-80B7-62A06DFCE405}">
      <dgm:prSet/>
      <dgm:spPr/>
      <dgm:t>
        <a:bodyPr/>
        <a:lstStyle/>
        <a:p>
          <a:endParaRPr lang="en-US"/>
        </a:p>
      </dgm:t>
    </dgm:pt>
    <dgm:pt modelId="{83A005B2-9EFC-427D-AF77-CD16FA3F7B8E}" type="sibTrans" cxnId="{86E1B35D-12A7-48E2-80B7-62A06DFCE405}">
      <dgm:prSet/>
      <dgm:spPr/>
      <dgm:t>
        <a:bodyPr/>
        <a:lstStyle/>
        <a:p>
          <a:endParaRPr lang="en-US"/>
        </a:p>
      </dgm:t>
    </dgm:pt>
    <dgm:pt modelId="{8B8F8B14-8C5C-4DD7-84A7-CC8BA7380B1F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vwb‡qj</a:t>
          </a:r>
          <a:endParaRPr lang="en-US" dirty="0"/>
        </a:p>
      </dgm:t>
    </dgm:pt>
    <dgm:pt modelId="{EDD3EE8E-3AA7-4B4E-A5C8-BBCB74D23FAE}" type="parTrans" cxnId="{A52966AE-CC54-49EB-B19C-732C295F6F73}">
      <dgm:prSet/>
      <dgm:spPr/>
      <dgm:t>
        <a:bodyPr/>
        <a:lstStyle/>
        <a:p>
          <a:endParaRPr lang="en-US"/>
        </a:p>
      </dgm:t>
    </dgm:pt>
    <dgm:pt modelId="{F183A58F-DF78-4010-A486-D2CEC7932F9F}" type="sibTrans" cxnId="{A52966AE-CC54-49EB-B19C-732C295F6F73}">
      <dgm:prSet/>
      <dgm:spPr/>
      <dgm:t>
        <a:bodyPr/>
        <a:lstStyle/>
        <a:p>
          <a:endParaRPr lang="en-US"/>
        </a:p>
      </dgm:t>
    </dgm:pt>
    <dgm:pt modelId="{D2904408-8415-40B8-B3E0-195F09B5C922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AvKei</a:t>
          </a:r>
          <a:r>
            <a:rPr lang="en-US" dirty="0" smtClean="0">
              <a:latin typeface="SutonnyMJ" pitchFamily="2" charset="0"/>
              <a:cs typeface="SutonnyMJ" pitchFamily="2" charset="0"/>
            </a:rPr>
            <a:t/>
          </a:r>
          <a:br>
            <a:rPr lang="en-US" dirty="0" smtClean="0">
              <a:latin typeface="SutonnyMJ" pitchFamily="2" charset="0"/>
              <a:cs typeface="SutonnyMJ" pitchFamily="2" charset="0"/>
            </a:rPr>
          </a:br>
          <a:r>
            <a:rPr lang="en-US" dirty="0" smtClean="0">
              <a:latin typeface="SutonnyMJ" pitchFamily="2" charset="0"/>
              <a:cs typeface="SutonnyMJ" pitchFamily="2" charset="0"/>
            </a:rPr>
            <a:t>1556-1605</a:t>
          </a:r>
          <a:endParaRPr lang="en-US" dirty="0"/>
        </a:p>
      </dgm:t>
    </dgm:pt>
    <dgm:pt modelId="{96F1B88C-89D8-445A-9D24-CC56E140DAEE}" type="parTrans" cxnId="{D657BCA2-4BB2-409F-961D-507A9431A2B6}">
      <dgm:prSet/>
      <dgm:spPr/>
      <dgm:t>
        <a:bodyPr/>
        <a:lstStyle/>
        <a:p>
          <a:endParaRPr lang="en-US"/>
        </a:p>
      </dgm:t>
    </dgm:pt>
    <dgm:pt modelId="{0F70B32E-CCBF-4B8E-86DB-121BE53282B3}" type="sibTrans" cxnId="{D657BCA2-4BB2-409F-961D-507A9431A2B6}">
      <dgm:prSet/>
      <dgm:spPr/>
      <dgm:t>
        <a:bodyPr/>
        <a:lstStyle/>
        <a:p>
          <a:endParaRPr lang="en-US"/>
        </a:p>
      </dgm:t>
    </dgm:pt>
    <dgm:pt modelId="{A8FC4303-E4B0-4406-9663-819E52D8FD26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mwjg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1605-27</a:t>
          </a:r>
          <a:endParaRPr lang="en-US" dirty="0"/>
        </a:p>
      </dgm:t>
    </dgm:pt>
    <dgm:pt modelId="{F5FBDE1B-0B31-412C-AE94-576DA644E865}" type="parTrans" cxnId="{2A6CFD59-FB47-4DC5-B266-04612A7AC55E}">
      <dgm:prSet/>
      <dgm:spPr/>
      <dgm:t>
        <a:bodyPr/>
        <a:lstStyle/>
        <a:p>
          <a:endParaRPr lang="en-US"/>
        </a:p>
      </dgm:t>
    </dgm:pt>
    <dgm:pt modelId="{D2BF1BF7-3DC0-410C-8858-E1BF3D8F8940}" type="sibTrans" cxnId="{2A6CFD59-FB47-4DC5-B266-04612A7AC55E}">
      <dgm:prSet/>
      <dgm:spPr/>
      <dgm:t>
        <a:bodyPr/>
        <a:lstStyle/>
        <a:p>
          <a:endParaRPr lang="en-US"/>
        </a:p>
      </dgm:t>
    </dgm:pt>
    <dgm:pt modelId="{8F0DC22A-0DB2-49C1-A1CC-42F5AAC13D8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gyiv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`</a:t>
          </a:r>
          <a:endParaRPr lang="en-US" dirty="0"/>
        </a:p>
      </dgm:t>
    </dgm:pt>
    <dgm:pt modelId="{D969DE8E-684C-4289-A2FE-638B8A7630BD}" type="parTrans" cxnId="{FA7DEED1-042B-47AE-9C1E-1CFDE5D32295}">
      <dgm:prSet/>
      <dgm:spPr/>
      <dgm:t>
        <a:bodyPr/>
        <a:lstStyle/>
        <a:p>
          <a:endParaRPr lang="en-US"/>
        </a:p>
      </dgm:t>
    </dgm:pt>
    <dgm:pt modelId="{7041600F-3D55-4B90-8ADE-178CB94E4E43}" type="sibTrans" cxnId="{FA7DEED1-042B-47AE-9C1E-1CFDE5D32295}">
      <dgm:prSet/>
      <dgm:spPr/>
      <dgm:t>
        <a:bodyPr/>
        <a:lstStyle/>
        <a:p>
          <a:endParaRPr lang="en-US"/>
        </a:p>
      </dgm:t>
    </dgm:pt>
    <dgm:pt modelId="{3890667A-BAAE-44C4-A9B2-41D6F1B5724F}" type="pres">
      <dgm:prSet presAssocID="{51313305-2ED7-47E5-92B3-E9DDBFC93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0FE58D-29F7-423C-A0DA-D7130F4888AC}" type="pres">
      <dgm:prSet presAssocID="{7598E23B-F681-40ED-ACE9-979C21159F9D}" presName="hierRoot1" presStyleCnt="0"/>
      <dgm:spPr/>
    </dgm:pt>
    <dgm:pt modelId="{316CFE39-9ABA-43D1-A251-0727A5F6E54C}" type="pres">
      <dgm:prSet presAssocID="{7598E23B-F681-40ED-ACE9-979C21159F9D}" presName="composite" presStyleCnt="0"/>
      <dgm:spPr/>
    </dgm:pt>
    <dgm:pt modelId="{940E6238-A8F1-4EAB-BDF6-08F5103C72EF}" type="pres">
      <dgm:prSet presAssocID="{7598E23B-F681-40ED-ACE9-979C21159F9D}" presName="background" presStyleLbl="node0" presStyleIdx="0" presStyleCnt="1"/>
      <dgm:spPr/>
    </dgm:pt>
    <dgm:pt modelId="{BE3C53BB-50F6-4585-979C-C43E64444E97}" type="pres">
      <dgm:prSet presAssocID="{7598E23B-F681-40ED-ACE9-979C21159F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55F22-67F0-4CF7-91A6-314F6ADCA9D9}" type="pres">
      <dgm:prSet presAssocID="{7598E23B-F681-40ED-ACE9-979C21159F9D}" presName="hierChild2" presStyleCnt="0"/>
      <dgm:spPr/>
    </dgm:pt>
    <dgm:pt modelId="{722DC5AC-01A9-4815-84AE-065E6E8CEBE3}" type="pres">
      <dgm:prSet presAssocID="{96F1B88C-89D8-445A-9D24-CC56E140DAE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92CE1B1-FD24-4A02-956C-0BD53452B121}" type="pres">
      <dgm:prSet presAssocID="{D2904408-8415-40B8-B3E0-195F09B5C922}" presName="hierRoot2" presStyleCnt="0"/>
      <dgm:spPr/>
    </dgm:pt>
    <dgm:pt modelId="{95D5AA1E-A967-49A3-A589-D1CA1D218F3A}" type="pres">
      <dgm:prSet presAssocID="{D2904408-8415-40B8-B3E0-195F09B5C922}" presName="composite2" presStyleCnt="0"/>
      <dgm:spPr/>
    </dgm:pt>
    <dgm:pt modelId="{6EA628FF-1475-4729-867A-52DC83DB370A}" type="pres">
      <dgm:prSet presAssocID="{D2904408-8415-40B8-B3E0-195F09B5C922}" presName="background2" presStyleLbl="node2" presStyleIdx="0" presStyleCnt="1"/>
      <dgm:spPr/>
    </dgm:pt>
    <dgm:pt modelId="{A9A8C437-C8AF-4EFE-82EA-1BB97FF2EAB9}" type="pres">
      <dgm:prSet presAssocID="{D2904408-8415-40B8-B3E0-195F09B5C922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02AC5-53A2-4B42-BA2C-997231B003AE}" type="pres">
      <dgm:prSet presAssocID="{D2904408-8415-40B8-B3E0-195F09B5C922}" presName="hierChild3" presStyleCnt="0"/>
      <dgm:spPr/>
    </dgm:pt>
    <dgm:pt modelId="{28D6BAEC-7EDE-4DF6-9CFC-F4A80E305805}" type="pres">
      <dgm:prSet presAssocID="{F5FBDE1B-0B31-412C-AE94-576DA644E865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D80219C-A78C-4039-BEE5-00EBCA5E094C}" type="pres">
      <dgm:prSet presAssocID="{A8FC4303-E4B0-4406-9663-819E52D8FD26}" presName="hierRoot3" presStyleCnt="0"/>
      <dgm:spPr/>
    </dgm:pt>
    <dgm:pt modelId="{F025AF50-7CDA-4A7B-B40C-C59066314257}" type="pres">
      <dgm:prSet presAssocID="{A8FC4303-E4B0-4406-9663-819E52D8FD26}" presName="composite3" presStyleCnt="0"/>
      <dgm:spPr/>
    </dgm:pt>
    <dgm:pt modelId="{57DEAC9F-E39E-4502-B9CF-6F9E4D34D531}" type="pres">
      <dgm:prSet presAssocID="{A8FC4303-E4B0-4406-9663-819E52D8FD26}" presName="background3" presStyleLbl="node3" presStyleIdx="0" presStyleCnt="3"/>
      <dgm:spPr/>
    </dgm:pt>
    <dgm:pt modelId="{AB2D04FF-D926-476D-9BDC-1F4F0991DF64}" type="pres">
      <dgm:prSet presAssocID="{A8FC4303-E4B0-4406-9663-819E52D8FD2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7C38E-8298-47E8-B46B-020BED60A750}" type="pres">
      <dgm:prSet presAssocID="{A8FC4303-E4B0-4406-9663-819E52D8FD26}" presName="hierChild4" presStyleCnt="0"/>
      <dgm:spPr/>
    </dgm:pt>
    <dgm:pt modelId="{38EBDAC1-293A-4704-9133-B3764FF64B3F}" type="pres">
      <dgm:prSet presAssocID="{D969DE8E-684C-4289-A2FE-638B8A7630B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63955C3-B28A-468C-934D-2AD7CB02E1D0}" type="pres">
      <dgm:prSet presAssocID="{8F0DC22A-0DB2-49C1-A1CC-42F5AAC13D88}" presName="hierRoot3" presStyleCnt="0"/>
      <dgm:spPr/>
    </dgm:pt>
    <dgm:pt modelId="{D6C1956F-333D-4670-8CB2-2CC826FDB57F}" type="pres">
      <dgm:prSet presAssocID="{8F0DC22A-0DB2-49C1-A1CC-42F5AAC13D88}" presName="composite3" presStyleCnt="0"/>
      <dgm:spPr/>
    </dgm:pt>
    <dgm:pt modelId="{63676163-4C2F-48AE-91B8-9700A446025C}" type="pres">
      <dgm:prSet presAssocID="{8F0DC22A-0DB2-49C1-A1CC-42F5AAC13D88}" presName="background3" presStyleLbl="node3" presStyleIdx="1" presStyleCnt="3"/>
      <dgm:spPr/>
    </dgm:pt>
    <dgm:pt modelId="{A62C983C-75D5-4EED-8CA8-77C2640FF24E}" type="pres">
      <dgm:prSet presAssocID="{8F0DC22A-0DB2-49C1-A1CC-42F5AAC13D8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167CF-9EDB-4A8A-9A54-12C45947E674}" type="pres">
      <dgm:prSet presAssocID="{8F0DC22A-0DB2-49C1-A1CC-42F5AAC13D88}" presName="hierChild4" presStyleCnt="0"/>
      <dgm:spPr/>
    </dgm:pt>
    <dgm:pt modelId="{FE5AD8E8-EEAF-493E-817A-D0EC1DAFCA8F}" type="pres">
      <dgm:prSet presAssocID="{EDD3EE8E-3AA7-4B4E-A5C8-BBCB74D23FA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AC587CB-31ED-47E1-9FF8-89BB1536E9C2}" type="pres">
      <dgm:prSet presAssocID="{8B8F8B14-8C5C-4DD7-84A7-CC8BA7380B1F}" presName="hierRoot3" presStyleCnt="0"/>
      <dgm:spPr/>
    </dgm:pt>
    <dgm:pt modelId="{815BE7D4-FF1A-4BF8-A5A7-A571888E6819}" type="pres">
      <dgm:prSet presAssocID="{8B8F8B14-8C5C-4DD7-84A7-CC8BA7380B1F}" presName="composite3" presStyleCnt="0"/>
      <dgm:spPr/>
    </dgm:pt>
    <dgm:pt modelId="{6D722DD2-F050-4FB8-B4C4-4E43B090F4AF}" type="pres">
      <dgm:prSet presAssocID="{8B8F8B14-8C5C-4DD7-84A7-CC8BA7380B1F}" presName="background3" presStyleLbl="node3" presStyleIdx="2" presStyleCnt="3"/>
      <dgm:spPr/>
    </dgm:pt>
    <dgm:pt modelId="{9C6B4717-E00D-43F8-B122-E1D382FCAAA9}" type="pres">
      <dgm:prSet presAssocID="{8B8F8B14-8C5C-4DD7-84A7-CC8BA7380B1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C60D3-AB3D-4C10-B4AC-5D6E35431DEC}" type="pres">
      <dgm:prSet presAssocID="{8B8F8B14-8C5C-4DD7-84A7-CC8BA7380B1F}" presName="hierChild4" presStyleCnt="0"/>
      <dgm:spPr/>
    </dgm:pt>
  </dgm:ptLst>
  <dgm:cxnLst>
    <dgm:cxn modelId="{8575A8ED-B446-4414-A860-7232B0DC64FF}" type="presOf" srcId="{F5FBDE1B-0B31-412C-AE94-576DA644E865}" destId="{28D6BAEC-7EDE-4DF6-9CFC-F4A80E305805}" srcOrd="0" destOrd="0" presId="urn:microsoft.com/office/officeart/2005/8/layout/hierarchy1"/>
    <dgm:cxn modelId="{148D9F8F-AC35-45D8-8FF5-C2098BBD2D9A}" type="presOf" srcId="{EDD3EE8E-3AA7-4B4E-A5C8-BBCB74D23FAE}" destId="{FE5AD8E8-EEAF-493E-817A-D0EC1DAFCA8F}" srcOrd="0" destOrd="0" presId="urn:microsoft.com/office/officeart/2005/8/layout/hierarchy1"/>
    <dgm:cxn modelId="{86E1B35D-12A7-48E2-80B7-62A06DFCE405}" srcId="{51313305-2ED7-47E5-92B3-E9DDBFC93EE5}" destId="{7598E23B-F681-40ED-ACE9-979C21159F9D}" srcOrd="0" destOrd="0" parTransId="{1F55B2BD-8C72-45B6-9A22-F104DE84D883}" sibTransId="{83A005B2-9EFC-427D-AF77-CD16FA3F7B8E}"/>
    <dgm:cxn modelId="{4FD1E443-2CD9-4F22-90C0-47F77A6E19B1}" type="presOf" srcId="{A8FC4303-E4B0-4406-9663-819E52D8FD26}" destId="{AB2D04FF-D926-476D-9BDC-1F4F0991DF64}" srcOrd="0" destOrd="0" presId="urn:microsoft.com/office/officeart/2005/8/layout/hierarchy1"/>
    <dgm:cxn modelId="{D657BCA2-4BB2-409F-961D-507A9431A2B6}" srcId="{7598E23B-F681-40ED-ACE9-979C21159F9D}" destId="{D2904408-8415-40B8-B3E0-195F09B5C922}" srcOrd="0" destOrd="0" parTransId="{96F1B88C-89D8-445A-9D24-CC56E140DAEE}" sibTransId="{0F70B32E-CCBF-4B8E-86DB-121BE53282B3}"/>
    <dgm:cxn modelId="{C139E742-4B81-4A7E-905D-C1596F07DA50}" type="presOf" srcId="{8F0DC22A-0DB2-49C1-A1CC-42F5AAC13D88}" destId="{A62C983C-75D5-4EED-8CA8-77C2640FF24E}" srcOrd="0" destOrd="0" presId="urn:microsoft.com/office/officeart/2005/8/layout/hierarchy1"/>
    <dgm:cxn modelId="{B71D5FEC-8C89-4241-BEFD-9716AA6E2513}" type="presOf" srcId="{D969DE8E-684C-4289-A2FE-638B8A7630BD}" destId="{38EBDAC1-293A-4704-9133-B3764FF64B3F}" srcOrd="0" destOrd="0" presId="urn:microsoft.com/office/officeart/2005/8/layout/hierarchy1"/>
    <dgm:cxn modelId="{A52966AE-CC54-49EB-B19C-732C295F6F73}" srcId="{D2904408-8415-40B8-B3E0-195F09B5C922}" destId="{8B8F8B14-8C5C-4DD7-84A7-CC8BA7380B1F}" srcOrd="2" destOrd="0" parTransId="{EDD3EE8E-3AA7-4B4E-A5C8-BBCB74D23FAE}" sibTransId="{F183A58F-DF78-4010-A486-D2CEC7932F9F}"/>
    <dgm:cxn modelId="{2A6CFD59-FB47-4DC5-B266-04612A7AC55E}" srcId="{D2904408-8415-40B8-B3E0-195F09B5C922}" destId="{A8FC4303-E4B0-4406-9663-819E52D8FD26}" srcOrd="0" destOrd="0" parTransId="{F5FBDE1B-0B31-412C-AE94-576DA644E865}" sibTransId="{D2BF1BF7-3DC0-410C-8858-E1BF3D8F8940}"/>
    <dgm:cxn modelId="{150B80EC-01A9-4407-A71B-E6713150F51E}" type="presOf" srcId="{7598E23B-F681-40ED-ACE9-979C21159F9D}" destId="{BE3C53BB-50F6-4585-979C-C43E64444E97}" srcOrd="0" destOrd="0" presId="urn:microsoft.com/office/officeart/2005/8/layout/hierarchy1"/>
    <dgm:cxn modelId="{51B9C643-7328-43F9-929F-DF8BC17B1744}" type="presOf" srcId="{96F1B88C-89D8-445A-9D24-CC56E140DAEE}" destId="{722DC5AC-01A9-4815-84AE-065E6E8CEBE3}" srcOrd="0" destOrd="0" presId="urn:microsoft.com/office/officeart/2005/8/layout/hierarchy1"/>
    <dgm:cxn modelId="{E9EDEB07-8995-4353-9476-12FFF38575A1}" type="presOf" srcId="{D2904408-8415-40B8-B3E0-195F09B5C922}" destId="{A9A8C437-C8AF-4EFE-82EA-1BB97FF2EAB9}" srcOrd="0" destOrd="0" presId="urn:microsoft.com/office/officeart/2005/8/layout/hierarchy1"/>
    <dgm:cxn modelId="{1E0FEF8A-7E04-4C21-B9C9-BEC080956893}" type="presOf" srcId="{51313305-2ED7-47E5-92B3-E9DDBFC93EE5}" destId="{3890667A-BAAE-44C4-A9B2-41D6F1B5724F}" srcOrd="0" destOrd="0" presId="urn:microsoft.com/office/officeart/2005/8/layout/hierarchy1"/>
    <dgm:cxn modelId="{226E5A92-97AC-4B2E-87C4-08FD9756168C}" type="presOf" srcId="{8B8F8B14-8C5C-4DD7-84A7-CC8BA7380B1F}" destId="{9C6B4717-E00D-43F8-B122-E1D382FCAAA9}" srcOrd="0" destOrd="0" presId="urn:microsoft.com/office/officeart/2005/8/layout/hierarchy1"/>
    <dgm:cxn modelId="{FA7DEED1-042B-47AE-9C1E-1CFDE5D32295}" srcId="{D2904408-8415-40B8-B3E0-195F09B5C922}" destId="{8F0DC22A-0DB2-49C1-A1CC-42F5AAC13D88}" srcOrd="1" destOrd="0" parTransId="{D969DE8E-684C-4289-A2FE-638B8A7630BD}" sibTransId="{7041600F-3D55-4B90-8ADE-178CB94E4E43}"/>
    <dgm:cxn modelId="{1316B78F-6A3F-451E-A66F-5F76481B7187}" type="presParOf" srcId="{3890667A-BAAE-44C4-A9B2-41D6F1B5724F}" destId="{080FE58D-29F7-423C-A0DA-D7130F4888AC}" srcOrd="0" destOrd="0" presId="urn:microsoft.com/office/officeart/2005/8/layout/hierarchy1"/>
    <dgm:cxn modelId="{8280F1DA-9102-4065-80E5-7B9B89DD7A36}" type="presParOf" srcId="{080FE58D-29F7-423C-A0DA-D7130F4888AC}" destId="{316CFE39-9ABA-43D1-A251-0727A5F6E54C}" srcOrd="0" destOrd="0" presId="urn:microsoft.com/office/officeart/2005/8/layout/hierarchy1"/>
    <dgm:cxn modelId="{8F865AB7-FCEB-47F2-B453-301B82555474}" type="presParOf" srcId="{316CFE39-9ABA-43D1-A251-0727A5F6E54C}" destId="{940E6238-A8F1-4EAB-BDF6-08F5103C72EF}" srcOrd="0" destOrd="0" presId="urn:microsoft.com/office/officeart/2005/8/layout/hierarchy1"/>
    <dgm:cxn modelId="{F4450EB8-DA1A-4E29-9250-0E7CCD493B4B}" type="presParOf" srcId="{316CFE39-9ABA-43D1-A251-0727A5F6E54C}" destId="{BE3C53BB-50F6-4585-979C-C43E64444E97}" srcOrd="1" destOrd="0" presId="urn:microsoft.com/office/officeart/2005/8/layout/hierarchy1"/>
    <dgm:cxn modelId="{506B0B9B-5FAC-4240-9051-7FEA0C8461CC}" type="presParOf" srcId="{080FE58D-29F7-423C-A0DA-D7130F4888AC}" destId="{0F655F22-67F0-4CF7-91A6-314F6ADCA9D9}" srcOrd="1" destOrd="0" presId="urn:microsoft.com/office/officeart/2005/8/layout/hierarchy1"/>
    <dgm:cxn modelId="{EE4751A6-47E8-40A8-B6F1-D3C84F639977}" type="presParOf" srcId="{0F655F22-67F0-4CF7-91A6-314F6ADCA9D9}" destId="{722DC5AC-01A9-4815-84AE-065E6E8CEBE3}" srcOrd="0" destOrd="0" presId="urn:microsoft.com/office/officeart/2005/8/layout/hierarchy1"/>
    <dgm:cxn modelId="{F436FD8D-0004-48E5-A790-8E5BC8A31523}" type="presParOf" srcId="{0F655F22-67F0-4CF7-91A6-314F6ADCA9D9}" destId="{792CE1B1-FD24-4A02-956C-0BD53452B121}" srcOrd="1" destOrd="0" presId="urn:microsoft.com/office/officeart/2005/8/layout/hierarchy1"/>
    <dgm:cxn modelId="{3911EEE1-B1BD-4237-A2AD-6F081016FF34}" type="presParOf" srcId="{792CE1B1-FD24-4A02-956C-0BD53452B121}" destId="{95D5AA1E-A967-49A3-A589-D1CA1D218F3A}" srcOrd="0" destOrd="0" presId="urn:microsoft.com/office/officeart/2005/8/layout/hierarchy1"/>
    <dgm:cxn modelId="{1D71FE50-BF83-4F2C-BB1C-FAE4C8EFA626}" type="presParOf" srcId="{95D5AA1E-A967-49A3-A589-D1CA1D218F3A}" destId="{6EA628FF-1475-4729-867A-52DC83DB370A}" srcOrd="0" destOrd="0" presId="urn:microsoft.com/office/officeart/2005/8/layout/hierarchy1"/>
    <dgm:cxn modelId="{47743313-22AD-4F24-90B2-FD75A72C8C97}" type="presParOf" srcId="{95D5AA1E-A967-49A3-A589-D1CA1D218F3A}" destId="{A9A8C437-C8AF-4EFE-82EA-1BB97FF2EAB9}" srcOrd="1" destOrd="0" presId="urn:microsoft.com/office/officeart/2005/8/layout/hierarchy1"/>
    <dgm:cxn modelId="{0FD7CF7C-7680-4D3F-89C9-8C488B8EA760}" type="presParOf" srcId="{792CE1B1-FD24-4A02-956C-0BD53452B121}" destId="{F2802AC5-53A2-4B42-BA2C-997231B003AE}" srcOrd="1" destOrd="0" presId="urn:microsoft.com/office/officeart/2005/8/layout/hierarchy1"/>
    <dgm:cxn modelId="{C886E4A1-69F3-4EED-8E49-6BBD49CA5B7E}" type="presParOf" srcId="{F2802AC5-53A2-4B42-BA2C-997231B003AE}" destId="{28D6BAEC-7EDE-4DF6-9CFC-F4A80E305805}" srcOrd="0" destOrd="0" presId="urn:microsoft.com/office/officeart/2005/8/layout/hierarchy1"/>
    <dgm:cxn modelId="{753D180E-7B8D-4C64-B88E-23BC6B6F6688}" type="presParOf" srcId="{F2802AC5-53A2-4B42-BA2C-997231B003AE}" destId="{5D80219C-A78C-4039-BEE5-00EBCA5E094C}" srcOrd="1" destOrd="0" presId="urn:microsoft.com/office/officeart/2005/8/layout/hierarchy1"/>
    <dgm:cxn modelId="{0827290A-3F2C-4C18-85B9-933F30562A3F}" type="presParOf" srcId="{5D80219C-A78C-4039-BEE5-00EBCA5E094C}" destId="{F025AF50-7CDA-4A7B-B40C-C59066314257}" srcOrd="0" destOrd="0" presId="urn:microsoft.com/office/officeart/2005/8/layout/hierarchy1"/>
    <dgm:cxn modelId="{56718619-E875-4B89-98DF-ED14A9160B38}" type="presParOf" srcId="{F025AF50-7CDA-4A7B-B40C-C59066314257}" destId="{57DEAC9F-E39E-4502-B9CF-6F9E4D34D531}" srcOrd="0" destOrd="0" presId="urn:microsoft.com/office/officeart/2005/8/layout/hierarchy1"/>
    <dgm:cxn modelId="{E243F424-DEC6-4448-873D-72CB74C1ACA4}" type="presParOf" srcId="{F025AF50-7CDA-4A7B-B40C-C59066314257}" destId="{AB2D04FF-D926-476D-9BDC-1F4F0991DF64}" srcOrd="1" destOrd="0" presId="urn:microsoft.com/office/officeart/2005/8/layout/hierarchy1"/>
    <dgm:cxn modelId="{6D5F844A-7654-4B4F-957D-0763BA07A9A8}" type="presParOf" srcId="{5D80219C-A78C-4039-BEE5-00EBCA5E094C}" destId="{CF87C38E-8298-47E8-B46B-020BED60A750}" srcOrd="1" destOrd="0" presId="urn:microsoft.com/office/officeart/2005/8/layout/hierarchy1"/>
    <dgm:cxn modelId="{3BCAF352-E474-44AA-9383-945A85C686D1}" type="presParOf" srcId="{F2802AC5-53A2-4B42-BA2C-997231B003AE}" destId="{38EBDAC1-293A-4704-9133-B3764FF64B3F}" srcOrd="2" destOrd="0" presId="urn:microsoft.com/office/officeart/2005/8/layout/hierarchy1"/>
    <dgm:cxn modelId="{C01BBBFE-6351-4F70-9C32-EE6BF0612741}" type="presParOf" srcId="{F2802AC5-53A2-4B42-BA2C-997231B003AE}" destId="{163955C3-B28A-468C-934D-2AD7CB02E1D0}" srcOrd="3" destOrd="0" presId="urn:microsoft.com/office/officeart/2005/8/layout/hierarchy1"/>
    <dgm:cxn modelId="{BDC1A93A-AE0C-4221-B093-EB7D13C82684}" type="presParOf" srcId="{163955C3-B28A-468C-934D-2AD7CB02E1D0}" destId="{D6C1956F-333D-4670-8CB2-2CC826FDB57F}" srcOrd="0" destOrd="0" presId="urn:microsoft.com/office/officeart/2005/8/layout/hierarchy1"/>
    <dgm:cxn modelId="{5B08D407-6F3F-4BA0-89D9-53998AE40B87}" type="presParOf" srcId="{D6C1956F-333D-4670-8CB2-2CC826FDB57F}" destId="{63676163-4C2F-48AE-91B8-9700A446025C}" srcOrd="0" destOrd="0" presId="urn:microsoft.com/office/officeart/2005/8/layout/hierarchy1"/>
    <dgm:cxn modelId="{D3BFA5D1-2F87-45BD-AE99-052BA453A594}" type="presParOf" srcId="{D6C1956F-333D-4670-8CB2-2CC826FDB57F}" destId="{A62C983C-75D5-4EED-8CA8-77C2640FF24E}" srcOrd="1" destOrd="0" presId="urn:microsoft.com/office/officeart/2005/8/layout/hierarchy1"/>
    <dgm:cxn modelId="{E2312679-B53A-464F-BD22-FF69673A9F1F}" type="presParOf" srcId="{163955C3-B28A-468C-934D-2AD7CB02E1D0}" destId="{539167CF-9EDB-4A8A-9A54-12C45947E674}" srcOrd="1" destOrd="0" presId="urn:microsoft.com/office/officeart/2005/8/layout/hierarchy1"/>
    <dgm:cxn modelId="{47687689-EE50-4F8E-B89C-24B36587E446}" type="presParOf" srcId="{F2802AC5-53A2-4B42-BA2C-997231B003AE}" destId="{FE5AD8E8-EEAF-493E-817A-D0EC1DAFCA8F}" srcOrd="4" destOrd="0" presId="urn:microsoft.com/office/officeart/2005/8/layout/hierarchy1"/>
    <dgm:cxn modelId="{24A4BE12-B00D-43D9-88E4-85DA8E833AEE}" type="presParOf" srcId="{F2802AC5-53A2-4B42-BA2C-997231B003AE}" destId="{5AC587CB-31ED-47E1-9FF8-89BB1536E9C2}" srcOrd="5" destOrd="0" presId="urn:microsoft.com/office/officeart/2005/8/layout/hierarchy1"/>
    <dgm:cxn modelId="{EB4D6355-40FB-477D-8D7C-90386BDA8D55}" type="presParOf" srcId="{5AC587CB-31ED-47E1-9FF8-89BB1536E9C2}" destId="{815BE7D4-FF1A-4BF8-A5A7-A571888E6819}" srcOrd="0" destOrd="0" presId="urn:microsoft.com/office/officeart/2005/8/layout/hierarchy1"/>
    <dgm:cxn modelId="{CB9F2FFE-A8ED-4AA3-958E-6B216E7C84AE}" type="presParOf" srcId="{815BE7D4-FF1A-4BF8-A5A7-A571888E6819}" destId="{6D722DD2-F050-4FB8-B4C4-4E43B090F4AF}" srcOrd="0" destOrd="0" presId="urn:microsoft.com/office/officeart/2005/8/layout/hierarchy1"/>
    <dgm:cxn modelId="{AAEF0615-3BF5-47C2-BC44-66042990BDA7}" type="presParOf" srcId="{815BE7D4-FF1A-4BF8-A5A7-A571888E6819}" destId="{9C6B4717-E00D-43F8-B122-E1D382FCAAA9}" srcOrd="1" destOrd="0" presId="urn:microsoft.com/office/officeart/2005/8/layout/hierarchy1"/>
    <dgm:cxn modelId="{5AF82A1E-C891-43AC-9D97-CB68EE92D3F7}" type="presParOf" srcId="{5AC587CB-31ED-47E1-9FF8-89BB1536E9C2}" destId="{6D6C60D3-AB3D-4C10-B4AC-5D6E35431DEC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13305-2ED7-47E5-92B3-E9DDBFC93E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F8B14-8C5C-4DD7-84A7-CC8BA7380B1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Lyiig</a:t>
          </a:r>
          <a:r>
            <a:rPr lang="en-US" dirty="0" smtClean="0">
              <a:latin typeface="SutonnyMJ" pitchFamily="2" charset="0"/>
              <a:cs typeface="SutonnyMJ" pitchFamily="2" charset="0"/>
            </a:rPr>
            <a:t>(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kvnRvnvb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)</a:t>
          </a: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1627-58</a:t>
          </a:r>
          <a:endParaRPr lang="en-US" dirty="0"/>
        </a:p>
      </dgm:t>
    </dgm:pt>
    <dgm:pt modelId="{EDD3EE8E-3AA7-4B4E-A5C8-BBCB74D23FAE}" type="parTrans" cxnId="{A52966AE-CC54-49EB-B19C-732C295F6F73}">
      <dgm:prSet/>
      <dgm:spPr/>
      <dgm:t>
        <a:bodyPr/>
        <a:lstStyle/>
        <a:p>
          <a:endParaRPr lang="en-US"/>
        </a:p>
      </dgm:t>
    </dgm:pt>
    <dgm:pt modelId="{F183A58F-DF78-4010-A486-D2CEC7932F9F}" type="sibTrans" cxnId="{A52966AE-CC54-49EB-B19C-732C295F6F73}">
      <dgm:prSet/>
      <dgm:spPr/>
      <dgm:t>
        <a:bodyPr/>
        <a:lstStyle/>
        <a:p>
          <a:endParaRPr lang="en-US"/>
        </a:p>
      </dgm:t>
    </dgm:pt>
    <dgm:pt modelId="{D2904408-8415-40B8-B3E0-195F09B5C922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mwjg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1605-27</a:t>
          </a:r>
          <a:endParaRPr lang="en-US" dirty="0"/>
        </a:p>
      </dgm:t>
    </dgm:pt>
    <dgm:pt modelId="{96F1B88C-89D8-445A-9D24-CC56E140DAEE}" type="parTrans" cxnId="{D657BCA2-4BB2-409F-961D-507A9431A2B6}">
      <dgm:prSet/>
      <dgm:spPr/>
      <dgm:t>
        <a:bodyPr/>
        <a:lstStyle/>
        <a:p>
          <a:endParaRPr lang="en-US"/>
        </a:p>
      </dgm:t>
    </dgm:pt>
    <dgm:pt modelId="{0F70B32E-CCBF-4B8E-86DB-121BE53282B3}" type="sibTrans" cxnId="{D657BCA2-4BB2-409F-961D-507A9431A2B6}">
      <dgm:prSet/>
      <dgm:spPr/>
      <dgm:t>
        <a:bodyPr/>
        <a:lstStyle/>
        <a:p>
          <a:endParaRPr lang="en-US"/>
        </a:p>
      </dgm:t>
    </dgm:pt>
    <dgm:pt modelId="{A8FC4303-E4B0-4406-9663-819E52D8FD26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Lmiæ</a:t>
          </a:r>
          <a:endParaRPr lang="en-US" dirty="0" smtClean="0">
            <a:latin typeface="SutonnyMJ" pitchFamily="2" charset="0"/>
            <a:cs typeface="SutonnyMJ" pitchFamily="2" charset="0"/>
          </a:endParaRPr>
        </a:p>
      </dgm:t>
    </dgm:pt>
    <dgm:pt modelId="{F5FBDE1B-0B31-412C-AE94-576DA644E865}" type="parTrans" cxnId="{2A6CFD59-FB47-4DC5-B266-04612A7AC55E}">
      <dgm:prSet/>
      <dgm:spPr/>
      <dgm:t>
        <a:bodyPr/>
        <a:lstStyle/>
        <a:p>
          <a:endParaRPr lang="en-US"/>
        </a:p>
      </dgm:t>
    </dgm:pt>
    <dgm:pt modelId="{D2BF1BF7-3DC0-410C-8858-E1BF3D8F8940}" type="sibTrans" cxnId="{2A6CFD59-FB47-4DC5-B266-04612A7AC55E}">
      <dgm:prSet/>
      <dgm:spPr/>
      <dgm:t>
        <a:bodyPr/>
        <a:lstStyle/>
        <a:p>
          <a:endParaRPr lang="en-US"/>
        </a:p>
      </dgm:t>
    </dgm:pt>
    <dgm:pt modelId="{8F0DC22A-0DB2-49C1-A1CC-42F5AAC13D8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cvi‡fR</a:t>
          </a:r>
          <a:endParaRPr lang="en-US" dirty="0"/>
        </a:p>
      </dgm:t>
    </dgm:pt>
    <dgm:pt modelId="{D969DE8E-684C-4289-A2FE-638B8A7630BD}" type="parTrans" cxnId="{FA7DEED1-042B-47AE-9C1E-1CFDE5D32295}">
      <dgm:prSet/>
      <dgm:spPr/>
      <dgm:t>
        <a:bodyPr/>
        <a:lstStyle/>
        <a:p>
          <a:endParaRPr lang="en-US"/>
        </a:p>
      </dgm:t>
    </dgm:pt>
    <dgm:pt modelId="{7041600F-3D55-4B90-8ADE-178CB94E4E43}" type="sibTrans" cxnId="{FA7DEED1-042B-47AE-9C1E-1CFDE5D32295}">
      <dgm:prSet/>
      <dgm:spPr/>
      <dgm:t>
        <a:bodyPr/>
        <a:lstStyle/>
        <a:p>
          <a:endParaRPr lang="en-US"/>
        </a:p>
      </dgm:t>
    </dgm:pt>
    <dgm:pt modelId="{C4846BE3-2612-431D-89F9-597A28DE049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kvnwiqvi</a:t>
          </a:r>
          <a:endParaRPr lang="en-US" dirty="0"/>
        </a:p>
      </dgm:t>
    </dgm:pt>
    <dgm:pt modelId="{E94434C2-3D46-4EEF-9DC4-01BF98DF2438}" type="parTrans" cxnId="{4B0A4FBE-6317-4FA5-AC6E-5AC622D12613}">
      <dgm:prSet/>
      <dgm:spPr/>
    </dgm:pt>
    <dgm:pt modelId="{53F486CE-E4B9-413D-BCA2-57A860124BC0}" type="sibTrans" cxnId="{4B0A4FBE-6317-4FA5-AC6E-5AC622D12613}">
      <dgm:prSet/>
      <dgm:spPr/>
    </dgm:pt>
    <dgm:pt modelId="{3890667A-BAAE-44C4-A9B2-41D6F1B5724F}" type="pres">
      <dgm:prSet presAssocID="{51313305-2ED7-47E5-92B3-E9DDBFC93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E32FF0-BA72-4349-BA48-1278D5C04770}" type="pres">
      <dgm:prSet presAssocID="{D2904408-8415-40B8-B3E0-195F09B5C922}" presName="hierRoot1" presStyleCnt="0"/>
      <dgm:spPr/>
    </dgm:pt>
    <dgm:pt modelId="{DD797B4D-DA4B-45A9-A5DC-EA7344FCAAD0}" type="pres">
      <dgm:prSet presAssocID="{D2904408-8415-40B8-B3E0-195F09B5C922}" presName="composite" presStyleCnt="0"/>
      <dgm:spPr/>
    </dgm:pt>
    <dgm:pt modelId="{016D631E-62BF-4564-A619-5F9FA810E8BB}" type="pres">
      <dgm:prSet presAssocID="{D2904408-8415-40B8-B3E0-195F09B5C922}" presName="background" presStyleLbl="node0" presStyleIdx="0" presStyleCnt="1"/>
      <dgm:spPr/>
    </dgm:pt>
    <dgm:pt modelId="{62842F2B-CD5A-407C-84C7-EF3CAAA6ACDA}" type="pres">
      <dgm:prSet presAssocID="{D2904408-8415-40B8-B3E0-195F09B5C92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458A3-14D1-41D8-B189-2235EC6718D4}" type="pres">
      <dgm:prSet presAssocID="{D2904408-8415-40B8-B3E0-195F09B5C922}" presName="hierChild2" presStyleCnt="0"/>
      <dgm:spPr/>
    </dgm:pt>
    <dgm:pt modelId="{34BAC346-4002-4F0E-97CC-07FAC6BF1627}" type="pres">
      <dgm:prSet presAssocID="{F5FBDE1B-0B31-412C-AE94-576DA644E865}" presName="Name10" presStyleLbl="parChTrans1D2" presStyleIdx="0" presStyleCnt="4"/>
      <dgm:spPr/>
      <dgm:t>
        <a:bodyPr/>
        <a:lstStyle/>
        <a:p>
          <a:endParaRPr lang="en-US"/>
        </a:p>
      </dgm:t>
    </dgm:pt>
    <dgm:pt modelId="{5A565075-9DE2-4282-83BD-A38105B2F8EC}" type="pres">
      <dgm:prSet presAssocID="{A8FC4303-E4B0-4406-9663-819E52D8FD26}" presName="hierRoot2" presStyleCnt="0"/>
      <dgm:spPr/>
    </dgm:pt>
    <dgm:pt modelId="{DCDF4F64-2A8E-493F-A576-B6BAB5F310B4}" type="pres">
      <dgm:prSet presAssocID="{A8FC4303-E4B0-4406-9663-819E52D8FD26}" presName="composite2" presStyleCnt="0"/>
      <dgm:spPr/>
    </dgm:pt>
    <dgm:pt modelId="{703FCD24-77B2-4E32-93C6-F6619FD86432}" type="pres">
      <dgm:prSet presAssocID="{A8FC4303-E4B0-4406-9663-819E52D8FD26}" presName="background2" presStyleLbl="node2" presStyleIdx="0" presStyleCnt="4"/>
      <dgm:spPr/>
    </dgm:pt>
    <dgm:pt modelId="{ECE4858A-2199-4A6C-A45E-A6E9099A0068}" type="pres">
      <dgm:prSet presAssocID="{A8FC4303-E4B0-4406-9663-819E52D8FD2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BEBF4-1433-417B-913C-AE9A83EB688F}" type="pres">
      <dgm:prSet presAssocID="{A8FC4303-E4B0-4406-9663-819E52D8FD26}" presName="hierChild3" presStyleCnt="0"/>
      <dgm:spPr/>
    </dgm:pt>
    <dgm:pt modelId="{A02E71C8-D791-471D-99B3-50AD3276B41D}" type="pres">
      <dgm:prSet presAssocID="{D969DE8E-684C-4289-A2FE-638B8A7630B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96D16E0-39A4-415B-9C81-086F75CC878A}" type="pres">
      <dgm:prSet presAssocID="{8F0DC22A-0DB2-49C1-A1CC-42F5AAC13D88}" presName="hierRoot2" presStyleCnt="0"/>
      <dgm:spPr/>
    </dgm:pt>
    <dgm:pt modelId="{B71FAC7F-0CDF-410E-9951-CC98D1E3B46A}" type="pres">
      <dgm:prSet presAssocID="{8F0DC22A-0DB2-49C1-A1CC-42F5AAC13D88}" presName="composite2" presStyleCnt="0"/>
      <dgm:spPr/>
    </dgm:pt>
    <dgm:pt modelId="{1E1B1E5D-B5AD-442C-8CFD-3E032AC08AF5}" type="pres">
      <dgm:prSet presAssocID="{8F0DC22A-0DB2-49C1-A1CC-42F5AAC13D88}" presName="background2" presStyleLbl="node2" presStyleIdx="1" presStyleCnt="4"/>
      <dgm:spPr/>
    </dgm:pt>
    <dgm:pt modelId="{464147E8-E4A0-406A-B6E2-51F0D4262F27}" type="pres">
      <dgm:prSet presAssocID="{8F0DC22A-0DB2-49C1-A1CC-42F5AAC13D8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0814A-47B8-4593-849B-745B58657FF6}" type="pres">
      <dgm:prSet presAssocID="{8F0DC22A-0DB2-49C1-A1CC-42F5AAC13D88}" presName="hierChild3" presStyleCnt="0"/>
      <dgm:spPr/>
    </dgm:pt>
    <dgm:pt modelId="{366B6583-1170-40EC-83A9-E6460A7DC08C}" type="pres">
      <dgm:prSet presAssocID="{EDD3EE8E-3AA7-4B4E-A5C8-BBCB74D23FA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FB5F386-0681-412A-8CCB-AB92765B5E8F}" type="pres">
      <dgm:prSet presAssocID="{8B8F8B14-8C5C-4DD7-84A7-CC8BA7380B1F}" presName="hierRoot2" presStyleCnt="0"/>
      <dgm:spPr/>
    </dgm:pt>
    <dgm:pt modelId="{691DC260-A3F5-4706-9F28-918D4A652438}" type="pres">
      <dgm:prSet presAssocID="{8B8F8B14-8C5C-4DD7-84A7-CC8BA7380B1F}" presName="composite2" presStyleCnt="0"/>
      <dgm:spPr/>
    </dgm:pt>
    <dgm:pt modelId="{3EE9B003-0B2F-48B5-95D1-754E7C41D611}" type="pres">
      <dgm:prSet presAssocID="{8B8F8B14-8C5C-4DD7-84A7-CC8BA7380B1F}" presName="background2" presStyleLbl="node2" presStyleIdx="2" presStyleCnt="4"/>
      <dgm:spPr/>
    </dgm:pt>
    <dgm:pt modelId="{95053AFD-3F17-4596-B08A-C8432C6F80A3}" type="pres">
      <dgm:prSet presAssocID="{8B8F8B14-8C5C-4DD7-84A7-CC8BA7380B1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0AB3A-FE90-42B7-9F51-514886BC5B37}" type="pres">
      <dgm:prSet presAssocID="{8B8F8B14-8C5C-4DD7-84A7-CC8BA7380B1F}" presName="hierChild3" presStyleCnt="0"/>
      <dgm:spPr/>
    </dgm:pt>
    <dgm:pt modelId="{212D99D5-9651-4629-A45C-F7616F47B51F}" type="pres">
      <dgm:prSet presAssocID="{E94434C2-3D46-4EEF-9DC4-01BF98DF2438}" presName="Name10" presStyleLbl="parChTrans1D2" presStyleIdx="3" presStyleCnt="4"/>
      <dgm:spPr/>
    </dgm:pt>
    <dgm:pt modelId="{F0C680A1-7A94-4124-8BAF-75AC77102C12}" type="pres">
      <dgm:prSet presAssocID="{C4846BE3-2612-431D-89F9-597A28DE0490}" presName="hierRoot2" presStyleCnt="0"/>
      <dgm:spPr/>
    </dgm:pt>
    <dgm:pt modelId="{5347E42F-5721-456A-A88C-4E8A54F393DB}" type="pres">
      <dgm:prSet presAssocID="{C4846BE3-2612-431D-89F9-597A28DE0490}" presName="composite2" presStyleCnt="0"/>
      <dgm:spPr/>
    </dgm:pt>
    <dgm:pt modelId="{7D0C88F5-B6C9-4FCD-87EA-2953F4BD6E41}" type="pres">
      <dgm:prSet presAssocID="{C4846BE3-2612-431D-89F9-597A28DE0490}" presName="background2" presStyleLbl="node2" presStyleIdx="3" presStyleCnt="4"/>
      <dgm:spPr/>
    </dgm:pt>
    <dgm:pt modelId="{C9EC72F2-1D0B-42B6-86D9-CE3C4B47CD02}" type="pres">
      <dgm:prSet presAssocID="{C4846BE3-2612-431D-89F9-597A28DE049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B301A-1084-4A16-9B4D-FC25AB3C61AA}" type="pres">
      <dgm:prSet presAssocID="{C4846BE3-2612-431D-89F9-597A28DE0490}" presName="hierChild3" presStyleCnt="0"/>
      <dgm:spPr/>
    </dgm:pt>
  </dgm:ptLst>
  <dgm:cxnLst>
    <dgm:cxn modelId="{54B8D13E-771C-46FC-BCA4-EC85546A31A5}" type="presOf" srcId="{D2904408-8415-40B8-B3E0-195F09B5C922}" destId="{62842F2B-CD5A-407C-84C7-EF3CAAA6ACDA}" srcOrd="0" destOrd="0" presId="urn:microsoft.com/office/officeart/2005/8/layout/hierarchy1"/>
    <dgm:cxn modelId="{D657BCA2-4BB2-409F-961D-507A9431A2B6}" srcId="{51313305-2ED7-47E5-92B3-E9DDBFC93EE5}" destId="{D2904408-8415-40B8-B3E0-195F09B5C922}" srcOrd="0" destOrd="0" parTransId="{96F1B88C-89D8-445A-9D24-CC56E140DAEE}" sibTransId="{0F70B32E-CCBF-4B8E-86DB-121BE53282B3}"/>
    <dgm:cxn modelId="{4B0A4FBE-6317-4FA5-AC6E-5AC622D12613}" srcId="{D2904408-8415-40B8-B3E0-195F09B5C922}" destId="{C4846BE3-2612-431D-89F9-597A28DE0490}" srcOrd="3" destOrd="0" parTransId="{E94434C2-3D46-4EEF-9DC4-01BF98DF2438}" sibTransId="{53F486CE-E4B9-413D-BCA2-57A860124BC0}"/>
    <dgm:cxn modelId="{BF10A3C2-8DD8-4B9D-8A13-FB0063C92467}" type="presOf" srcId="{E94434C2-3D46-4EEF-9DC4-01BF98DF2438}" destId="{212D99D5-9651-4629-A45C-F7616F47B51F}" srcOrd="0" destOrd="0" presId="urn:microsoft.com/office/officeart/2005/8/layout/hierarchy1"/>
    <dgm:cxn modelId="{A52966AE-CC54-49EB-B19C-732C295F6F73}" srcId="{D2904408-8415-40B8-B3E0-195F09B5C922}" destId="{8B8F8B14-8C5C-4DD7-84A7-CC8BA7380B1F}" srcOrd="2" destOrd="0" parTransId="{EDD3EE8E-3AA7-4B4E-A5C8-BBCB74D23FAE}" sibTransId="{F183A58F-DF78-4010-A486-D2CEC7932F9F}"/>
    <dgm:cxn modelId="{2A6CFD59-FB47-4DC5-B266-04612A7AC55E}" srcId="{D2904408-8415-40B8-B3E0-195F09B5C922}" destId="{A8FC4303-E4B0-4406-9663-819E52D8FD26}" srcOrd="0" destOrd="0" parTransId="{F5FBDE1B-0B31-412C-AE94-576DA644E865}" sibTransId="{D2BF1BF7-3DC0-410C-8858-E1BF3D8F8940}"/>
    <dgm:cxn modelId="{4E622B43-4B25-4B30-AA7F-C9A8D4F3A141}" type="presOf" srcId="{EDD3EE8E-3AA7-4B4E-A5C8-BBCB74D23FAE}" destId="{366B6583-1170-40EC-83A9-E6460A7DC08C}" srcOrd="0" destOrd="0" presId="urn:microsoft.com/office/officeart/2005/8/layout/hierarchy1"/>
    <dgm:cxn modelId="{E139A270-433C-498E-B4B9-2D5E4BBDDD79}" type="presOf" srcId="{F5FBDE1B-0B31-412C-AE94-576DA644E865}" destId="{34BAC346-4002-4F0E-97CC-07FAC6BF1627}" srcOrd="0" destOrd="0" presId="urn:microsoft.com/office/officeart/2005/8/layout/hierarchy1"/>
    <dgm:cxn modelId="{F35A5C84-AA74-4FDE-99C8-A910FE34A3E2}" type="presOf" srcId="{D969DE8E-684C-4289-A2FE-638B8A7630BD}" destId="{A02E71C8-D791-471D-99B3-50AD3276B41D}" srcOrd="0" destOrd="0" presId="urn:microsoft.com/office/officeart/2005/8/layout/hierarchy1"/>
    <dgm:cxn modelId="{F62E77A1-D4FF-4B76-AA47-8206451DC52C}" type="presOf" srcId="{A8FC4303-E4B0-4406-9663-819E52D8FD26}" destId="{ECE4858A-2199-4A6C-A45E-A6E9099A0068}" srcOrd="0" destOrd="0" presId="urn:microsoft.com/office/officeart/2005/8/layout/hierarchy1"/>
    <dgm:cxn modelId="{5687EB37-6BF2-492B-8D27-F90D12480EC5}" type="presOf" srcId="{8B8F8B14-8C5C-4DD7-84A7-CC8BA7380B1F}" destId="{95053AFD-3F17-4596-B08A-C8432C6F80A3}" srcOrd="0" destOrd="0" presId="urn:microsoft.com/office/officeart/2005/8/layout/hierarchy1"/>
    <dgm:cxn modelId="{A4953F3F-1150-4F67-8DF2-73AA85418BEB}" type="presOf" srcId="{8F0DC22A-0DB2-49C1-A1CC-42F5AAC13D88}" destId="{464147E8-E4A0-406A-B6E2-51F0D4262F27}" srcOrd="0" destOrd="0" presId="urn:microsoft.com/office/officeart/2005/8/layout/hierarchy1"/>
    <dgm:cxn modelId="{03571D91-FB3C-4261-9F74-903716A5D23D}" type="presOf" srcId="{C4846BE3-2612-431D-89F9-597A28DE0490}" destId="{C9EC72F2-1D0B-42B6-86D9-CE3C4B47CD02}" srcOrd="0" destOrd="0" presId="urn:microsoft.com/office/officeart/2005/8/layout/hierarchy1"/>
    <dgm:cxn modelId="{522DA126-8D9C-4EB5-BEB9-380F2DF4563E}" type="presOf" srcId="{51313305-2ED7-47E5-92B3-E9DDBFC93EE5}" destId="{3890667A-BAAE-44C4-A9B2-41D6F1B5724F}" srcOrd="0" destOrd="0" presId="urn:microsoft.com/office/officeart/2005/8/layout/hierarchy1"/>
    <dgm:cxn modelId="{FA7DEED1-042B-47AE-9C1E-1CFDE5D32295}" srcId="{D2904408-8415-40B8-B3E0-195F09B5C922}" destId="{8F0DC22A-0DB2-49C1-A1CC-42F5AAC13D88}" srcOrd="1" destOrd="0" parTransId="{D969DE8E-684C-4289-A2FE-638B8A7630BD}" sibTransId="{7041600F-3D55-4B90-8ADE-178CB94E4E43}"/>
    <dgm:cxn modelId="{36356F16-62E2-4AF6-9B42-EE1629B34740}" type="presParOf" srcId="{3890667A-BAAE-44C4-A9B2-41D6F1B5724F}" destId="{64E32FF0-BA72-4349-BA48-1278D5C04770}" srcOrd="0" destOrd="0" presId="urn:microsoft.com/office/officeart/2005/8/layout/hierarchy1"/>
    <dgm:cxn modelId="{DEFB1AE8-5C5C-4558-8B7D-9345EF933502}" type="presParOf" srcId="{64E32FF0-BA72-4349-BA48-1278D5C04770}" destId="{DD797B4D-DA4B-45A9-A5DC-EA7344FCAAD0}" srcOrd="0" destOrd="0" presId="urn:microsoft.com/office/officeart/2005/8/layout/hierarchy1"/>
    <dgm:cxn modelId="{16F45F35-876B-4966-B8BF-4AC05D6FA5D1}" type="presParOf" srcId="{DD797B4D-DA4B-45A9-A5DC-EA7344FCAAD0}" destId="{016D631E-62BF-4564-A619-5F9FA810E8BB}" srcOrd="0" destOrd="0" presId="urn:microsoft.com/office/officeart/2005/8/layout/hierarchy1"/>
    <dgm:cxn modelId="{C568C4EA-E502-49A7-A05C-9B3F47C7C31C}" type="presParOf" srcId="{DD797B4D-DA4B-45A9-A5DC-EA7344FCAAD0}" destId="{62842F2B-CD5A-407C-84C7-EF3CAAA6ACDA}" srcOrd="1" destOrd="0" presId="urn:microsoft.com/office/officeart/2005/8/layout/hierarchy1"/>
    <dgm:cxn modelId="{B323D2AB-9DBE-4739-A207-C2FDDA9E0E50}" type="presParOf" srcId="{64E32FF0-BA72-4349-BA48-1278D5C04770}" destId="{C9F458A3-14D1-41D8-B189-2235EC6718D4}" srcOrd="1" destOrd="0" presId="urn:microsoft.com/office/officeart/2005/8/layout/hierarchy1"/>
    <dgm:cxn modelId="{793EFF27-C342-4EDB-AD44-ED0EE54B0C9D}" type="presParOf" srcId="{C9F458A3-14D1-41D8-B189-2235EC6718D4}" destId="{34BAC346-4002-4F0E-97CC-07FAC6BF1627}" srcOrd="0" destOrd="0" presId="urn:microsoft.com/office/officeart/2005/8/layout/hierarchy1"/>
    <dgm:cxn modelId="{291A34F2-7E61-47EF-BF4C-C36B0E6A2BDB}" type="presParOf" srcId="{C9F458A3-14D1-41D8-B189-2235EC6718D4}" destId="{5A565075-9DE2-4282-83BD-A38105B2F8EC}" srcOrd="1" destOrd="0" presId="urn:microsoft.com/office/officeart/2005/8/layout/hierarchy1"/>
    <dgm:cxn modelId="{8FA326FF-25F9-4EC6-BFDC-0CBDF29C6036}" type="presParOf" srcId="{5A565075-9DE2-4282-83BD-A38105B2F8EC}" destId="{DCDF4F64-2A8E-493F-A576-B6BAB5F310B4}" srcOrd="0" destOrd="0" presId="urn:microsoft.com/office/officeart/2005/8/layout/hierarchy1"/>
    <dgm:cxn modelId="{8EB8C5EA-1B6B-4903-84F9-F59A81C49D96}" type="presParOf" srcId="{DCDF4F64-2A8E-493F-A576-B6BAB5F310B4}" destId="{703FCD24-77B2-4E32-93C6-F6619FD86432}" srcOrd="0" destOrd="0" presId="urn:microsoft.com/office/officeart/2005/8/layout/hierarchy1"/>
    <dgm:cxn modelId="{3520B588-F838-48A9-B686-86A0DEC9F073}" type="presParOf" srcId="{DCDF4F64-2A8E-493F-A576-B6BAB5F310B4}" destId="{ECE4858A-2199-4A6C-A45E-A6E9099A0068}" srcOrd="1" destOrd="0" presId="urn:microsoft.com/office/officeart/2005/8/layout/hierarchy1"/>
    <dgm:cxn modelId="{3CB59D97-4575-4D5C-81C4-920A0C79AC4E}" type="presParOf" srcId="{5A565075-9DE2-4282-83BD-A38105B2F8EC}" destId="{0BCBEBF4-1433-417B-913C-AE9A83EB688F}" srcOrd="1" destOrd="0" presId="urn:microsoft.com/office/officeart/2005/8/layout/hierarchy1"/>
    <dgm:cxn modelId="{03E30B61-58DE-45C5-B1CF-C1135644C3B7}" type="presParOf" srcId="{C9F458A3-14D1-41D8-B189-2235EC6718D4}" destId="{A02E71C8-D791-471D-99B3-50AD3276B41D}" srcOrd="2" destOrd="0" presId="urn:microsoft.com/office/officeart/2005/8/layout/hierarchy1"/>
    <dgm:cxn modelId="{10CF5D02-09E4-4EDD-8BC6-E767D005D8BD}" type="presParOf" srcId="{C9F458A3-14D1-41D8-B189-2235EC6718D4}" destId="{296D16E0-39A4-415B-9C81-086F75CC878A}" srcOrd="3" destOrd="0" presId="urn:microsoft.com/office/officeart/2005/8/layout/hierarchy1"/>
    <dgm:cxn modelId="{57663294-AF01-4D3D-ADDB-CFC9F5EB0FF6}" type="presParOf" srcId="{296D16E0-39A4-415B-9C81-086F75CC878A}" destId="{B71FAC7F-0CDF-410E-9951-CC98D1E3B46A}" srcOrd="0" destOrd="0" presId="urn:microsoft.com/office/officeart/2005/8/layout/hierarchy1"/>
    <dgm:cxn modelId="{99ADD315-FE73-4850-80DE-41A355FBD849}" type="presParOf" srcId="{B71FAC7F-0CDF-410E-9951-CC98D1E3B46A}" destId="{1E1B1E5D-B5AD-442C-8CFD-3E032AC08AF5}" srcOrd="0" destOrd="0" presId="urn:microsoft.com/office/officeart/2005/8/layout/hierarchy1"/>
    <dgm:cxn modelId="{48371A2D-896B-47F6-ABB3-7DD239B39BFA}" type="presParOf" srcId="{B71FAC7F-0CDF-410E-9951-CC98D1E3B46A}" destId="{464147E8-E4A0-406A-B6E2-51F0D4262F27}" srcOrd="1" destOrd="0" presId="urn:microsoft.com/office/officeart/2005/8/layout/hierarchy1"/>
    <dgm:cxn modelId="{D3FE6471-8133-470C-9CBE-1CFB42CF2BA7}" type="presParOf" srcId="{296D16E0-39A4-415B-9C81-086F75CC878A}" destId="{A1A0814A-47B8-4593-849B-745B58657FF6}" srcOrd="1" destOrd="0" presId="urn:microsoft.com/office/officeart/2005/8/layout/hierarchy1"/>
    <dgm:cxn modelId="{C4525540-1FC2-44BF-9BAB-C2CDBE848B76}" type="presParOf" srcId="{C9F458A3-14D1-41D8-B189-2235EC6718D4}" destId="{366B6583-1170-40EC-83A9-E6460A7DC08C}" srcOrd="4" destOrd="0" presId="urn:microsoft.com/office/officeart/2005/8/layout/hierarchy1"/>
    <dgm:cxn modelId="{4DEDCE8F-702D-4ACA-BA52-4C3129BC71D2}" type="presParOf" srcId="{C9F458A3-14D1-41D8-B189-2235EC6718D4}" destId="{8FB5F386-0681-412A-8CCB-AB92765B5E8F}" srcOrd="5" destOrd="0" presId="urn:microsoft.com/office/officeart/2005/8/layout/hierarchy1"/>
    <dgm:cxn modelId="{07B35E00-2B51-400D-809E-D661F0479ED9}" type="presParOf" srcId="{8FB5F386-0681-412A-8CCB-AB92765B5E8F}" destId="{691DC260-A3F5-4706-9F28-918D4A652438}" srcOrd="0" destOrd="0" presId="urn:microsoft.com/office/officeart/2005/8/layout/hierarchy1"/>
    <dgm:cxn modelId="{3E3FE876-7C19-435F-BEA8-77FF7696BCB2}" type="presParOf" srcId="{691DC260-A3F5-4706-9F28-918D4A652438}" destId="{3EE9B003-0B2F-48B5-95D1-754E7C41D611}" srcOrd="0" destOrd="0" presId="urn:microsoft.com/office/officeart/2005/8/layout/hierarchy1"/>
    <dgm:cxn modelId="{776D739D-736D-489F-8DE0-0CD5B57B3E98}" type="presParOf" srcId="{691DC260-A3F5-4706-9F28-918D4A652438}" destId="{95053AFD-3F17-4596-B08A-C8432C6F80A3}" srcOrd="1" destOrd="0" presId="urn:microsoft.com/office/officeart/2005/8/layout/hierarchy1"/>
    <dgm:cxn modelId="{9182BCF4-E002-4569-866C-85F04EFEA2C6}" type="presParOf" srcId="{8FB5F386-0681-412A-8CCB-AB92765B5E8F}" destId="{8690AB3A-FE90-42B7-9F51-514886BC5B37}" srcOrd="1" destOrd="0" presId="urn:microsoft.com/office/officeart/2005/8/layout/hierarchy1"/>
    <dgm:cxn modelId="{9B1EC699-28E8-47D3-ACD9-9E49B2A076B1}" type="presParOf" srcId="{C9F458A3-14D1-41D8-B189-2235EC6718D4}" destId="{212D99D5-9651-4629-A45C-F7616F47B51F}" srcOrd="6" destOrd="0" presId="urn:microsoft.com/office/officeart/2005/8/layout/hierarchy1"/>
    <dgm:cxn modelId="{E32796AB-355E-40B3-82F2-7DE99D48C2DC}" type="presParOf" srcId="{C9F458A3-14D1-41D8-B189-2235EC6718D4}" destId="{F0C680A1-7A94-4124-8BAF-75AC77102C12}" srcOrd="7" destOrd="0" presId="urn:microsoft.com/office/officeart/2005/8/layout/hierarchy1"/>
    <dgm:cxn modelId="{46C2F808-859D-4D21-8C40-2EA1798EF77C}" type="presParOf" srcId="{F0C680A1-7A94-4124-8BAF-75AC77102C12}" destId="{5347E42F-5721-456A-A88C-4E8A54F393DB}" srcOrd="0" destOrd="0" presId="urn:microsoft.com/office/officeart/2005/8/layout/hierarchy1"/>
    <dgm:cxn modelId="{6F4A5AAA-7946-45DF-B153-57D31CDDDC15}" type="presParOf" srcId="{5347E42F-5721-456A-A88C-4E8A54F393DB}" destId="{7D0C88F5-B6C9-4FCD-87EA-2953F4BD6E41}" srcOrd="0" destOrd="0" presId="urn:microsoft.com/office/officeart/2005/8/layout/hierarchy1"/>
    <dgm:cxn modelId="{2EB7ED37-2C6E-46C5-AB94-478BC48D5C6A}" type="presParOf" srcId="{5347E42F-5721-456A-A88C-4E8A54F393DB}" destId="{C9EC72F2-1D0B-42B6-86D9-CE3C4B47CD02}" srcOrd="1" destOrd="0" presId="urn:microsoft.com/office/officeart/2005/8/layout/hierarchy1"/>
    <dgm:cxn modelId="{F911F0BE-75AD-46B0-B0DE-38282411AE93}" type="presParOf" srcId="{F0C680A1-7A94-4124-8BAF-75AC77102C12}" destId="{9B3B301A-1084-4A16-9B4D-FC25AB3C61AA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13305-2ED7-47E5-92B3-E9DDBFC93E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F8B14-8C5C-4DD7-84A7-CC8BA7380B1F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AvIi½‡Re</a:t>
          </a: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1658-1707</a:t>
          </a:r>
          <a:endParaRPr lang="en-US" dirty="0"/>
        </a:p>
      </dgm:t>
    </dgm:pt>
    <dgm:pt modelId="{EDD3EE8E-3AA7-4B4E-A5C8-BBCB74D23FAE}" type="parTrans" cxnId="{A52966AE-CC54-49EB-B19C-732C295F6F73}">
      <dgm:prSet/>
      <dgm:spPr/>
      <dgm:t>
        <a:bodyPr/>
        <a:lstStyle/>
        <a:p>
          <a:endParaRPr lang="en-US"/>
        </a:p>
      </dgm:t>
    </dgm:pt>
    <dgm:pt modelId="{F183A58F-DF78-4010-A486-D2CEC7932F9F}" type="sibTrans" cxnId="{A52966AE-CC54-49EB-B19C-732C295F6F73}">
      <dgm:prSet/>
      <dgm:spPr/>
      <dgm:t>
        <a:bodyPr/>
        <a:lstStyle/>
        <a:p>
          <a:endParaRPr lang="en-US"/>
        </a:p>
      </dgm:t>
    </dgm:pt>
    <dgm:pt modelId="{D2904408-8415-40B8-B3E0-195F09B5C922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kvnRvnvb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1627-58</a:t>
          </a:r>
          <a:endParaRPr lang="en-US" dirty="0"/>
        </a:p>
      </dgm:t>
    </dgm:pt>
    <dgm:pt modelId="{96F1B88C-89D8-445A-9D24-CC56E140DAEE}" type="parTrans" cxnId="{D657BCA2-4BB2-409F-961D-507A9431A2B6}">
      <dgm:prSet/>
      <dgm:spPr/>
      <dgm:t>
        <a:bodyPr/>
        <a:lstStyle/>
        <a:p>
          <a:endParaRPr lang="en-US"/>
        </a:p>
      </dgm:t>
    </dgm:pt>
    <dgm:pt modelId="{0F70B32E-CCBF-4B8E-86DB-121BE53282B3}" type="sibTrans" cxnId="{D657BCA2-4BB2-409F-961D-507A9431A2B6}">
      <dgm:prSet/>
      <dgm:spPr/>
      <dgm:t>
        <a:bodyPr/>
        <a:lstStyle/>
        <a:p>
          <a:endParaRPr lang="en-US"/>
        </a:p>
      </dgm:t>
    </dgm:pt>
    <dgm:pt modelId="{A8FC4303-E4B0-4406-9663-819E52D8FD26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vivwk‡Kvn</a:t>
          </a:r>
          <a:endParaRPr lang="en-US" dirty="0" smtClean="0">
            <a:latin typeface="SutonnyMJ" pitchFamily="2" charset="0"/>
            <a:cs typeface="SutonnyMJ" pitchFamily="2" charset="0"/>
          </a:endParaRPr>
        </a:p>
      </dgm:t>
    </dgm:pt>
    <dgm:pt modelId="{F5FBDE1B-0B31-412C-AE94-576DA644E865}" type="parTrans" cxnId="{2A6CFD59-FB47-4DC5-B266-04612A7AC55E}">
      <dgm:prSet/>
      <dgm:spPr/>
      <dgm:t>
        <a:bodyPr/>
        <a:lstStyle/>
        <a:p>
          <a:endParaRPr lang="en-US"/>
        </a:p>
      </dgm:t>
    </dgm:pt>
    <dgm:pt modelId="{D2BF1BF7-3DC0-410C-8858-E1BF3D8F8940}" type="sibTrans" cxnId="{2A6CFD59-FB47-4DC5-B266-04612A7AC55E}">
      <dgm:prSet/>
      <dgm:spPr/>
      <dgm:t>
        <a:bodyPr/>
        <a:lstStyle/>
        <a:p>
          <a:endParaRPr lang="en-US"/>
        </a:p>
      </dgm:t>
    </dgm:pt>
    <dgm:pt modelId="{8F0DC22A-0DB2-49C1-A1CC-42F5AAC13D8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m~Rv</a:t>
          </a:r>
          <a:endParaRPr lang="en-US" dirty="0"/>
        </a:p>
      </dgm:t>
    </dgm:pt>
    <dgm:pt modelId="{D969DE8E-684C-4289-A2FE-638B8A7630BD}" type="parTrans" cxnId="{FA7DEED1-042B-47AE-9C1E-1CFDE5D32295}">
      <dgm:prSet/>
      <dgm:spPr/>
      <dgm:t>
        <a:bodyPr/>
        <a:lstStyle/>
        <a:p>
          <a:endParaRPr lang="en-US"/>
        </a:p>
      </dgm:t>
    </dgm:pt>
    <dgm:pt modelId="{7041600F-3D55-4B90-8ADE-178CB94E4E43}" type="sibTrans" cxnId="{FA7DEED1-042B-47AE-9C1E-1CFDE5D32295}">
      <dgm:prSet/>
      <dgm:spPr/>
      <dgm:t>
        <a:bodyPr/>
        <a:lstStyle/>
        <a:p>
          <a:endParaRPr lang="en-US"/>
        </a:p>
      </dgm:t>
    </dgm:pt>
    <dgm:pt modelId="{C4846BE3-2612-431D-89F9-597A28DE049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gyiv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`</a:t>
          </a:r>
          <a:endParaRPr lang="en-US" dirty="0"/>
        </a:p>
      </dgm:t>
    </dgm:pt>
    <dgm:pt modelId="{E94434C2-3D46-4EEF-9DC4-01BF98DF2438}" type="parTrans" cxnId="{4B0A4FBE-6317-4FA5-AC6E-5AC622D12613}">
      <dgm:prSet/>
      <dgm:spPr/>
    </dgm:pt>
    <dgm:pt modelId="{53F486CE-E4B9-413D-BCA2-57A860124BC0}" type="sibTrans" cxnId="{4B0A4FBE-6317-4FA5-AC6E-5AC622D12613}">
      <dgm:prSet/>
      <dgm:spPr/>
    </dgm:pt>
    <dgm:pt modelId="{3890667A-BAAE-44C4-A9B2-41D6F1B5724F}" type="pres">
      <dgm:prSet presAssocID="{51313305-2ED7-47E5-92B3-E9DDBFC93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E32FF0-BA72-4349-BA48-1278D5C04770}" type="pres">
      <dgm:prSet presAssocID="{D2904408-8415-40B8-B3E0-195F09B5C922}" presName="hierRoot1" presStyleCnt="0"/>
      <dgm:spPr/>
    </dgm:pt>
    <dgm:pt modelId="{DD797B4D-DA4B-45A9-A5DC-EA7344FCAAD0}" type="pres">
      <dgm:prSet presAssocID="{D2904408-8415-40B8-B3E0-195F09B5C922}" presName="composite" presStyleCnt="0"/>
      <dgm:spPr/>
    </dgm:pt>
    <dgm:pt modelId="{016D631E-62BF-4564-A619-5F9FA810E8BB}" type="pres">
      <dgm:prSet presAssocID="{D2904408-8415-40B8-B3E0-195F09B5C922}" presName="background" presStyleLbl="node0" presStyleIdx="0" presStyleCnt="1"/>
      <dgm:spPr/>
    </dgm:pt>
    <dgm:pt modelId="{62842F2B-CD5A-407C-84C7-EF3CAAA6ACDA}" type="pres">
      <dgm:prSet presAssocID="{D2904408-8415-40B8-B3E0-195F09B5C92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458A3-14D1-41D8-B189-2235EC6718D4}" type="pres">
      <dgm:prSet presAssocID="{D2904408-8415-40B8-B3E0-195F09B5C922}" presName="hierChild2" presStyleCnt="0"/>
      <dgm:spPr/>
    </dgm:pt>
    <dgm:pt modelId="{34BAC346-4002-4F0E-97CC-07FAC6BF1627}" type="pres">
      <dgm:prSet presAssocID="{F5FBDE1B-0B31-412C-AE94-576DA644E865}" presName="Name10" presStyleLbl="parChTrans1D2" presStyleIdx="0" presStyleCnt="4"/>
      <dgm:spPr/>
      <dgm:t>
        <a:bodyPr/>
        <a:lstStyle/>
        <a:p>
          <a:endParaRPr lang="en-US"/>
        </a:p>
      </dgm:t>
    </dgm:pt>
    <dgm:pt modelId="{5A565075-9DE2-4282-83BD-A38105B2F8EC}" type="pres">
      <dgm:prSet presAssocID="{A8FC4303-E4B0-4406-9663-819E52D8FD26}" presName="hierRoot2" presStyleCnt="0"/>
      <dgm:spPr/>
    </dgm:pt>
    <dgm:pt modelId="{DCDF4F64-2A8E-493F-A576-B6BAB5F310B4}" type="pres">
      <dgm:prSet presAssocID="{A8FC4303-E4B0-4406-9663-819E52D8FD26}" presName="composite2" presStyleCnt="0"/>
      <dgm:spPr/>
    </dgm:pt>
    <dgm:pt modelId="{703FCD24-77B2-4E32-93C6-F6619FD86432}" type="pres">
      <dgm:prSet presAssocID="{A8FC4303-E4B0-4406-9663-819E52D8FD26}" presName="background2" presStyleLbl="node2" presStyleIdx="0" presStyleCnt="4"/>
      <dgm:spPr/>
    </dgm:pt>
    <dgm:pt modelId="{ECE4858A-2199-4A6C-A45E-A6E9099A0068}" type="pres">
      <dgm:prSet presAssocID="{A8FC4303-E4B0-4406-9663-819E52D8FD2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BEBF4-1433-417B-913C-AE9A83EB688F}" type="pres">
      <dgm:prSet presAssocID="{A8FC4303-E4B0-4406-9663-819E52D8FD26}" presName="hierChild3" presStyleCnt="0"/>
      <dgm:spPr/>
    </dgm:pt>
    <dgm:pt modelId="{A02E71C8-D791-471D-99B3-50AD3276B41D}" type="pres">
      <dgm:prSet presAssocID="{D969DE8E-684C-4289-A2FE-638B8A7630B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96D16E0-39A4-415B-9C81-086F75CC878A}" type="pres">
      <dgm:prSet presAssocID="{8F0DC22A-0DB2-49C1-A1CC-42F5AAC13D88}" presName="hierRoot2" presStyleCnt="0"/>
      <dgm:spPr/>
    </dgm:pt>
    <dgm:pt modelId="{B71FAC7F-0CDF-410E-9951-CC98D1E3B46A}" type="pres">
      <dgm:prSet presAssocID="{8F0DC22A-0DB2-49C1-A1CC-42F5AAC13D88}" presName="composite2" presStyleCnt="0"/>
      <dgm:spPr/>
    </dgm:pt>
    <dgm:pt modelId="{1E1B1E5D-B5AD-442C-8CFD-3E032AC08AF5}" type="pres">
      <dgm:prSet presAssocID="{8F0DC22A-0DB2-49C1-A1CC-42F5AAC13D88}" presName="background2" presStyleLbl="node2" presStyleIdx="1" presStyleCnt="4"/>
      <dgm:spPr/>
    </dgm:pt>
    <dgm:pt modelId="{464147E8-E4A0-406A-B6E2-51F0D4262F27}" type="pres">
      <dgm:prSet presAssocID="{8F0DC22A-0DB2-49C1-A1CC-42F5AAC13D8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0814A-47B8-4593-849B-745B58657FF6}" type="pres">
      <dgm:prSet presAssocID="{8F0DC22A-0DB2-49C1-A1CC-42F5AAC13D88}" presName="hierChild3" presStyleCnt="0"/>
      <dgm:spPr/>
    </dgm:pt>
    <dgm:pt modelId="{366B6583-1170-40EC-83A9-E6460A7DC08C}" type="pres">
      <dgm:prSet presAssocID="{EDD3EE8E-3AA7-4B4E-A5C8-BBCB74D23FA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FB5F386-0681-412A-8CCB-AB92765B5E8F}" type="pres">
      <dgm:prSet presAssocID="{8B8F8B14-8C5C-4DD7-84A7-CC8BA7380B1F}" presName="hierRoot2" presStyleCnt="0"/>
      <dgm:spPr/>
    </dgm:pt>
    <dgm:pt modelId="{691DC260-A3F5-4706-9F28-918D4A652438}" type="pres">
      <dgm:prSet presAssocID="{8B8F8B14-8C5C-4DD7-84A7-CC8BA7380B1F}" presName="composite2" presStyleCnt="0"/>
      <dgm:spPr/>
    </dgm:pt>
    <dgm:pt modelId="{3EE9B003-0B2F-48B5-95D1-754E7C41D611}" type="pres">
      <dgm:prSet presAssocID="{8B8F8B14-8C5C-4DD7-84A7-CC8BA7380B1F}" presName="background2" presStyleLbl="node2" presStyleIdx="2" presStyleCnt="4"/>
      <dgm:spPr/>
    </dgm:pt>
    <dgm:pt modelId="{95053AFD-3F17-4596-B08A-C8432C6F80A3}" type="pres">
      <dgm:prSet presAssocID="{8B8F8B14-8C5C-4DD7-84A7-CC8BA7380B1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0AB3A-FE90-42B7-9F51-514886BC5B37}" type="pres">
      <dgm:prSet presAssocID="{8B8F8B14-8C5C-4DD7-84A7-CC8BA7380B1F}" presName="hierChild3" presStyleCnt="0"/>
      <dgm:spPr/>
    </dgm:pt>
    <dgm:pt modelId="{212D99D5-9651-4629-A45C-F7616F47B51F}" type="pres">
      <dgm:prSet presAssocID="{E94434C2-3D46-4EEF-9DC4-01BF98DF2438}" presName="Name10" presStyleLbl="parChTrans1D2" presStyleIdx="3" presStyleCnt="4"/>
      <dgm:spPr/>
    </dgm:pt>
    <dgm:pt modelId="{F0C680A1-7A94-4124-8BAF-75AC77102C12}" type="pres">
      <dgm:prSet presAssocID="{C4846BE3-2612-431D-89F9-597A28DE0490}" presName="hierRoot2" presStyleCnt="0"/>
      <dgm:spPr/>
    </dgm:pt>
    <dgm:pt modelId="{5347E42F-5721-456A-A88C-4E8A54F393DB}" type="pres">
      <dgm:prSet presAssocID="{C4846BE3-2612-431D-89F9-597A28DE0490}" presName="composite2" presStyleCnt="0"/>
      <dgm:spPr/>
    </dgm:pt>
    <dgm:pt modelId="{7D0C88F5-B6C9-4FCD-87EA-2953F4BD6E41}" type="pres">
      <dgm:prSet presAssocID="{C4846BE3-2612-431D-89F9-597A28DE0490}" presName="background2" presStyleLbl="node2" presStyleIdx="3" presStyleCnt="4"/>
      <dgm:spPr/>
    </dgm:pt>
    <dgm:pt modelId="{C9EC72F2-1D0B-42B6-86D9-CE3C4B47CD02}" type="pres">
      <dgm:prSet presAssocID="{C4846BE3-2612-431D-89F9-597A28DE049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B301A-1084-4A16-9B4D-FC25AB3C61AA}" type="pres">
      <dgm:prSet presAssocID="{C4846BE3-2612-431D-89F9-597A28DE0490}" presName="hierChild3" presStyleCnt="0"/>
      <dgm:spPr/>
    </dgm:pt>
  </dgm:ptLst>
  <dgm:cxnLst>
    <dgm:cxn modelId="{F12D6109-9BE4-4753-A641-54512DD25457}" type="presOf" srcId="{F5FBDE1B-0B31-412C-AE94-576DA644E865}" destId="{34BAC346-4002-4F0E-97CC-07FAC6BF1627}" srcOrd="0" destOrd="0" presId="urn:microsoft.com/office/officeart/2005/8/layout/hierarchy1"/>
    <dgm:cxn modelId="{B9BF5314-F063-421F-86E7-014D9F83AD49}" type="presOf" srcId="{A8FC4303-E4B0-4406-9663-819E52D8FD26}" destId="{ECE4858A-2199-4A6C-A45E-A6E9099A0068}" srcOrd="0" destOrd="0" presId="urn:microsoft.com/office/officeart/2005/8/layout/hierarchy1"/>
    <dgm:cxn modelId="{FEEC0746-AA5F-4378-B6B5-49C0C51E6F4A}" type="presOf" srcId="{C4846BE3-2612-431D-89F9-597A28DE0490}" destId="{C9EC72F2-1D0B-42B6-86D9-CE3C4B47CD02}" srcOrd="0" destOrd="0" presId="urn:microsoft.com/office/officeart/2005/8/layout/hierarchy1"/>
    <dgm:cxn modelId="{F63A14FF-E929-4FF4-A09B-F004781A1BF2}" type="presOf" srcId="{D2904408-8415-40B8-B3E0-195F09B5C922}" destId="{62842F2B-CD5A-407C-84C7-EF3CAAA6ACDA}" srcOrd="0" destOrd="0" presId="urn:microsoft.com/office/officeart/2005/8/layout/hierarchy1"/>
    <dgm:cxn modelId="{D657BCA2-4BB2-409F-961D-507A9431A2B6}" srcId="{51313305-2ED7-47E5-92B3-E9DDBFC93EE5}" destId="{D2904408-8415-40B8-B3E0-195F09B5C922}" srcOrd="0" destOrd="0" parTransId="{96F1B88C-89D8-445A-9D24-CC56E140DAEE}" sibTransId="{0F70B32E-CCBF-4B8E-86DB-121BE53282B3}"/>
    <dgm:cxn modelId="{4B0A4FBE-6317-4FA5-AC6E-5AC622D12613}" srcId="{D2904408-8415-40B8-B3E0-195F09B5C922}" destId="{C4846BE3-2612-431D-89F9-597A28DE0490}" srcOrd="3" destOrd="0" parTransId="{E94434C2-3D46-4EEF-9DC4-01BF98DF2438}" sibTransId="{53F486CE-E4B9-413D-BCA2-57A860124BC0}"/>
    <dgm:cxn modelId="{A52966AE-CC54-49EB-B19C-732C295F6F73}" srcId="{D2904408-8415-40B8-B3E0-195F09B5C922}" destId="{8B8F8B14-8C5C-4DD7-84A7-CC8BA7380B1F}" srcOrd="2" destOrd="0" parTransId="{EDD3EE8E-3AA7-4B4E-A5C8-BBCB74D23FAE}" sibTransId="{F183A58F-DF78-4010-A486-D2CEC7932F9F}"/>
    <dgm:cxn modelId="{2A6CFD59-FB47-4DC5-B266-04612A7AC55E}" srcId="{D2904408-8415-40B8-B3E0-195F09B5C922}" destId="{A8FC4303-E4B0-4406-9663-819E52D8FD26}" srcOrd="0" destOrd="0" parTransId="{F5FBDE1B-0B31-412C-AE94-576DA644E865}" sibTransId="{D2BF1BF7-3DC0-410C-8858-E1BF3D8F8940}"/>
    <dgm:cxn modelId="{FCA23B5F-A937-4874-B676-A9D1C23D96AF}" type="presOf" srcId="{51313305-2ED7-47E5-92B3-E9DDBFC93EE5}" destId="{3890667A-BAAE-44C4-A9B2-41D6F1B5724F}" srcOrd="0" destOrd="0" presId="urn:microsoft.com/office/officeart/2005/8/layout/hierarchy1"/>
    <dgm:cxn modelId="{F8B11073-C437-4EDC-BF64-F8ED2B99E5D6}" type="presOf" srcId="{8F0DC22A-0DB2-49C1-A1CC-42F5AAC13D88}" destId="{464147E8-E4A0-406A-B6E2-51F0D4262F27}" srcOrd="0" destOrd="0" presId="urn:microsoft.com/office/officeart/2005/8/layout/hierarchy1"/>
    <dgm:cxn modelId="{12DCE662-2403-49D9-958B-CF25C8B3B3BA}" type="presOf" srcId="{E94434C2-3D46-4EEF-9DC4-01BF98DF2438}" destId="{212D99D5-9651-4629-A45C-F7616F47B51F}" srcOrd="0" destOrd="0" presId="urn:microsoft.com/office/officeart/2005/8/layout/hierarchy1"/>
    <dgm:cxn modelId="{7611702B-E856-4A84-8522-90813318CEF4}" type="presOf" srcId="{EDD3EE8E-3AA7-4B4E-A5C8-BBCB74D23FAE}" destId="{366B6583-1170-40EC-83A9-E6460A7DC08C}" srcOrd="0" destOrd="0" presId="urn:microsoft.com/office/officeart/2005/8/layout/hierarchy1"/>
    <dgm:cxn modelId="{DE443511-AEF0-4CE2-8AE2-4F6A4E5D468B}" type="presOf" srcId="{D969DE8E-684C-4289-A2FE-638B8A7630BD}" destId="{A02E71C8-D791-471D-99B3-50AD3276B41D}" srcOrd="0" destOrd="0" presId="urn:microsoft.com/office/officeart/2005/8/layout/hierarchy1"/>
    <dgm:cxn modelId="{423DA164-9DFE-480B-A699-9818E5B57367}" type="presOf" srcId="{8B8F8B14-8C5C-4DD7-84A7-CC8BA7380B1F}" destId="{95053AFD-3F17-4596-B08A-C8432C6F80A3}" srcOrd="0" destOrd="0" presId="urn:microsoft.com/office/officeart/2005/8/layout/hierarchy1"/>
    <dgm:cxn modelId="{FA7DEED1-042B-47AE-9C1E-1CFDE5D32295}" srcId="{D2904408-8415-40B8-B3E0-195F09B5C922}" destId="{8F0DC22A-0DB2-49C1-A1CC-42F5AAC13D88}" srcOrd="1" destOrd="0" parTransId="{D969DE8E-684C-4289-A2FE-638B8A7630BD}" sibTransId="{7041600F-3D55-4B90-8ADE-178CB94E4E43}"/>
    <dgm:cxn modelId="{9733B7B3-2B31-42DF-8FC5-7D951484F39E}" type="presParOf" srcId="{3890667A-BAAE-44C4-A9B2-41D6F1B5724F}" destId="{64E32FF0-BA72-4349-BA48-1278D5C04770}" srcOrd="0" destOrd="0" presId="urn:microsoft.com/office/officeart/2005/8/layout/hierarchy1"/>
    <dgm:cxn modelId="{A4505D03-DBF5-498E-98FE-34C63D67F13A}" type="presParOf" srcId="{64E32FF0-BA72-4349-BA48-1278D5C04770}" destId="{DD797B4D-DA4B-45A9-A5DC-EA7344FCAAD0}" srcOrd="0" destOrd="0" presId="urn:microsoft.com/office/officeart/2005/8/layout/hierarchy1"/>
    <dgm:cxn modelId="{81059CA9-4F0E-4371-8DDC-C4C6502ED6E4}" type="presParOf" srcId="{DD797B4D-DA4B-45A9-A5DC-EA7344FCAAD0}" destId="{016D631E-62BF-4564-A619-5F9FA810E8BB}" srcOrd="0" destOrd="0" presId="urn:microsoft.com/office/officeart/2005/8/layout/hierarchy1"/>
    <dgm:cxn modelId="{109CD80F-B7EA-4EBD-8855-FB50640591CE}" type="presParOf" srcId="{DD797B4D-DA4B-45A9-A5DC-EA7344FCAAD0}" destId="{62842F2B-CD5A-407C-84C7-EF3CAAA6ACDA}" srcOrd="1" destOrd="0" presId="urn:microsoft.com/office/officeart/2005/8/layout/hierarchy1"/>
    <dgm:cxn modelId="{C771CFF5-707F-4891-9E44-AA24460EC22D}" type="presParOf" srcId="{64E32FF0-BA72-4349-BA48-1278D5C04770}" destId="{C9F458A3-14D1-41D8-B189-2235EC6718D4}" srcOrd="1" destOrd="0" presId="urn:microsoft.com/office/officeart/2005/8/layout/hierarchy1"/>
    <dgm:cxn modelId="{C1BDEB63-A894-4D1D-9B1E-CA3691B831CF}" type="presParOf" srcId="{C9F458A3-14D1-41D8-B189-2235EC6718D4}" destId="{34BAC346-4002-4F0E-97CC-07FAC6BF1627}" srcOrd="0" destOrd="0" presId="urn:microsoft.com/office/officeart/2005/8/layout/hierarchy1"/>
    <dgm:cxn modelId="{323D6E63-C852-49A3-986A-690EA1535089}" type="presParOf" srcId="{C9F458A3-14D1-41D8-B189-2235EC6718D4}" destId="{5A565075-9DE2-4282-83BD-A38105B2F8EC}" srcOrd="1" destOrd="0" presId="urn:microsoft.com/office/officeart/2005/8/layout/hierarchy1"/>
    <dgm:cxn modelId="{FD415CD1-FA04-4C8D-8823-5F199B87B2C9}" type="presParOf" srcId="{5A565075-9DE2-4282-83BD-A38105B2F8EC}" destId="{DCDF4F64-2A8E-493F-A576-B6BAB5F310B4}" srcOrd="0" destOrd="0" presId="urn:microsoft.com/office/officeart/2005/8/layout/hierarchy1"/>
    <dgm:cxn modelId="{A472550C-AF2A-4791-95B0-D06EC723618E}" type="presParOf" srcId="{DCDF4F64-2A8E-493F-A576-B6BAB5F310B4}" destId="{703FCD24-77B2-4E32-93C6-F6619FD86432}" srcOrd="0" destOrd="0" presId="urn:microsoft.com/office/officeart/2005/8/layout/hierarchy1"/>
    <dgm:cxn modelId="{8E28B2B4-9C34-41F4-9818-46045F6706F3}" type="presParOf" srcId="{DCDF4F64-2A8E-493F-A576-B6BAB5F310B4}" destId="{ECE4858A-2199-4A6C-A45E-A6E9099A0068}" srcOrd="1" destOrd="0" presId="urn:microsoft.com/office/officeart/2005/8/layout/hierarchy1"/>
    <dgm:cxn modelId="{6D52B45C-A0F2-4A0A-B8DC-F89DABD87808}" type="presParOf" srcId="{5A565075-9DE2-4282-83BD-A38105B2F8EC}" destId="{0BCBEBF4-1433-417B-913C-AE9A83EB688F}" srcOrd="1" destOrd="0" presId="urn:microsoft.com/office/officeart/2005/8/layout/hierarchy1"/>
    <dgm:cxn modelId="{BBDE7E7E-6BCF-4B80-8FC4-73C80760227B}" type="presParOf" srcId="{C9F458A3-14D1-41D8-B189-2235EC6718D4}" destId="{A02E71C8-D791-471D-99B3-50AD3276B41D}" srcOrd="2" destOrd="0" presId="urn:microsoft.com/office/officeart/2005/8/layout/hierarchy1"/>
    <dgm:cxn modelId="{59D086F4-56A5-4064-A7AD-48979C2F1A3B}" type="presParOf" srcId="{C9F458A3-14D1-41D8-B189-2235EC6718D4}" destId="{296D16E0-39A4-415B-9C81-086F75CC878A}" srcOrd="3" destOrd="0" presId="urn:microsoft.com/office/officeart/2005/8/layout/hierarchy1"/>
    <dgm:cxn modelId="{96E76990-817A-4633-B874-0A4F294CB380}" type="presParOf" srcId="{296D16E0-39A4-415B-9C81-086F75CC878A}" destId="{B71FAC7F-0CDF-410E-9951-CC98D1E3B46A}" srcOrd="0" destOrd="0" presId="urn:microsoft.com/office/officeart/2005/8/layout/hierarchy1"/>
    <dgm:cxn modelId="{38B2E163-C8F9-4A08-A9C3-F529BC76DB70}" type="presParOf" srcId="{B71FAC7F-0CDF-410E-9951-CC98D1E3B46A}" destId="{1E1B1E5D-B5AD-442C-8CFD-3E032AC08AF5}" srcOrd="0" destOrd="0" presId="urn:microsoft.com/office/officeart/2005/8/layout/hierarchy1"/>
    <dgm:cxn modelId="{DD65D642-BD85-404B-B817-E4979203F8AB}" type="presParOf" srcId="{B71FAC7F-0CDF-410E-9951-CC98D1E3B46A}" destId="{464147E8-E4A0-406A-B6E2-51F0D4262F27}" srcOrd="1" destOrd="0" presId="urn:microsoft.com/office/officeart/2005/8/layout/hierarchy1"/>
    <dgm:cxn modelId="{C6CA3715-0735-4B4C-A886-67148900435E}" type="presParOf" srcId="{296D16E0-39A4-415B-9C81-086F75CC878A}" destId="{A1A0814A-47B8-4593-849B-745B58657FF6}" srcOrd="1" destOrd="0" presId="urn:microsoft.com/office/officeart/2005/8/layout/hierarchy1"/>
    <dgm:cxn modelId="{5D54BBA7-31D0-4B2A-8633-B7CB4D0D279F}" type="presParOf" srcId="{C9F458A3-14D1-41D8-B189-2235EC6718D4}" destId="{366B6583-1170-40EC-83A9-E6460A7DC08C}" srcOrd="4" destOrd="0" presId="urn:microsoft.com/office/officeart/2005/8/layout/hierarchy1"/>
    <dgm:cxn modelId="{50FB1989-63F4-40B2-9B50-AAF53C88C0A2}" type="presParOf" srcId="{C9F458A3-14D1-41D8-B189-2235EC6718D4}" destId="{8FB5F386-0681-412A-8CCB-AB92765B5E8F}" srcOrd="5" destOrd="0" presId="urn:microsoft.com/office/officeart/2005/8/layout/hierarchy1"/>
    <dgm:cxn modelId="{3EB2C84D-9AE9-4465-8EC7-F728707E32DE}" type="presParOf" srcId="{8FB5F386-0681-412A-8CCB-AB92765B5E8F}" destId="{691DC260-A3F5-4706-9F28-918D4A652438}" srcOrd="0" destOrd="0" presId="urn:microsoft.com/office/officeart/2005/8/layout/hierarchy1"/>
    <dgm:cxn modelId="{AF0CDAF6-C840-46BE-990C-0F1700F8801A}" type="presParOf" srcId="{691DC260-A3F5-4706-9F28-918D4A652438}" destId="{3EE9B003-0B2F-48B5-95D1-754E7C41D611}" srcOrd="0" destOrd="0" presId="urn:microsoft.com/office/officeart/2005/8/layout/hierarchy1"/>
    <dgm:cxn modelId="{3A8D23A6-214E-462A-99F6-31E956EA833F}" type="presParOf" srcId="{691DC260-A3F5-4706-9F28-918D4A652438}" destId="{95053AFD-3F17-4596-B08A-C8432C6F80A3}" srcOrd="1" destOrd="0" presId="urn:microsoft.com/office/officeart/2005/8/layout/hierarchy1"/>
    <dgm:cxn modelId="{37A1F8F0-640B-45F4-A45A-49CCBB505932}" type="presParOf" srcId="{8FB5F386-0681-412A-8CCB-AB92765B5E8F}" destId="{8690AB3A-FE90-42B7-9F51-514886BC5B37}" srcOrd="1" destOrd="0" presId="urn:microsoft.com/office/officeart/2005/8/layout/hierarchy1"/>
    <dgm:cxn modelId="{36D9AE3E-5631-4B35-9782-C1637EA43C04}" type="presParOf" srcId="{C9F458A3-14D1-41D8-B189-2235EC6718D4}" destId="{212D99D5-9651-4629-A45C-F7616F47B51F}" srcOrd="6" destOrd="0" presId="urn:microsoft.com/office/officeart/2005/8/layout/hierarchy1"/>
    <dgm:cxn modelId="{C39FFAAF-636F-4222-A078-D981B48D6491}" type="presParOf" srcId="{C9F458A3-14D1-41D8-B189-2235EC6718D4}" destId="{F0C680A1-7A94-4124-8BAF-75AC77102C12}" srcOrd="7" destOrd="0" presId="urn:microsoft.com/office/officeart/2005/8/layout/hierarchy1"/>
    <dgm:cxn modelId="{FC195A2A-B949-42CC-9FBC-9ABA2118D7BB}" type="presParOf" srcId="{F0C680A1-7A94-4124-8BAF-75AC77102C12}" destId="{5347E42F-5721-456A-A88C-4E8A54F393DB}" srcOrd="0" destOrd="0" presId="urn:microsoft.com/office/officeart/2005/8/layout/hierarchy1"/>
    <dgm:cxn modelId="{B69F385C-CD5D-498A-BD0E-217ADCA5AE28}" type="presParOf" srcId="{5347E42F-5721-456A-A88C-4E8A54F393DB}" destId="{7D0C88F5-B6C9-4FCD-87EA-2953F4BD6E41}" srcOrd="0" destOrd="0" presId="urn:microsoft.com/office/officeart/2005/8/layout/hierarchy1"/>
    <dgm:cxn modelId="{083841E0-5213-4804-A63B-CC4C28445E0C}" type="presParOf" srcId="{5347E42F-5721-456A-A88C-4E8A54F393DB}" destId="{C9EC72F2-1D0B-42B6-86D9-CE3C4B47CD02}" srcOrd="1" destOrd="0" presId="urn:microsoft.com/office/officeart/2005/8/layout/hierarchy1"/>
    <dgm:cxn modelId="{00D0FD68-9F02-432C-A96C-E0ECD3E81699}" type="presParOf" srcId="{F0C680A1-7A94-4124-8BAF-75AC77102C12}" destId="{9B3B301A-1084-4A16-9B4D-FC25AB3C61A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F70D-C90A-45B7-A28F-B67D906487CB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93638-8653-477D-8195-08243F1DE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B02-4DE5-4549-89C7-15D31D49AC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65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11" y="2751944"/>
            <a:ext cx="2941093" cy="220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524000" y="133350"/>
            <a:ext cx="567638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23850" h="1016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শুভ</a:t>
            </a:r>
            <a:r>
              <a:rPr lang="en-US" sz="96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সকাল</a:t>
            </a:r>
            <a:endParaRPr lang="en-US" sz="96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431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1534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eve‡iicwiPq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evei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ZzwK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wmsn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lvl="2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1483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14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deªyqvwi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ZzwK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©¯’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dviMvbvq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¥|</a:t>
            </a:r>
          </a:p>
          <a:p>
            <a:pPr marL="0" lvl="2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wcZv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wgRv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gvZvi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KzZjyN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wbMvi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Lvbg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lvl="2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PvNZvB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ZywK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©|1494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wcZv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g„Z¨yeib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dviMvbvi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wmsnvm‡b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e‡mb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52400" y="57150"/>
            <a:ext cx="86868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mgiL</a:t>
            </a:r>
            <a:r>
              <a:rPr lang="en-US" sz="9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Awfhvb</a:t>
            </a:r>
            <a:endParaRPr lang="en-US" sz="115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1497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mgiL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dviMvbvq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lohš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¿|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mvBevwb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1501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was moving from square to square like a king on chess board.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gvgvi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ZvmL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‡›`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AvkÖq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†bb|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9154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Kveyj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AwaKvi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1504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Kveyj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K‡ib|Aí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AvdMvwb¯’vb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cv`kvn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ev`kvn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Dcvwa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Mªnb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1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cvi‡m¨i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m¤ª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Bmgv‡ji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‡_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gÎx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1511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mgiL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1512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DR‡eK‡`i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civwRZ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Kveyj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Av‡mb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352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eve‡ii</a:t>
            </a:r>
            <a:r>
              <a:rPr lang="en-US" sz="6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sz="6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Awfhv‡bi</a:t>
            </a:r>
            <a:r>
              <a:rPr lang="en-US" sz="6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D”Pwejvkx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¤ª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vR¨ev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 lvl="4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fvi‡Zi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Ae¯’v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4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Dm‡eK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fxwZ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4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Kveyj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Kv›`vnv‡i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msKU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4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cvÄv‡ei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ŠjZ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myjZv‡bi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PvPv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gev‡ii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ivbv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msMÖvg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wmsn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9154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cÖ_wgK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Awfhvb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00151"/>
            <a:ext cx="9144000" cy="394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1519-20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3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Awfhvb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wmÜy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iv‡RŠi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`~M©,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Kzkve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Pbvi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1520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ev`vLkvb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1522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Kv›`vnvi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1524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jv‡nvi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w`cvjcyi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1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1525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cvÄve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5049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cvwbc‡_i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×-1526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`jøx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†_‡K 80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DË‡i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nwiqvbv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5049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eve‡ii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R‡qi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¯^k¯¿ `ÿ †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mbvevwnbx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mywkwÿZ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i‡Y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AwfÁ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mwbcyY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mbvcwZ</a:t>
            </a:r>
            <a:endParaRPr lang="en-US" sz="3200" dirty="0" smtClean="0">
              <a:solidFill>
                <a:srgbClr val="000099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Mvj›`vR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evwnbx</a:t>
            </a:r>
            <a:endParaRPr lang="en-US" sz="3200" dirty="0" smtClean="0">
              <a:solidFill>
                <a:srgbClr val="000099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gyNj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1"/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5|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Beªvwng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jvw`i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AvZœxq‡`i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lohš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5049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vwbc‡_i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djvdj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gyNj-ivRcyZ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msNl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00150"/>
            <a:ext cx="9144000" cy="3943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RŠbcyi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vqve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AÂ‡ji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AvdMvb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gev‡ii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msMÖvgwms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8852"/>
            <a:ext cx="82296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9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9600" b="1" dirty="0" smtClean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86150"/>
            <a:ext cx="8186737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ms¯‹…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3546" y="2672263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96566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88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88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mv‡R`yj</a:t>
            </a:r>
            <a:r>
              <a:rPr lang="en-US" sz="88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bn-IN" sz="88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647950"/>
            <a:ext cx="30380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bn-IN" sz="66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095750"/>
            <a:ext cx="611910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Kzgyw`bx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Uv½vBj</a:t>
            </a:r>
            <a:endParaRPr lang="en-US" sz="36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4159" y="3832296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32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Lvbyqvi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× 1527</a:t>
            </a:r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120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mbvcwZ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80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¦‡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ivnx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500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nw¯Í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AvMÖvi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A`~ieZ©x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5049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Lvbyqvi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352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MvMivi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× 1529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gvngy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jv`x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,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bymivZ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4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djvdj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352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eve‡ii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1530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26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4"/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352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Nyixi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myjZvb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gvngy‡`i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Zyjbv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1|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gvngy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Acviv‡Rq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Nyix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ZivB‡bi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1g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×,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RivU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Gwkqv‡Z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civwRZ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Awfhv‡bi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D‡Ïk</a:t>
            </a:r>
            <a:endParaRPr lang="en-US" sz="4400" dirty="0" smtClean="0">
              <a:solidFill>
                <a:srgbClr val="000099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Nyixi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44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Ávb-weÁv‡b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c„ô‡cvlKZv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Nyix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" y="63307"/>
            <a:ext cx="9143999" cy="6963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979715"/>
            <a:ext cx="9143999" cy="24492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ZivB‡bi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Zy‡j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3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00200" y="0"/>
            <a:ext cx="5737936" cy="15811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57350"/>
            <a:ext cx="9144000" cy="348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1|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ZivB‡bi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× KZ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msMwVZ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2|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ZivB‡bi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3|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w`jøx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AvRgx‡ii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ivRv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4| 1206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weL¨vZ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6477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3854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mgi‡bZv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Nyixi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wZZ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20015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23" y="285750"/>
            <a:ext cx="8598877" cy="468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137884">
            <a:off x="963200" y="1350464"/>
            <a:ext cx="67642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99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287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4818582" cy="22224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1" y="2249707"/>
            <a:ext cx="7848599" cy="27721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kÖYx-GKv`k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ms¯‹…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2q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6804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477000" cy="613171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কার ছবি 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71475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        </a:t>
            </a:r>
          </a:p>
          <a:p>
            <a:r>
              <a:rPr lang="bn-BD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bn-BD" sz="2800" dirty="0" smtClean="0">
                <a:solidFill>
                  <a:srgbClr val="FF0000"/>
                </a:solidFill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Rwni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evei</a:t>
            </a:r>
            <a:endParaRPr lang="bn-BD" sz="115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hp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90550"/>
            <a:ext cx="2895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451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14300"/>
            <a:ext cx="4572000" cy="17145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6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0767"/>
            <a:ext cx="8686800" cy="32427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Rwni</a:t>
            </a:r>
            <a:r>
              <a:rPr lang="en-US" sz="36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36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3600" b="1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4000" b="1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evei</a:t>
            </a:r>
            <a:r>
              <a:rPr lang="en-US" sz="8000" b="1" baseline="-25000" dirty="0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: </a:t>
            </a:r>
            <a:r>
              <a:rPr lang="en-US" sz="7200" b="1" baseline="-25000" dirty="0" err="1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gyNj</a:t>
            </a:r>
            <a:r>
              <a:rPr lang="en-US" sz="7200" b="1" baseline="-25000" dirty="0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 </a:t>
            </a:r>
            <a:r>
              <a:rPr lang="en-US" sz="7200" b="1" baseline="-25000" dirty="0" err="1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kvm‡bi</a:t>
            </a:r>
            <a:r>
              <a:rPr lang="en-US" sz="7200" b="1" baseline="-25000" dirty="0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 </a:t>
            </a:r>
            <a:r>
              <a:rPr lang="en-US" sz="7200" b="1" baseline="-25000" dirty="0" err="1" smtClean="0">
                <a:solidFill>
                  <a:srgbClr val="002060"/>
                </a:solidFill>
                <a:latin typeface="SutonnyMJ" pitchFamily="2" charset="0"/>
                <a:cs typeface="SumeshwariMJ" pitchFamily="2" charset="0"/>
              </a:rPr>
              <a:t>cÖwZôvZv</a:t>
            </a:r>
            <a:endParaRPr lang="en-US" sz="8000" b="1" baseline="-25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8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153400" cy="1220321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gyNj‡`i</a:t>
            </a:r>
            <a:r>
              <a:rPr lang="en-US" sz="9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cwiPq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2151"/>
            <a:ext cx="9144000" cy="376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# ‡gv½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†_‡K ‡gv½j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†Pw½m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cªwZwôZ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ivResk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†gvv½j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lvl="2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#‡gv½j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gyNj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DrcwË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lvl="2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gvZvi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†_‡K †Pw½m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PvNZvB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Zgyi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eskai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628</Words>
  <Application>Microsoft Office PowerPoint</Application>
  <PresentationFormat>On-screen Show (16:9)</PresentationFormat>
  <Paragraphs>107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এটি কার ছবি 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306</cp:revision>
  <dcterms:created xsi:type="dcterms:W3CDTF">2006-08-16T00:00:00Z</dcterms:created>
  <dcterms:modified xsi:type="dcterms:W3CDTF">2020-03-08T02:28:42Z</dcterms:modified>
</cp:coreProperties>
</file>