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3" r:id="rId2"/>
    <p:sldId id="267" r:id="rId3"/>
    <p:sldId id="268" r:id="rId4"/>
    <p:sldId id="257" r:id="rId5"/>
    <p:sldId id="281" r:id="rId6"/>
    <p:sldId id="260" r:id="rId7"/>
    <p:sldId id="287" r:id="rId8"/>
    <p:sldId id="273" r:id="rId9"/>
    <p:sldId id="288" r:id="rId10"/>
    <p:sldId id="304" r:id="rId11"/>
    <p:sldId id="289" r:id="rId12"/>
    <p:sldId id="290" r:id="rId13"/>
    <p:sldId id="276" r:id="rId14"/>
    <p:sldId id="305" r:id="rId15"/>
    <p:sldId id="278" r:id="rId16"/>
    <p:sldId id="291" r:id="rId17"/>
    <p:sldId id="292" r:id="rId18"/>
    <p:sldId id="261" r:id="rId19"/>
    <p:sldId id="293" r:id="rId20"/>
    <p:sldId id="306" r:id="rId21"/>
    <p:sldId id="294" r:id="rId22"/>
    <p:sldId id="307" r:id="rId23"/>
    <p:sldId id="302" r:id="rId24"/>
    <p:sldId id="265" r:id="rId25"/>
    <p:sldId id="295" r:id="rId26"/>
    <p:sldId id="296" r:id="rId27"/>
    <p:sldId id="280" r:id="rId28"/>
    <p:sldId id="297" r:id="rId29"/>
    <p:sldId id="298" r:id="rId30"/>
    <p:sldId id="299" r:id="rId31"/>
    <p:sldId id="300" r:id="rId32"/>
    <p:sldId id="301" r:id="rId33"/>
    <p:sldId id="269" r:id="rId34"/>
    <p:sldId id="270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954FB-D088-4223-91D0-547850258715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3FFAB-6EA0-4345-B54A-4E7154F3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4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1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5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6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6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D1D7-6A63-48C2-9F4B-6C3BFA96B8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68B5-7D33-4A62-A446-2C9F8741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0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045" y="248441"/>
            <a:ext cx="6461203" cy="6632585"/>
          </a:xfrm>
          <a:prstGeom prst="rect">
            <a:avLst/>
          </a:prstGeom>
          <a:noFill/>
        </p:spPr>
        <p:txBody>
          <a:bodyPr wrap="square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ড্রেসমেকিং</a:t>
            </a:r>
            <a:endParaRPr lang="en-US" sz="6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২য়</a:t>
            </a:r>
          </a:p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</a:p>
          <a:p>
            <a:pPr algn="ctr"/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3396"/>
          <a:stretch/>
        </p:blipFill>
        <p:spPr>
          <a:xfrm>
            <a:off x="6818242" y="248442"/>
            <a:ext cx="5111454" cy="63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51752" y="1593743"/>
            <a:ext cx="3744682" cy="48346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5712" y="1593743"/>
            <a:ext cx="649539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কনসিল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অনুযায়ী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কেটে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পরবর্তীতে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জোড়া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মহিলাদের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পুরুষের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ইয়কের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সংযোগ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96" y="417999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17" y="1839087"/>
            <a:ext cx="3005952" cy="434396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056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58869" y="1590854"/>
            <a:ext cx="4746169" cy="48825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1456" y="1590854"/>
            <a:ext cx="4824884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প্লিট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endParaRPr lang="en-US" sz="3600" b="1" spc="-100" dirty="0" smtClean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সম্প্রসারিত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সেইসব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প্লিটের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সৃষ্টি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প্লিট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আবার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ডবল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বক্স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প্লিট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Box Pleats On Garments, HD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1" y="1828800"/>
            <a:ext cx="3962400" cy="369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79771" y="5705161"/>
            <a:ext cx="3962400" cy="586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প্লিট</a:t>
            </a:r>
            <a:endParaRPr lang="en-US" sz="3000" b="1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6396" y="417999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554" y="1279378"/>
            <a:ext cx="1107064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সর্বনিম্ন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প্রান্তকে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বিভিন্ন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আকৃতির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হলেও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মূলত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তিন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ভাগে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ভাগ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96396" y="33091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1021462" y="2557292"/>
            <a:ext cx="10129756" cy="4237702"/>
            <a:chOff x="1021462" y="2557292"/>
            <a:chExt cx="10129756" cy="4237702"/>
          </a:xfrm>
        </p:grpSpPr>
        <p:grpSp>
          <p:nvGrpSpPr>
            <p:cNvPr id="23" name="Group 22"/>
            <p:cNvGrpSpPr/>
            <p:nvPr/>
          </p:nvGrpSpPr>
          <p:grpSpPr>
            <a:xfrm>
              <a:off x="1021462" y="2557292"/>
              <a:ext cx="10129756" cy="4237702"/>
              <a:chOff x="1600200" y="2554856"/>
              <a:chExt cx="10129756" cy="423770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00200" y="2554856"/>
                <a:ext cx="10129756" cy="42377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015958" y="2751096"/>
                <a:ext cx="9298239" cy="3847657"/>
                <a:chOff x="2038026" y="2757798"/>
                <a:chExt cx="9298239" cy="3847657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038026" y="2773637"/>
                  <a:ext cx="2809430" cy="3831818"/>
                  <a:chOff x="2038026" y="2773637"/>
                  <a:chExt cx="2809430" cy="3831818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2038026" y="2773637"/>
                    <a:ext cx="280943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en-US" sz="4000" b="1" spc="-100" dirty="0" err="1"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সোজা</a:t>
                    </a:r>
                    <a:r>
                      <a:rPr lang="en-US" sz="4000" b="1" spc="-100" dirty="0"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spc="-100" dirty="0" err="1"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বটম</a:t>
                    </a:r>
                    <a:endParaRPr lang="en-US" sz="4000" b="1" dirty="0" smtClean="0"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3076176" y="2878271"/>
                    <a:ext cx="783590" cy="699554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১</a:t>
                    </a:r>
                    <a:endParaRPr lang="en-US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5282430" y="2757798"/>
                  <a:ext cx="2809430" cy="3831818"/>
                  <a:chOff x="2038026" y="2773637"/>
                  <a:chExt cx="2809430" cy="3831818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2038026" y="2773637"/>
                    <a:ext cx="280943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en-US" sz="4000" b="1" spc="-100" dirty="0" err="1"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রাউন্ড</a:t>
                    </a:r>
                    <a:r>
                      <a:rPr lang="en-US" sz="4000" b="1" spc="-100" dirty="0"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spc="-100" dirty="0" err="1"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বটম</a:t>
                    </a:r>
                    <a:endParaRPr lang="en-US" sz="4000" b="1" dirty="0" smtClean="0"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076176" y="2878271"/>
                    <a:ext cx="783590" cy="699554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২</a:t>
                    </a:r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8526835" y="2757798"/>
                  <a:ext cx="2809430" cy="3831818"/>
                  <a:chOff x="2038026" y="2773637"/>
                  <a:chExt cx="2809430" cy="3831818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2038026" y="2773637"/>
                    <a:ext cx="280943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en-US" sz="4000" b="1" spc="-100" dirty="0" err="1"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টেইল</a:t>
                    </a:r>
                    <a:r>
                      <a:rPr lang="en-US" sz="4000" b="1" spc="-100" dirty="0"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spc="-100" dirty="0" err="1"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বটম</a:t>
                    </a:r>
                    <a:endParaRPr lang="en-US" sz="4000" b="1" dirty="0" smtClean="0"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076176" y="2878271"/>
                    <a:ext cx="783590" cy="699554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৩</a:t>
                    </a:r>
                    <a:endParaRPr lang="en-US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</p:grpSp>
          </p:grpSp>
        </p:grpSp>
        <p:pic>
          <p:nvPicPr>
            <p:cNvPr id="33" name="Picture 8" descr="URBAN ICON MEN'S ROUND BOTTOM LONG TEES &quot;CREW NECK&quot; L.A. EDITION ($9.95) ❤  liked on Polyvore featuring men's fas… | Urban shirt, Long tee shirts, Mens  fashion urb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786" y="4223953"/>
              <a:ext cx="2369566" cy="2311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Amazon.com: Ed Garments Unisex Poly/Cotton Straight Bottom Hem Tropical  Palm Tree Camp Shirt: Cloth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492" y="4223953"/>
              <a:ext cx="2191657" cy="2311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7800" y="4223953"/>
              <a:ext cx="1765887" cy="23110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747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1807" y="1852367"/>
            <a:ext cx="5173437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ফেসিং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</a:p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খোলা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প্রান্ত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টুকরা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দেওয়া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ফেসিং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ফ্রন্ট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পার্ট-এর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মুখের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দেওয়া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6396" y="33091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49156" y="1470676"/>
            <a:ext cx="4226643" cy="5147840"/>
            <a:chOff x="6458869" y="1470676"/>
            <a:chExt cx="4226643" cy="5147840"/>
          </a:xfrm>
        </p:grpSpPr>
        <p:sp>
          <p:nvSpPr>
            <p:cNvPr id="9" name="Rectangle 8"/>
            <p:cNvSpPr/>
            <p:nvPr/>
          </p:nvSpPr>
          <p:spPr>
            <a:xfrm>
              <a:off x="6458869" y="1470676"/>
              <a:ext cx="4226643" cy="51478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764" y="1653654"/>
              <a:ext cx="3318836" cy="234785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1" name="Picture 4" descr="What Is Facing in Garment Construction?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764" y="4001509"/>
              <a:ext cx="3318836" cy="191023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942764" y="5984309"/>
              <a:ext cx="331883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ফেসিং</a:t>
              </a:r>
              <a:endPara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6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32088" y="1389829"/>
            <a:ext cx="3927683" cy="51478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9756" y="1389829"/>
            <a:ext cx="74560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ফেসিং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আবার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লাইনিং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জ্যাকেট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ইত্যাদি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ফেসিং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ফ্রন্ট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মুখের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সামঞ্জস্য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রেখে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ফেসিং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কেটে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দিতে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পরবর্তীতে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লাইনিং-এর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জোড়া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ফ্রন্ট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মুখের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জোড়া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উল্টিয়ে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দিতে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কারণে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লাইনিং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বাইরে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10599" y="5632004"/>
            <a:ext cx="3626313" cy="600164"/>
          </a:xfrm>
          <a:prstGeom prst="rect">
            <a:avLst/>
          </a:prstGeom>
          <a:solidFill>
            <a:schemeClr val="bg1"/>
          </a:solidFill>
        </p:spPr>
        <p:txBody>
          <a:bodyPr wrap="none" tIns="9144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জ্যাকেট</a:t>
            </a:r>
            <a:r>
              <a: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ফেসিং</a:t>
            </a:r>
            <a:r>
              <a: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লাইলিং</a:t>
            </a:r>
            <a:endParaRPr lang="en-US" sz="3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096396" y="33091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99" y="1725347"/>
            <a:ext cx="3570660" cy="37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032088" y="1345810"/>
            <a:ext cx="3927683" cy="5386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963" y="1345810"/>
            <a:ext cx="700929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সম্মুখের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আপার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ফ্রন্ট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বোতাম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মুখের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ভাঁজটিকে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ফ্রন্ট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প্লাকেট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spcAft>
                <a:spcPts val="6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ইহা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তিন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  <a:p>
            <a:pPr lvl="4"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হেম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lvl="4"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ওয়েলটেড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lvl="4"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বায়াস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35634" y="5984425"/>
            <a:ext cx="357536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6396" y="33091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12"/>
          <a:stretch/>
        </p:blipFill>
        <p:spPr>
          <a:xfrm>
            <a:off x="8235634" y="1619250"/>
            <a:ext cx="3575366" cy="41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10600" y="1488237"/>
            <a:ext cx="3349171" cy="50783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5589" y="1488237"/>
            <a:ext cx="79354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ওয়েলটেড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সম্মুখের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আপার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ফ্রন্ট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বোতাম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মুখে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বিশেষ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বিশেষ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ভাঁজটিকে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ওয়েলটেড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যদি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দুইদিকে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সরাসরি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আনা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বিশেষ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ওয়েলটেড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সেন্টার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5781" y="5806765"/>
            <a:ext cx="3061869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9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ওয়েলটেড</a:t>
            </a:r>
            <a:r>
              <a:rPr lang="en-US" sz="29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</a:t>
            </a:r>
            <a:r>
              <a:rPr lang="en-US" sz="29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সেন্টার</a:t>
            </a:r>
            <a:endParaRPr lang="en-US" sz="2900" b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Men's Shirts, Suits &amp; Accessories | Charles Tyrwh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81" y="1736511"/>
            <a:ext cx="3061869" cy="392133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96396" y="33091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15250" y="1488237"/>
            <a:ext cx="3810000" cy="50783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0712" y="1598257"/>
            <a:ext cx="6512719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টপস্টিচ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রানস্টিচ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উল্টিয়ে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দেওয়া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টপস্টিচ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টপস্টিচ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দেওয়ার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লক্ষ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সম্পূর্ণ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উইথ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প্রতিটি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স্টিচের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দৈর্ঘ্য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সমান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5122" name="Picture 2" descr="22. Other Edge Treatments- TOP STITCH- Visible, decorative stitching done  on the outside of the garment. | Types of stitches, Modern sewing machines,  Sewing bas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69" y="1745032"/>
            <a:ext cx="3226362" cy="39509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96396" y="42616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7069" y="5800345"/>
            <a:ext cx="3226362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9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টপস্টিচ</a:t>
            </a:r>
            <a:endParaRPr lang="en-US" sz="2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7685" y="1334317"/>
            <a:ext cx="10707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অত্যাবশ্যকীয়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বিশেষ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গলাবেষ্টনী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6396" y="38806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25396" y="2540780"/>
            <a:ext cx="6884288" cy="4237702"/>
            <a:chOff x="1021462" y="2557292"/>
            <a:chExt cx="6884288" cy="4237702"/>
          </a:xfrm>
        </p:grpSpPr>
        <p:grpSp>
          <p:nvGrpSpPr>
            <p:cNvPr id="17" name="Group 16"/>
            <p:cNvGrpSpPr/>
            <p:nvPr/>
          </p:nvGrpSpPr>
          <p:grpSpPr>
            <a:xfrm>
              <a:off x="1021462" y="2557292"/>
              <a:ext cx="6884288" cy="4237702"/>
              <a:chOff x="1600200" y="2554856"/>
              <a:chExt cx="6884288" cy="423770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00200" y="2554856"/>
                <a:ext cx="6884288" cy="42377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15958" y="2751096"/>
                <a:ext cx="6053834" cy="3847657"/>
                <a:chOff x="2038026" y="2757798"/>
                <a:chExt cx="6053834" cy="3847657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2038026" y="2773637"/>
                  <a:ext cx="2809430" cy="3831818"/>
                  <a:chOff x="2038026" y="2773637"/>
                  <a:chExt cx="2809430" cy="3831818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2038026" y="2773637"/>
                    <a:ext cx="280943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en-US" sz="4000" b="1" dirty="0" err="1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ব্যান্ডেড</a:t>
                    </a:r>
                    <a:r>
                      <a:rPr lang="en-US" sz="4000" b="1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dirty="0" err="1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কলার</a:t>
                    </a:r>
                    <a:endParaRPr lang="en-US" sz="4000" b="1" dirty="0" smtClean="0"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3076176" y="2878271"/>
                    <a:ext cx="783590" cy="699554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১</a:t>
                    </a:r>
                    <a:endParaRPr lang="en-US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5282430" y="2757798"/>
                  <a:ext cx="2809430" cy="3831818"/>
                  <a:chOff x="2038026" y="2773637"/>
                  <a:chExt cx="2809430" cy="3831818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2038026" y="2773637"/>
                    <a:ext cx="280943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en-US" sz="4000" b="1" dirty="0" err="1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ওপেন</a:t>
                    </a:r>
                    <a:r>
                      <a:rPr lang="en-US" sz="4000" b="1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dirty="0" err="1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কলার</a:t>
                    </a:r>
                    <a:endParaRPr lang="en-US" sz="4000" b="1" dirty="0" smtClean="0"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076176" y="2878271"/>
                    <a:ext cx="783590" cy="699554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২</a:t>
                    </a:r>
                  </a:p>
                </p:txBody>
              </p:sp>
            </p:grpSp>
          </p:grp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3614" y="4344380"/>
              <a:ext cx="2433327" cy="20701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1757" y="4344380"/>
              <a:ext cx="2539624" cy="2070183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711756" y="3119297"/>
            <a:ext cx="3631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অধিকাংশ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সৌন্দর্য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বৃদ্ধি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প্রধানত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517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851" y="1355697"/>
            <a:ext cx="10424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ব্যান্ডেড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ব্যান্ড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ব্যান্ডেড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ব্যান্ডেড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যথা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b="1" spc="-1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6396" y="42616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4851" y="2525546"/>
            <a:ext cx="10424222" cy="4237702"/>
            <a:chOff x="-207461" y="2554856"/>
            <a:chExt cx="10424222" cy="4237702"/>
          </a:xfrm>
        </p:grpSpPr>
        <p:sp>
          <p:nvSpPr>
            <p:cNvPr id="16" name="Rectangle 15"/>
            <p:cNvSpPr/>
            <p:nvPr/>
          </p:nvSpPr>
          <p:spPr>
            <a:xfrm>
              <a:off x="-207461" y="2554856"/>
              <a:ext cx="10424222" cy="42377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24008" y="2751096"/>
              <a:ext cx="9704422" cy="3893374"/>
              <a:chOff x="146076" y="2757798"/>
              <a:chExt cx="9704422" cy="3893374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46076" y="2773637"/>
                <a:ext cx="4701381" cy="3831818"/>
                <a:chOff x="146076" y="2773637"/>
                <a:chExt cx="4701381" cy="3831818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46076" y="2773637"/>
                  <a:ext cx="4701381" cy="38318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endParaRPr lang="en-US" sz="3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r>
                    <a:rPr lang="as-IN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ওয়ান পিস ব্যান্ডেড কলার</a:t>
                  </a:r>
                  <a:endParaRPr lang="en-US" sz="4000" b="1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085576" y="2878271"/>
                  <a:ext cx="783590" cy="69955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ক</a:t>
                  </a:r>
                  <a:endParaRPr lang="en-US" sz="4000" b="1" dirty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5282430" y="2757798"/>
                <a:ext cx="4568068" cy="3893374"/>
                <a:chOff x="2038026" y="2773637"/>
                <a:chExt cx="4568068" cy="3893374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038026" y="2773637"/>
                  <a:ext cx="4568068" cy="389337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endParaRPr lang="en-US" sz="3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r>
                    <a:rPr lang="as-IN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টু পিসেস ব্যান্ডেড কলার</a:t>
                  </a:r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914376" y="2878271"/>
                  <a:ext cx="783590" cy="69955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খ</a:t>
                  </a:r>
                  <a:endParaRPr lang="en-US" sz="4000" b="1" dirty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</p:grpSp>
      </p:grpSp>
      <p:pic>
        <p:nvPicPr>
          <p:cNvPr id="24" name="Picture 4" descr="One Piece Collar: The Greatest Collar You Never Heard o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1" y="4161011"/>
            <a:ext cx="4137417" cy="22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4161011"/>
            <a:ext cx="4000499" cy="22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4585" y="2078508"/>
            <a:ext cx="8752114" cy="46364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6908" y="1272142"/>
            <a:ext cx="5333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82115" y="351963"/>
            <a:ext cx="2867297" cy="760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99033" y="2365294"/>
            <a:ext cx="6869395" cy="4044177"/>
            <a:chOff x="1573384" y="2249180"/>
            <a:chExt cx="6869395" cy="40441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384" y="2249180"/>
              <a:ext cx="4044177" cy="4044177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7561" y="2249180"/>
              <a:ext cx="2825218" cy="4044177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370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67290" y="1847850"/>
            <a:ext cx="5419860" cy="47187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371" y="2499604"/>
            <a:ext cx="50088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ওয়ান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পিস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ব্যান্ডেড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কলার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জাতীয়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ব্যান্ড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কাটা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টুকরা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কাপড়ে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ব্যান্ড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পিস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হিসেবে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কাটা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6148" name="Picture 4" descr="One Piece Collar: The Greatest Collar You Never Heard o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41" y="2201073"/>
            <a:ext cx="4727447" cy="32281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23641" y="5586469"/>
            <a:ext cx="4727447" cy="600164"/>
          </a:xfrm>
          <a:prstGeom prst="rect">
            <a:avLst/>
          </a:prstGeom>
          <a:solidFill>
            <a:schemeClr val="bg1"/>
          </a:solidFill>
        </p:spPr>
        <p:txBody>
          <a:bodyPr wrap="square" tIns="9144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ওয়ান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পিস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ব্যান্ডেড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কলার</a:t>
            </a:r>
            <a:r>
              <a: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6396" y="48331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72480" y="3730848"/>
            <a:ext cx="8427720" cy="2958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3721" y="1439240"/>
            <a:ext cx="1086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টু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পিসেস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ব্যান্ডেড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জাতীয়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কলারে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কাটা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পরবর্তীতে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জোড়া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সংযুক্ত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পুর্ণাঙ্গ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কলারে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রূপ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দেওয়া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। এ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জাতীয়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নিয়মিত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হিলেবে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পরিচিত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7170" name="Picture 2" descr="Creditor castron subiect shirt collar pattern - casacautatoruluideaur.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62" y="1044112"/>
            <a:ext cx="7202286" cy="51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13321" y="8041832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টু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পিসেস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ব্যান্ডেড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কলার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96396" y="48331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90" y="3971616"/>
            <a:ext cx="7277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84570" y="1930400"/>
            <a:ext cx="4470401" cy="39333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1922" y="2525649"/>
            <a:ext cx="6239190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ওপেন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রূপ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ব্যান্ড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ওপেন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7172" name="Picture 4" descr="Steven Alan Japan Open Collar Houndstooth Shirt | Houndstooth shirt, Open  collar shirt, Shir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7" b="51764"/>
          <a:stretch/>
        </p:blipFill>
        <p:spPr bwMode="auto">
          <a:xfrm>
            <a:off x="7400083" y="2238408"/>
            <a:ext cx="4011430" cy="27507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14055" y="5102703"/>
            <a:ext cx="401143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ওপেন</a:t>
            </a:r>
            <a:r>
              <a: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96" y="48331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35230" y="1712686"/>
            <a:ext cx="3445570" cy="4402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6259" y="2056468"/>
            <a:ext cx="6928885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বাটন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ডাউন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</a:p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উপরিভাগে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গলার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চারদিকে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বেষ্টনীর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বিস্তৃত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বোতামের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আটকিয়ে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বাটন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ডাউন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13314" name="Picture 2" descr="Button Down Collar, Fashion Garment Accessories, Textile Accessories,  Clothing Accessories, परिधान सामान in Chira Bazaar, Mumbai , Swadeshi  Textiles Pvt. Ltd. | ID: 66767737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43" y="1979826"/>
            <a:ext cx="3091543" cy="327133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12243" y="5384515"/>
            <a:ext cx="309154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বাটন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ডাউন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6396" y="36792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095" y="1208025"/>
            <a:ext cx="11029785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প্রয়োজনীয়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দ্রবাদি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থলে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6396" y="34615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56516" y="2533478"/>
            <a:ext cx="6884288" cy="4237702"/>
            <a:chOff x="4229156" y="3287540"/>
            <a:chExt cx="6884288" cy="4237702"/>
          </a:xfrm>
        </p:grpSpPr>
        <p:grpSp>
          <p:nvGrpSpPr>
            <p:cNvPr id="9" name="Group 8"/>
            <p:cNvGrpSpPr/>
            <p:nvPr/>
          </p:nvGrpSpPr>
          <p:grpSpPr>
            <a:xfrm>
              <a:off x="4229156" y="3287540"/>
              <a:ext cx="6884288" cy="4237702"/>
              <a:chOff x="1600200" y="2554856"/>
              <a:chExt cx="6884288" cy="423770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600200" y="2554856"/>
                <a:ext cx="6884288" cy="42377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015958" y="2751096"/>
                <a:ext cx="6053834" cy="3847657"/>
                <a:chOff x="2038026" y="2757798"/>
                <a:chExt cx="6053834" cy="3847657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038026" y="2773637"/>
                  <a:ext cx="2809430" cy="3831818"/>
                  <a:chOff x="2038026" y="2773637"/>
                  <a:chExt cx="2809430" cy="3831818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2038026" y="2773637"/>
                    <a:ext cx="280943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as-IN" sz="4000" b="1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ওয়েল্ট </a:t>
                    </a:r>
                    <a:r>
                      <a:rPr lang="as-IN" sz="4000" b="1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পকেট</a:t>
                    </a:r>
                    <a:endParaRPr lang="en-US" sz="4000" b="1" dirty="0" smtClean="0"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3076176" y="2878271"/>
                    <a:ext cx="783590" cy="699554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১</a:t>
                    </a:r>
                    <a:endParaRPr lang="en-US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5282430" y="2757798"/>
                  <a:ext cx="2809430" cy="3831818"/>
                  <a:chOff x="2038026" y="2773637"/>
                  <a:chExt cx="2809430" cy="3831818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2038026" y="2773637"/>
                    <a:ext cx="280943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as-IN" sz="4000" b="1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প্যাচ </a:t>
                    </a:r>
                    <a:r>
                      <a:rPr lang="as-IN" sz="4000" b="1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পকেট</a:t>
                    </a:r>
                    <a:endParaRPr lang="en-US" sz="4000" b="1" dirty="0" smtClean="0"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076176" y="2878271"/>
                    <a:ext cx="783590" cy="699554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২</a:t>
                    </a:r>
                  </a:p>
                </p:txBody>
              </p:sp>
            </p:grpSp>
          </p:grp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1854" y="5131822"/>
              <a:ext cx="2495550" cy="19964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8237" y="4908965"/>
              <a:ext cx="2228850" cy="2219325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789174" y="3631051"/>
            <a:ext cx="2874523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63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972" y="1216544"/>
            <a:ext cx="1099847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ওয়েল্ট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থলে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বাইরে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ওয়েল্ট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ওয়েল্ট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আবার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96396" y="34615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9672" y="2513508"/>
            <a:ext cx="10424222" cy="4237702"/>
            <a:chOff x="-207461" y="2554856"/>
            <a:chExt cx="10424222" cy="4237702"/>
          </a:xfrm>
        </p:grpSpPr>
        <p:sp>
          <p:nvSpPr>
            <p:cNvPr id="11" name="Rectangle 10"/>
            <p:cNvSpPr/>
            <p:nvPr/>
          </p:nvSpPr>
          <p:spPr>
            <a:xfrm>
              <a:off x="-207461" y="2554856"/>
              <a:ext cx="10424222" cy="42377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4008" y="2751096"/>
              <a:ext cx="9704422" cy="3893374"/>
              <a:chOff x="146076" y="2757798"/>
              <a:chExt cx="9704422" cy="389337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46076" y="2773637"/>
                <a:ext cx="4748023" cy="3831818"/>
                <a:chOff x="146076" y="2773637"/>
                <a:chExt cx="4748023" cy="3831818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6076" y="2773637"/>
                  <a:ext cx="4748023" cy="38318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endParaRPr lang="en-US" sz="3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r>
                    <a:rPr lang="as-IN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সিঙ্গেল বন্ড ওয়েল্ট পকেট</a:t>
                  </a:r>
                  <a:endParaRPr lang="en-US" sz="4000" b="1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085576" y="2878271"/>
                  <a:ext cx="783590" cy="69955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ক</a:t>
                  </a:r>
                  <a:endParaRPr lang="en-US" sz="4000" b="1" dirty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282430" y="2757798"/>
                <a:ext cx="4568068" cy="3893374"/>
                <a:chOff x="2038026" y="2773637"/>
                <a:chExt cx="4568068" cy="3893374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038026" y="2773637"/>
                  <a:ext cx="4568068" cy="389337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endParaRPr lang="en-US" sz="3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r>
                    <a:rPr lang="as-IN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ডাবল বন্ড ওয়েল্ট পকেট</a:t>
                  </a:r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914376" y="2878271"/>
                  <a:ext cx="783590" cy="69955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খ</a:t>
                  </a:r>
                  <a:endParaRPr lang="en-US" sz="4000" b="1" dirty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</p:grpSp>
      </p:grpSp>
      <p:pic>
        <p:nvPicPr>
          <p:cNvPr id="19" name="Picture 2" descr="How to Sew Double Welt Pockets: A Step-By-Step Tutorial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67" y="4204184"/>
            <a:ext cx="4024113" cy="22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821" y="4204184"/>
            <a:ext cx="4222662" cy="22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418" y="1339810"/>
            <a:ext cx="7625061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প্যাচ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প্যাচ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endParaRPr lang="en-US" sz="3600" b="1" dirty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3720" y="2282459"/>
            <a:ext cx="11445240" cy="4237702"/>
            <a:chOff x="472440" y="2100092"/>
            <a:chExt cx="11445240" cy="4237702"/>
          </a:xfrm>
        </p:grpSpPr>
        <p:grpSp>
          <p:nvGrpSpPr>
            <p:cNvPr id="8" name="Group 7"/>
            <p:cNvGrpSpPr/>
            <p:nvPr/>
          </p:nvGrpSpPr>
          <p:grpSpPr>
            <a:xfrm>
              <a:off x="472440" y="2100092"/>
              <a:ext cx="11445240" cy="4237702"/>
              <a:chOff x="1051178" y="2554856"/>
              <a:chExt cx="11445240" cy="423770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051178" y="2554856"/>
                <a:ext cx="11445240" cy="42377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345398" y="2757798"/>
                <a:ext cx="10765218" cy="3840955"/>
                <a:chOff x="1367466" y="2764500"/>
                <a:chExt cx="10765218" cy="384095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367466" y="2764500"/>
                  <a:ext cx="10765218" cy="3840955"/>
                  <a:chOff x="1367466" y="2764500"/>
                  <a:chExt cx="10765218" cy="3840955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367466" y="2773637"/>
                    <a:ext cx="249230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as-IN" sz="4000" b="1" spc="-100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পয়েন্ট পকেট </a:t>
                    </a:r>
                    <a:endParaRPr lang="en-US" sz="4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2216786" y="2862432"/>
                    <a:ext cx="783590" cy="699554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১</a:t>
                    </a:r>
                    <a:endParaRPr lang="en-US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4087805" y="2764500"/>
                    <a:ext cx="249230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en-US" sz="4000" b="1" spc="-100" dirty="0" err="1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রাউন্ড</a:t>
                    </a:r>
                    <a:r>
                      <a:rPr lang="as-IN" sz="4000" b="1" spc="-100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as-IN" sz="4000" b="1" spc="-100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পকেট </a:t>
                    </a:r>
                    <a:endParaRPr lang="en-US" sz="4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6828605" y="2773637"/>
                    <a:ext cx="257236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en-US" sz="3600" b="1" spc="-100" dirty="0" err="1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হেক্সাগন</a:t>
                    </a:r>
                    <a:r>
                      <a:rPr lang="as-IN" sz="3600" b="1" spc="-100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as-IN" sz="3600" b="1" spc="-100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পকেট </a:t>
                    </a:r>
                    <a:endParaRPr lang="en-US" sz="36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9640384" y="2773637"/>
                    <a:ext cx="2492300" cy="38318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200"/>
                      </a:spcAft>
                    </a:pPr>
                    <a:endParaRPr lang="en-US" sz="3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r>
                      <a:rPr lang="en-US" sz="4000" b="1" spc="-100" dirty="0" err="1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স্কয়ার</a:t>
                    </a:r>
                    <a:r>
                      <a:rPr lang="as-IN" sz="4000" b="1" spc="-100" dirty="0" smtClean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as-IN" sz="4000" b="1" spc="-100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rPr>
                      <a:t>পকেট </a:t>
                    </a:r>
                    <a:endParaRPr lang="en-US" sz="4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40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/>
                    <a:endParaRPr lang="en-US" sz="2800" b="1" dirty="0" smtClean="0"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4942160" y="2862432"/>
                  <a:ext cx="783590" cy="69955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২</a:t>
                  </a: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7722990" y="2862432"/>
                  <a:ext cx="783590" cy="69955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৩</a:t>
                  </a:r>
                  <a:endParaRPr lang="en-US" sz="4000" b="1" dirty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0494739" y="2862432"/>
                  <a:ext cx="783590" cy="69955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৪</a:t>
                  </a:r>
                </a:p>
              </p:txBody>
            </p:sp>
          </p:grp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1883" y="3806533"/>
              <a:ext cx="1342531" cy="232221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384" y="3806533"/>
              <a:ext cx="1346391" cy="232221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2684" y="3806533"/>
              <a:ext cx="1431795" cy="2322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8968" y="3817479"/>
              <a:ext cx="1493519" cy="2326510"/>
            </a:xfrm>
            <a:prstGeom prst="rect">
              <a:avLst/>
            </a:prstGeom>
          </p:spPr>
        </p:pic>
      </p:grpSp>
      <p:sp>
        <p:nvSpPr>
          <p:cNvPr id="32" name="Rounded Rectangle 31"/>
          <p:cNvSpPr/>
          <p:nvPr/>
        </p:nvSpPr>
        <p:spPr>
          <a:xfrm>
            <a:off x="3096396" y="34615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721" y="1226398"/>
            <a:ext cx="1144524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হাতার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সর্বনিম্ন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কব্জি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বেষ্টনী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6396" y="34615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3720" y="2511059"/>
            <a:ext cx="11445240" cy="4237702"/>
            <a:chOff x="1051178" y="2554856"/>
            <a:chExt cx="11445240" cy="4237702"/>
          </a:xfrm>
        </p:grpSpPr>
        <p:sp>
          <p:nvSpPr>
            <p:cNvPr id="14" name="Rectangle 13"/>
            <p:cNvSpPr/>
            <p:nvPr/>
          </p:nvSpPr>
          <p:spPr>
            <a:xfrm>
              <a:off x="1051178" y="2554856"/>
              <a:ext cx="11445240" cy="42377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45398" y="2757798"/>
              <a:ext cx="10765218" cy="3840955"/>
              <a:chOff x="1367466" y="2764500"/>
              <a:chExt cx="10765218" cy="384095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367466" y="2764500"/>
                <a:ext cx="10765218" cy="3840955"/>
                <a:chOff x="1367466" y="2764500"/>
                <a:chExt cx="10765218" cy="384095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1367466" y="2773637"/>
                  <a:ext cx="2492300" cy="38318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endParaRPr lang="en-US" sz="3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r>
                    <a:rPr lang="as-IN" sz="4000" b="1" spc="-100" dirty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পয়েন্ট </a:t>
                  </a:r>
                  <a:r>
                    <a:rPr lang="en-US" sz="4000" b="1" spc="-100" dirty="0" err="1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কাফ</a:t>
                  </a:r>
                  <a:r>
                    <a:rPr lang="as-IN" sz="4000" b="1" spc="-100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 </a:t>
                  </a:r>
                  <a:endParaRPr lang="en-US" sz="4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216786" y="2862432"/>
                  <a:ext cx="783590" cy="699554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১</a:t>
                  </a:r>
                  <a:endParaRPr lang="en-US" sz="4000" b="1" dirty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087805" y="2764500"/>
                  <a:ext cx="2492300" cy="38318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endParaRPr lang="en-US" sz="3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r>
                    <a:rPr lang="en-US" sz="4000" b="1" spc="-100" dirty="0" err="1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রাউন্ড</a:t>
                  </a:r>
                  <a:r>
                    <a:rPr lang="as-IN" sz="4000" b="1" spc="-100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4000" b="1" spc="-100" dirty="0" err="1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কাফ</a:t>
                  </a:r>
                  <a:r>
                    <a:rPr lang="as-IN" sz="4000" b="1" spc="-100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 </a:t>
                  </a:r>
                  <a:endParaRPr lang="en-US" sz="4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828605" y="2773637"/>
                  <a:ext cx="2572360" cy="38318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endParaRPr lang="en-US" sz="3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r>
                    <a:rPr lang="en-US" sz="3600" b="1" spc="-100" dirty="0" err="1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নচ</a:t>
                  </a:r>
                  <a:r>
                    <a:rPr lang="as-IN" sz="3600" b="1" spc="-100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b="1" spc="-100" dirty="0" err="1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কাফ</a:t>
                  </a:r>
                  <a:r>
                    <a:rPr lang="as-IN" sz="3600" b="1" spc="-100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 </a:t>
                  </a:r>
                  <a:endParaRPr lang="en-US" sz="36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4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9640384" y="2773637"/>
                  <a:ext cx="2492300" cy="38318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endParaRPr lang="en-US" sz="3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r>
                    <a:rPr lang="en-US" sz="4000" b="1" spc="-100" dirty="0" err="1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স্কয়ার</a:t>
                  </a:r>
                  <a:r>
                    <a:rPr lang="as-IN" sz="4000" b="1" spc="-100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4000" b="1" spc="-100" dirty="0" err="1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কাফ</a:t>
                  </a:r>
                  <a:r>
                    <a:rPr lang="as-IN" sz="4000" b="1" spc="-100" dirty="0" smtClean="0">
                      <a:solidFill>
                        <a:srgbClr val="C00000"/>
                      </a:solidFill>
                      <a:latin typeface="Kalpurush" panose="02000600000000000000" pitchFamily="2" charset="0"/>
                      <a:ea typeface="Calibri" panose="020F0502020204030204" pitchFamily="34" charset="0"/>
                      <a:cs typeface="Kalpurush" panose="02000600000000000000" pitchFamily="2" charset="0"/>
                    </a:rPr>
                    <a:t> </a:t>
                  </a:r>
                  <a:endParaRPr lang="en-US" sz="4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  <a:p>
                  <a:pPr algn="ctr"/>
                  <a:endParaRPr lang="en-US" sz="2800" b="1" dirty="0" smtClean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4942160" y="2862432"/>
                <a:ext cx="783590" cy="6995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২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722990" y="2862432"/>
                <a:ext cx="783590" cy="6995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৩</a:t>
                </a:r>
                <a:endParaRPr lang="en-US" sz="4000" b="1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494739" y="2862432"/>
                <a:ext cx="783590" cy="6995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৪</a:t>
                </a:r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839" y="4161600"/>
            <a:ext cx="2197217" cy="2150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684" y="4250500"/>
            <a:ext cx="2170836" cy="2175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530" y="4275900"/>
            <a:ext cx="2113580" cy="203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80" y="4275900"/>
            <a:ext cx="2223019" cy="20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59883"/>
            <a:ext cx="12192000" cy="47981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738" y="2220962"/>
            <a:ext cx="9700312" cy="1892826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ওয়ান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পিস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টুকরা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হিসেবে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6396" y="34615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43102"/>
            <a:ext cx="1219200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প্রত্যেক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আবার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738" y="4250666"/>
            <a:ext cx="9700312" cy="2446824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টু-পিসেস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হিসেবে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টুকরা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আলাদা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আলাদা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কাটা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পরবর্তীতে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সংযুক্ত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পূর্ণাঙ্গ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রূপান্তরিত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50" y="2220962"/>
            <a:ext cx="2133600" cy="1892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4245445"/>
            <a:ext cx="2133600" cy="24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59" y="1545908"/>
            <a:ext cx="7849784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সোল্ডার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ড্রপ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শরীরের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ভূমিতে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সমান্তরালভাবে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ফেললে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ইয়ক-এর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অংশটুকু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ভেঙে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আসে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সোন্ডার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ড্রপ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লুপ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বেল্ট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বেল্টকে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আটকিয়ে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দ্বারা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লুপ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8194" name="Picture 2" descr="How to Spec a Garment: Basic Points of Measure for Apparel - Designers Nex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508" y="346155"/>
            <a:ext cx="2893493" cy="20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96396" y="34615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56144" y="1378857"/>
            <a:ext cx="3343969" cy="5297714"/>
            <a:chOff x="8398088" y="1378857"/>
            <a:chExt cx="3343969" cy="5297714"/>
          </a:xfrm>
        </p:grpSpPr>
        <p:sp>
          <p:nvSpPr>
            <p:cNvPr id="9" name="Rectangle 8"/>
            <p:cNvSpPr/>
            <p:nvPr/>
          </p:nvSpPr>
          <p:spPr>
            <a:xfrm>
              <a:off x="8398088" y="1378857"/>
              <a:ext cx="3343969" cy="529771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673491" y="3561488"/>
              <a:ext cx="289790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সোন্ডার</a:t>
              </a:r>
              <a:r>
                <a:rPr lang="en-US" sz="24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ড্রপ</a:t>
              </a:r>
              <a:r>
                <a:rPr lang="en-US" sz="24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pic>
          <p:nvPicPr>
            <p:cNvPr id="8196" name="Picture 4" descr="How to Make Belt Loops for Trousers | Belt Loops Tutorial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81" r="-507"/>
            <a:stretch/>
          </p:blipFill>
          <p:spPr bwMode="auto">
            <a:xfrm>
              <a:off x="8673491" y="4161421"/>
              <a:ext cx="2897905" cy="180753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8673491" y="6057355"/>
              <a:ext cx="289790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লুপ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73491" y="1538509"/>
              <a:ext cx="2897905" cy="191493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833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5485" y="2063994"/>
            <a:ext cx="9432173" cy="30595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25625" y="2347273"/>
            <a:ext cx="8132955" cy="2492990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সংগা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/>
          </a:p>
        </p:txBody>
      </p:sp>
      <p:sp>
        <p:nvSpPr>
          <p:cNvPr id="5" name="Rounded Rectangle 4"/>
          <p:cNvSpPr/>
          <p:nvPr/>
        </p:nvSpPr>
        <p:spPr>
          <a:xfrm>
            <a:off x="5036455" y="655306"/>
            <a:ext cx="211129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655" y="1373446"/>
            <a:ext cx="74904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নেক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আকৃতির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spcAft>
                <a:spcPts val="12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গ্যাদারিং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সৌন্দর্য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বৃদ্ধির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প্রক্রিয়ার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সংকুচিত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গ্যাদারিং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গ্যাদারিং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কুচি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সংকুচিত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গ্যাদারিং-এর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6396" y="34615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02883" y="1373446"/>
            <a:ext cx="2745256" cy="5193105"/>
            <a:chOff x="8456145" y="1373446"/>
            <a:chExt cx="2745256" cy="5193105"/>
          </a:xfrm>
        </p:grpSpPr>
        <p:sp>
          <p:nvSpPr>
            <p:cNvPr id="9" name="Rectangle 8"/>
            <p:cNvSpPr/>
            <p:nvPr/>
          </p:nvSpPr>
          <p:spPr>
            <a:xfrm>
              <a:off x="8456145" y="1373446"/>
              <a:ext cx="2745256" cy="519310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4" name="Picture 4" descr="Gathering of Goods - Traditional Clothing | Modest Appar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993" y="3968221"/>
              <a:ext cx="2195559" cy="205155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0993" y="1482608"/>
              <a:ext cx="2195559" cy="188709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730993" y="6019778"/>
              <a:ext cx="219555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গ্যাদারিং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30994" y="3369700"/>
              <a:ext cx="21955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নেক</a:t>
              </a:r>
              <a:r>
                <a:rPr lang="en-US" sz="24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কলার</a:t>
              </a:r>
              <a:r>
                <a:rPr lang="en-US" sz="24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পয়েন্ট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56144" y="1488237"/>
            <a:ext cx="3343969" cy="50783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6250" y="1554671"/>
            <a:ext cx="76862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ফ্লোটিং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ফ্লোটিং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কিছু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ফোঁড়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ছেড়ে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দেওয়াকে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ফ্লোটিং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স্টিচ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সমন্বয়ে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উৎপন্ন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নষ্ট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গেলে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সমন্বয়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সঠিক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ফোটিং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স্টিচের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সৃষ্টি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গুণগত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নষ্ট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বিক্রয়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মুল্য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45583" y="3244334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ফ্লোটিং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66389" y="5726014"/>
            <a:ext cx="293935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ফ্লোটিং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6396" y="29535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89" y="1738943"/>
            <a:ext cx="2939360" cy="39908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82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56144" y="1488237"/>
            <a:ext cx="3343969" cy="50783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8460" y="1530660"/>
            <a:ext cx="76266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প্যাকারিং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প্যাকারিং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ক্রুটি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কিছু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যদি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কুঁচকিয়ে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প্যাকারিং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থেড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সমন্বয়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উভয়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খুব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টাইট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তুলনায়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পুরুত্ব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প্যাকারিং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স্থায়িত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খুব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চেয়ে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endParaRPr lang="en-US" sz="34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12290" name="Picture 2" descr="Sewing Defects Causes and Remedies in Apparel Industry - Textile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11" y="1678877"/>
            <a:ext cx="3073433" cy="422843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96396" y="29535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91411" y="5842126"/>
            <a:ext cx="307343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প্যাকারিং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417" y="1363843"/>
            <a:ext cx="10667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ব্যাক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ফ্রন্ট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ইনসিম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প্লিট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 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ফ্লোটিং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প্যাকারিং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বাটন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ডাউন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 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ফেসিং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টপসেন্টার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পকেট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 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সোল্ডার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ড্রপ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লুপ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গ্যাদারিং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/>
          </a:p>
        </p:txBody>
      </p:sp>
      <p:sp>
        <p:nvSpPr>
          <p:cNvPr id="6" name="Rounded Rectangle 5"/>
          <p:cNvSpPr/>
          <p:nvPr/>
        </p:nvSpPr>
        <p:spPr>
          <a:xfrm>
            <a:off x="5196112" y="338896"/>
            <a:ext cx="180462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8858" y="2346289"/>
            <a:ext cx="9042400" cy="22938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0502" y="2800698"/>
            <a:ext cx="7039112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marL="682625" indent="-566738" algn="just"/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একটি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শার্টের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অংকন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2283" y="629183"/>
            <a:ext cx="2481945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19556"/>
            <a:ext cx="12192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23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2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52347" y="1872342"/>
            <a:ext cx="4310743" cy="46010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37" y="2210404"/>
            <a:ext cx="3851962" cy="34092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7399" y="2087618"/>
            <a:ext cx="523340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spc="-100" dirty="0" smtClean="0"/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সাইড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সিম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হাতার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বডির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সেলাইকে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সাইড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সিম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পাইলট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ডাবল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লকস্টিচ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সাইড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সিমের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টপস্টিচ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1737" y="5701378"/>
            <a:ext cx="3851962" cy="6001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91440" rIns="9144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সাইড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সিম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6396" y="461541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13169" y="1582057"/>
            <a:ext cx="4310743" cy="50369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4424" y="1882730"/>
            <a:ext cx="681529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ইনসিম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12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ইনসিম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পায়জামার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ক্রচ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পর্যন্ত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ইনসিম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ক্রচ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ইনসিম।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সর্টস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ইজার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ইত্যাদি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ইনসিম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0629" y="5899077"/>
            <a:ext cx="4049485" cy="600164"/>
          </a:xfrm>
          <a:prstGeom prst="rect">
            <a:avLst/>
          </a:prstGeom>
          <a:solidFill>
            <a:schemeClr val="bg1"/>
          </a:solidFill>
        </p:spPr>
        <p:txBody>
          <a:bodyPr wrap="square" tIns="9144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ইনসিম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6396" y="388971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29" y="1766618"/>
            <a:ext cx="2048433" cy="399555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860" y="1766618"/>
            <a:ext cx="1877254" cy="399555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6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61471" y="1562776"/>
            <a:ext cx="6009669" cy="49058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4571" y="2537512"/>
            <a:ext cx="3818521" cy="223725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65910" y="1683658"/>
            <a:ext cx="450996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ব্যাক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</a:p>
          <a:p>
            <a:pPr algn="just">
              <a:spcAft>
                <a:spcPts val="1200"/>
              </a:spcAft>
            </a:pP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সংযোগস্থল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ক্রচ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সেন্টার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ওয়েস্ট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লাইন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পর্যন্ত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দূরত্বকে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5202" y="5716920"/>
            <a:ext cx="5552398" cy="600164"/>
          </a:xfrm>
          <a:prstGeom prst="rect">
            <a:avLst/>
          </a:prstGeom>
          <a:solidFill>
            <a:schemeClr val="bg1"/>
          </a:solidFill>
        </p:spPr>
        <p:txBody>
          <a:bodyPr wrap="square" tIns="9144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ব্যাক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6396" y="461541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89" y="1746880"/>
            <a:ext cx="3147811" cy="38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99203" y="1372376"/>
            <a:ext cx="5628059" cy="51590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8772" y="1401399"/>
            <a:ext cx="5640771" cy="532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</a:pPr>
            <a:r>
              <a:rPr lang="en-US" sz="3600" b="1" spc="-15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ফ্রন্ট</a:t>
            </a:r>
            <a:r>
              <a:rPr lang="en-US" sz="3600" b="1" spc="-15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5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5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স্থানটি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প্যান্ট-এর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সামনের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সামনের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5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সংযোগ</a:t>
            </a:r>
            <a:r>
              <a:rPr lang="en-US" sz="3600" b="1" spc="-15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স্থল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ক্রচ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5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সেন্টার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ব্যাক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ওয়েস্ট</a:t>
            </a:r>
            <a:r>
              <a:rPr lang="en-US" sz="3600" b="1" spc="-15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লাইন</a:t>
            </a:r>
            <a:r>
              <a:rPr lang="en-US" sz="3600" b="1" spc="-15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পর্যন্ত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দূরত্বকে</a:t>
            </a:r>
            <a:r>
              <a:rPr lang="en-US" sz="3600" b="1" spc="-15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ফ্রন্ট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5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</a:pPr>
            <a:r>
              <a:rPr lang="en-US" sz="3600" b="1" spc="-15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বডি</a:t>
            </a:r>
            <a:r>
              <a:rPr lang="en-US" sz="3600" b="1" spc="-15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5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মানবদেহের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কোমরের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পর্যন্ত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দূরত্বকে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বডি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প্রস্তুতকৃত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প্যান্টের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ওয়েস্টলাইন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ক্রচ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পয়েন্ট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পর্যন্ত</a:t>
            </a:r>
            <a:r>
              <a:rPr lang="en-US" sz="3600" b="1" spc="-15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5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5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5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6" y="1555494"/>
            <a:ext cx="1945564" cy="41696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438905" y="5801309"/>
            <a:ext cx="5253035" cy="600164"/>
          </a:xfrm>
          <a:prstGeom prst="rect">
            <a:avLst/>
          </a:prstGeom>
          <a:solidFill>
            <a:schemeClr val="bg1"/>
          </a:solidFill>
        </p:spPr>
        <p:txBody>
          <a:bodyPr wrap="square" tIns="9144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ফ্রন্ট</a:t>
            </a:r>
            <a:r>
              <a: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বডি</a:t>
            </a:r>
            <a:r>
              <a: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রাইজ</a:t>
            </a:r>
            <a:r>
              <a:rPr lang="en-US" sz="3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0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130" y="1555495"/>
            <a:ext cx="3147811" cy="41696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096396" y="330915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165" y="1653136"/>
            <a:ext cx="10878349" cy="4652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মানবদেহের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সামঞ্জস্য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বজায়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রেখে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ফিটিংস-এর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প্রয়োজন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সংকুচিত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কাংখিত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আকৃতি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দেওয়া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</a:p>
          <a:p>
            <a:pPr lvl="8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১.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সেপ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/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ক্লোজড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lvl="8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২.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কনসিল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96396" y="417999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97376" y="1838843"/>
            <a:ext cx="3744682" cy="43444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1929" y="1838843"/>
            <a:ext cx="6773214" cy="43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সেপ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/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ক্লোজড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কেটে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বাঁকানো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আটকিয়ে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দেওয়া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ডার্ট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পুরুষের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মহিলাদের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96396" y="417999"/>
            <a:ext cx="597988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গুরুত্বপূর্ণ অংশ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425" y="2379192"/>
            <a:ext cx="3216584" cy="32637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776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1497</Words>
  <Application>Microsoft Office PowerPoint</Application>
  <PresentationFormat>Widescreen</PresentationFormat>
  <Paragraphs>228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Marjan</cp:lastModifiedBy>
  <cp:revision>315</cp:revision>
  <dcterms:created xsi:type="dcterms:W3CDTF">2020-04-24T22:41:40Z</dcterms:created>
  <dcterms:modified xsi:type="dcterms:W3CDTF">2021-05-01T15:20:31Z</dcterms:modified>
</cp:coreProperties>
</file>