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428D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8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27A1-0816-4494-8ACA-2347CC7315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fif"/><Relationship Id="rId4" Type="http://schemas.openxmlformats.org/officeDocument/2006/relationships/image" Target="../media/image8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24510" y="674071"/>
            <a:ext cx="6157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</a:t>
            </a:r>
            <a:endParaRPr lang="en-US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9177" y="451099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" y="141536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593" y="1727723"/>
            <a:ext cx="70485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8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843" y="596588"/>
            <a:ext cx="3059395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534" y="555054"/>
            <a:ext cx="2095352" cy="12776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24284" y="2770882"/>
            <a:ext cx="7560083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গিয়াসউদ্দিন</a:t>
            </a:r>
            <a:r>
              <a:rPr lang="en-US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বলবনের</a:t>
            </a:r>
            <a:r>
              <a:rPr lang="en-US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চরিত্র আলোচনা কর ?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গিয়াসউদ্দিন</a:t>
            </a:r>
            <a:r>
              <a:rPr lang="en-US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বলবনের</a:t>
            </a:r>
            <a:r>
              <a:rPr lang="en-US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কৃতিত্ব আলোচনা ক</a:t>
            </a:r>
            <a:r>
              <a:rPr lang="en-US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? </a:t>
            </a:r>
            <a:endParaRPr lang="en-US" sz="32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036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3640" y="196553"/>
            <a:ext cx="3516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0" y="12074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3902" y="398341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2" y="5814874"/>
            <a:ext cx="12071315" cy="104312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640" y="2031137"/>
            <a:ext cx="4172951" cy="244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18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114629"/>
            <a:ext cx="2466975" cy="18478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83134" y="2193028"/>
            <a:ext cx="4221044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আর্থনীতি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</a:t>
            </a:r>
            <a:r>
              <a:rPr lang="bn-BD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1" y="5814874"/>
            <a:ext cx="12046998" cy="10431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876" y="1896943"/>
            <a:ext cx="1257625" cy="3064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832" y="2010529"/>
            <a:ext cx="2531098" cy="283693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4284325" y="569769"/>
            <a:ext cx="2961067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51919">
                  <a:srgbClr val="FFFF00"/>
                </a:gs>
                <a:gs pos="26000">
                  <a:srgbClr val="0066FF"/>
                </a:gs>
                <a:gs pos="25000">
                  <a:srgbClr val="00B0F0"/>
                </a:gs>
                <a:gs pos="28000">
                  <a:srgbClr val="FF0000"/>
                </a:gs>
                <a:gs pos="6000">
                  <a:srgbClr val="E428DB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586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0354" y="363434"/>
            <a:ext cx="522108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4400" b="1" dirty="0" err="1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346" y="1822628"/>
            <a:ext cx="1429305" cy="33024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59868" y="2386600"/>
            <a:ext cx="370097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ইসলামের ইতিহাস </a:t>
            </a:r>
            <a:r>
              <a:rPr lang="bn-IN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আলিম </a:t>
            </a:r>
            <a:r>
              <a:rPr lang="bn-IN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১ম বর্ষ</a:t>
            </a:r>
          </a:p>
          <a:p>
            <a:pPr algn="ctr"/>
            <a:r>
              <a:rPr lang="bn-BD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১ম </a:t>
            </a:r>
            <a:r>
              <a:rPr lang="bn-IN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157" y="2011225"/>
            <a:ext cx="1819275" cy="25050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9010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41063" y="319596"/>
            <a:ext cx="3701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1630017"/>
            <a:ext cx="2464235" cy="19409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186" y="1630017"/>
            <a:ext cx="2464763" cy="194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18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142043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85387" y="167521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085" y="282488"/>
            <a:ext cx="6243192" cy="4839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1227" y="615856"/>
            <a:ext cx="4554908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0696" y="1527339"/>
            <a:ext cx="523107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সুলতান </a:t>
            </a:r>
            <a:r>
              <a:rPr lang="en-US" sz="4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গিয়াসউদ্দীন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বলবন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285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:\school\Images\left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729" y="499390"/>
            <a:ext cx="1663909" cy="1591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80763" y="309562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22064" y="569982"/>
            <a:ext cx="261424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446" y="1686268"/>
            <a:ext cx="4879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 শেষে শিক্ষার্থীরা .........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62776" y="3093876"/>
            <a:ext cx="9860392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সুলতান গিয়াসউদ্দীন বলবনের প্রাথমিক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 গিয়াসউদ্দীন বলবনের 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</a:t>
            </a:r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হাসনে আরোহন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32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 গিয়াসউদ্দীন বলবনের শাসন </a:t>
            </a:r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সংস্কার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7884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3077" y="764899"/>
            <a:ext cx="510184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689" y="1882200"/>
            <a:ext cx="4268624" cy="19313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3768178" y="4281566"/>
            <a:ext cx="459352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 গিয়াসউদ্দীন বলবন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দিল্লির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ক্ষমতায়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আরোহন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BD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93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25459" y="309563"/>
            <a:ext cx="2466975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26" y="510276"/>
            <a:ext cx="1938093" cy="11649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126831" y="879545"/>
            <a:ext cx="200567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0777" y="3078271"/>
            <a:ext cx="867445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 গিয়াসউদ্দিন বলবনের সামরিক সংস্কার সম্পর্কে আলোচনা কর  ।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 গিয়াসউদ্দিন বলবনের দস্যু ও বিদ্রোহীদের দমনে পদক্ষেপ নিয়েছিল তাহা আলোচনা কর ? </a:t>
            </a:r>
            <a:endParaRPr lang="en-US" sz="28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71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3" y="15240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8360" y="152400"/>
            <a:ext cx="1847248" cy="24690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00697" y="846076"/>
            <a:ext cx="3650383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14930">
                  <a:srgbClr val="0066FF"/>
                </a:gs>
                <a:gs pos="65000">
                  <a:srgbClr val="0066FF"/>
                </a:gs>
                <a:gs pos="25000">
                  <a:srgbClr val="00B0F0"/>
                </a:gs>
                <a:gs pos="28000">
                  <a:srgbClr val="FFFF00"/>
                </a:gs>
                <a:gs pos="6000">
                  <a:srgbClr val="00B050"/>
                </a:gs>
                <a:gs pos="95000">
                  <a:srgbClr val="E428DB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120349" y="2757750"/>
            <a:ext cx="7566990" cy="209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 গিয়াসউদ্দিন বলবনের পৈত্রিক প্রদত্ত নাম কি ছিল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 গিয়াসউদ্দিন বলবনের উপাধি কি ছিল 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 গিয়াসউদ্দিন বলবন কত খ্রিষ্টাব্দে বাংলার বিদ্রোহদমন করেন ?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77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156</Words>
  <Application>Microsoft Office PowerPoint</Application>
  <PresentationFormat>Widescreen</PresentationFormat>
  <Paragraphs>30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Microsoft account</cp:lastModifiedBy>
  <cp:revision>78</cp:revision>
  <dcterms:created xsi:type="dcterms:W3CDTF">2022-03-20T14:19:12Z</dcterms:created>
  <dcterms:modified xsi:type="dcterms:W3CDTF">2022-06-21T02:51:56Z</dcterms:modified>
</cp:coreProperties>
</file>