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7" r:id="rId2"/>
    <p:sldId id="277" r:id="rId3"/>
    <p:sldId id="276" r:id="rId4"/>
    <p:sldId id="280" r:id="rId5"/>
    <p:sldId id="264" r:id="rId6"/>
    <p:sldId id="281" r:id="rId7"/>
    <p:sldId id="271" r:id="rId8"/>
    <p:sldId id="272" r:id="rId9"/>
    <p:sldId id="273" r:id="rId10"/>
    <p:sldId id="274" r:id="rId11"/>
    <p:sldId id="265" r:id="rId12"/>
    <p:sldId id="266" r:id="rId13"/>
    <p:sldId id="267" r:id="rId14"/>
    <p:sldId id="282" r:id="rId15"/>
    <p:sldId id="269" r:id="rId16"/>
    <p:sldId id="268" r:id="rId17"/>
    <p:sldId id="28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F7776-E5E8-41DE-8BFE-5F8304C603EC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C7A6-C6FA-440C-982D-72286C24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F3C7-2A19-4430-9A4F-A85A194766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C7A6-C6FA-440C-982D-72286C24CB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1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46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8B017B-98FA-40CC-A223-07EF19C223A5}" type="datetimeFigureOut">
              <a:rPr lang="en-US" smtClean="0"/>
              <a:t>21-Jun-22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1D74C1-00EA-42AD-9C66-C8EF4431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8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C5BC3-AC57-4DF1-9407-08B2EF28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118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6EA96C-2AE9-4B84-96DE-4957CD49D2F8}"/>
              </a:ext>
            </a:extLst>
          </p:cNvPr>
          <p:cNvGrpSpPr/>
          <p:nvPr/>
        </p:nvGrpSpPr>
        <p:grpSpPr>
          <a:xfrm>
            <a:off x="14895" y="-81888"/>
            <a:ext cx="12092761" cy="6858000"/>
            <a:chOff x="99239" y="95432"/>
            <a:chExt cx="12092761" cy="6691086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99DE2BE6-DC55-44A6-BE38-B4D6A990BFB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082909ED-36F5-4521-99D8-FE270E6ED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4EA509A-D1EA-4770-860B-DFB2B4D5A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B1BAB2-6357-25CD-ACCF-221C4F1461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545" y="2903696"/>
            <a:ext cx="10345003" cy="331041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90E434-966F-4858-BD5E-930A7B574853}"/>
              </a:ext>
            </a:extLst>
          </p:cNvPr>
          <p:cNvSpPr txBox="1"/>
          <p:nvPr/>
        </p:nvSpPr>
        <p:spPr>
          <a:xfrm>
            <a:off x="732865" y="152118"/>
            <a:ext cx="11171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Wide Latin" panose="020A0A07050505020404" pitchFamily="18" charset="0"/>
              </a:rPr>
              <a:t>WELCOME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92CF45-0FAF-4032-9394-EE7A48F19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6" y="1384530"/>
            <a:ext cx="4968440" cy="49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9A288F-400F-8905-2769-79492728F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37" y="899447"/>
            <a:ext cx="6410241" cy="3236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831E4-E2F3-2F1C-DFED-638EA2E41231}"/>
              </a:ext>
            </a:extLst>
          </p:cNvPr>
          <p:cNvSpPr/>
          <p:nvPr/>
        </p:nvSpPr>
        <p:spPr>
          <a:xfrm>
            <a:off x="5413284" y="4200707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Unclean.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77C35-C89A-793D-C5FC-F3B2DA811808}"/>
              </a:ext>
            </a:extLst>
          </p:cNvPr>
          <p:cNvSpPr/>
          <p:nvPr/>
        </p:nvSpPr>
        <p:spPr>
          <a:xfrm>
            <a:off x="2942750" y="4097646"/>
            <a:ext cx="172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F5D44-1332-015B-D161-DA41D23D3E54}"/>
              </a:ext>
            </a:extLst>
          </p:cNvPr>
          <p:cNvSpPr txBox="1"/>
          <p:nvPr/>
        </p:nvSpPr>
        <p:spPr>
          <a:xfrm>
            <a:off x="285758" y="-7351"/>
            <a:ext cx="383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AFF470-464B-E337-6160-265F1CE2F42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A86DA9D1-DF9B-8EA2-C10C-E25B1829680F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6C90E16-D226-192E-8592-D1B0E5DFB4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2A2348A0-A5C6-CF6C-3C67-CEA9467DD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DF4B9-53A3-4518-91D8-EA5EB5D119D4}"/>
              </a:ext>
            </a:extLst>
          </p:cNvPr>
          <p:cNvSpPr txBox="1"/>
          <p:nvPr/>
        </p:nvSpPr>
        <p:spPr>
          <a:xfrm>
            <a:off x="984739" y="-42082"/>
            <a:ext cx="7940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Tearchers</a:t>
            </a:r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10D51-17B9-4703-8E5C-D1AA493B4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129641"/>
            <a:ext cx="10677378" cy="4505508"/>
          </a:xfrm>
          <a:prstGeom prst="rect">
            <a:avLst/>
          </a:prstGeom>
        </p:spPr>
      </p:pic>
      <p:pic>
        <p:nvPicPr>
          <p:cNvPr id="3" name="C3U23L4-6A (1)">
            <a:hlinkClick r:id="" action="ppaction://media"/>
            <a:extLst>
              <a:ext uri="{FF2B5EF4-FFF2-40B4-BE49-F238E27FC236}">
                <a16:creationId xmlns:a16="http://schemas.microsoft.com/office/drawing/2014/main" id="{87F68E6B-5356-5869-4121-BAB7BD238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3471" y="5567151"/>
            <a:ext cx="609600" cy="609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57CA54-13DB-4909-1476-285853E25D8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0785E86D-5C50-0B41-1EA6-94882587EE32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DF7975C3-323F-5FEC-7979-1C575F399F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9FC68913-86B6-BECE-D30E-B6B9D97418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0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D4D75-D49B-41C3-8CA4-F85F043A6381}"/>
              </a:ext>
            </a:extLst>
          </p:cNvPr>
          <p:cNvSpPr txBox="1"/>
          <p:nvPr/>
        </p:nvSpPr>
        <p:spPr>
          <a:xfrm>
            <a:off x="1533378" y="283872"/>
            <a:ext cx="644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E739-6670-42D5-82D1-77992E1F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392702"/>
            <a:ext cx="10818056" cy="49060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F6DD6D-AEFD-2C80-3183-4D2B28E82555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2EA0D85F-64BE-BB6C-0212-9D36722CECF5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93B11494-79E8-854E-2637-AA5C934F8B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423E7F61-08EC-18C2-4B69-D4BD9F4B7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48729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1CCF8-9F9B-448E-B5A3-D0DEAF574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2" y="1420164"/>
            <a:ext cx="10787575" cy="4918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0B619-5213-4A86-9E86-B686CD672A39}"/>
              </a:ext>
            </a:extLst>
          </p:cNvPr>
          <p:cNvSpPr txBox="1"/>
          <p:nvPr/>
        </p:nvSpPr>
        <p:spPr>
          <a:xfrm>
            <a:off x="1756115" y="404501"/>
            <a:ext cx="867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983825-0DAE-E137-7107-2FA50EC3EB1D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BA772364-022B-B3E5-80F2-40A642848102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120D966D-5340-2F99-098B-5EF0B57CC7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00C74224-F271-6ED2-402E-A938F4994B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76105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9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F69391-DAAB-0EF4-31C7-DAE4F217601F}"/>
              </a:ext>
            </a:extLst>
          </p:cNvPr>
          <p:cNvSpPr txBox="1"/>
          <p:nvPr/>
        </p:nvSpPr>
        <p:spPr>
          <a:xfrm>
            <a:off x="10631606" y="95534"/>
            <a:ext cx="128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F8911-5F4F-F3CA-0E3D-80D3F3C2EB77}"/>
              </a:ext>
            </a:extLst>
          </p:cNvPr>
          <p:cNvSpPr txBox="1"/>
          <p:nvPr/>
        </p:nvSpPr>
        <p:spPr>
          <a:xfrm>
            <a:off x="1665027" y="736979"/>
            <a:ext cx="70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the crow live?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335E-5B64-6A08-90B4-C6FFB57511BA}"/>
              </a:ext>
            </a:extLst>
          </p:cNvPr>
          <p:cNvSpPr txBox="1"/>
          <p:nvPr/>
        </p:nvSpPr>
        <p:spPr>
          <a:xfrm>
            <a:off x="1817427" y="3018435"/>
            <a:ext cx="708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When does the crow get up?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21CAF1-781E-CFF9-B422-B9B3367CEE9E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AD2C6720-D6C8-F088-9FEF-EEECD39E5E2A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CC0A9654-05D0-F682-DEF6-2185F200C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EA75925B-CB28-51DC-4464-1901D319EC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C16808-514C-94E2-7AF1-3754A5289672}"/>
              </a:ext>
            </a:extLst>
          </p:cNvPr>
          <p:cNvSpPr txBox="1"/>
          <p:nvPr/>
        </p:nvSpPr>
        <p:spPr>
          <a:xfrm>
            <a:off x="2470245" y="1733266"/>
            <a:ext cx="362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 a tree</a:t>
            </a:r>
            <a:r>
              <a:rPr lang="en-US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F5604-48FD-6519-9DD2-86BFCE1ECD3C}"/>
              </a:ext>
            </a:extLst>
          </p:cNvPr>
          <p:cNvSpPr txBox="1"/>
          <p:nvPr/>
        </p:nvSpPr>
        <p:spPr>
          <a:xfrm>
            <a:off x="2622645" y="4069312"/>
            <a:ext cx="502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morning.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5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578B4-6804-4F45-9DF1-23A88507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1" y="737610"/>
            <a:ext cx="11577710" cy="545826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F6372C-C7D0-FC35-3FFD-1ED159B1B80B}"/>
              </a:ext>
            </a:extLst>
          </p:cNvPr>
          <p:cNvSpPr/>
          <p:nvPr/>
        </p:nvSpPr>
        <p:spPr>
          <a:xfrm>
            <a:off x="8714835" y="1655052"/>
            <a:ext cx="1266932" cy="765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BBD162-83AF-6624-BE43-2F4DA03714A4}"/>
              </a:ext>
            </a:extLst>
          </p:cNvPr>
          <p:cNvSpPr/>
          <p:nvPr/>
        </p:nvSpPr>
        <p:spPr>
          <a:xfrm>
            <a:off x="9050114" y="2520215"/>
            <a:ext cx="1156735" cy="64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DACB-9FA3-15CE-7ED8-2BD10F4435E2}"/>
              </a:ext>
            </a:extLst>
          </p:cNvPr>
          <p:cNvSpPr/>
          <p:nvPr/>
        </p:nvSpPr>
        <p:spPr>
          <a:xfrm>
            <a:off x="7270447" y="3172230"/>
            <a:ext cx="1266932" cy="725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ABC884-17C4-F456-45AE-B7021514A183}"/>
              </a:ext>
            </a:extLst>
          </p:cNvPr>
          <p:cNvSpPr/>
          <p:nvPr/>
        </p:nvSpPr>
        <p:spPr>
          <a:xfrm>
            <a:off x="6644929" y="3897835"/>
            <a:ext cx="1266932" cy="765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44D29-7C70-5597-178E-D2463A95DD7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66825E44-7BA3-18AA-4AFD-F81837F2E64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2D21A30C-39DE-813D-8FEF-1A69B45AF3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C8E099CF-4A1A-6CA0-E617-8C3608950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39BFF8-6EAD-0FE6-8565-62945D09849F}"/>
              </a:ext>
            </a:extLst>
          </p:cNvPr>
          <p:cNvSpPr txBox="1"/>
          <p:nvPr/>
        </p:nvSpPr>
        <p:spPr>
          <a:xfrm>
            <a:off x="10631606" y="40942"/>
            <a:ext cx="128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P.W.</a:t>
            </a:r>
          </a:p>
        </p:txBody>
      </p:sp>
    </p:spTree>
    <p:extLst>
      <p:ext uri="{BB962C8B-B14F-4D97-AF65-F5344CB8AC3E}">
        <p14:creationId xmlns:p14="http://schemas.microsoft.com/office/powerpoint/2010/main" val="2716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18A9F-2A06-46C4-BB81-3DE74C70C8ED}"/>
              </a:ext>
            </a:extLst>
          </p:cNvPr>
          <p:cNvSpPr txBox="1"/>
          <p:nvPr/>
        </p:nvSpPr>
        <p:spPr>
          <a:xfrm>
            <a:off x="1463039" y="506436"/>
            <a:ext cx="801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True or False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1A1AF-D047-4DC7-BD2F-3BA78C613FEB}"/>
              </a:ext>
            </a:extLst>
          </p:cNvPr>
          <p:cNvSpPr txBox="1"/>
          <p:nvPr/>
        </p:nvSpPr>
        <p:spPr>
          <a:xfrm>
            <a:off x="1441938" y="1663021"/>
            <a:ext cx="806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crow lives in tree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4FD56-2090-4F5F-A017-B0FD40A04628}"/>
              </a:ext>
            </a:extLst>
          </p:cNvPr>
          <p:cNvSpPr txBox="1"/>
          <p:nvPr/>
        </p:nvSpPr>
        <p:spPr>
          <a:xfrm>
            <a:off x="8074855" y="1772529"/>
            <a:ext cx="202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2BAF5-A781-4F91-B4DE-488AB593BDBB}"/>
              </a:ext>
            </a:extLst>
          </p:cNvPr>
          <p:cNvSpPr txBox="1"/>
          <p:nvPr/>
        </p:nvSpPr>
        <p:spPr>
          <a:xfrm>
            <a:off x="1441938" y="2357304"/>
            <a:ext cx="6970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.The crow gets up late in the morning.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514D3-2B7A-408B-8FD9-B9F488594151}"/>
              </a:ext>
            </a:extLst>
          </p:cNvPr>
          <p:cNvSpPr txBox="1"/>
          <p:nvPr/>
        </p:nvSpPr>
        <p:spPr>
          <a:xfrm>
            <a:off x="8187396" y="2410125"/>
            <a:ext cx="1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3049-8122-4692-AFA6-5EFFABB59E96}"/>
              </a:ext>
            </a:extLst>
          </p:cNvPr>
          <p:cNvSpPr txBox="1"/>
          <p:nvPr/>
        </p:nvSpPr>
        <p:spPr>
          <a:xfrm>
            <a:off x="1549124" y="2996437"/>
            <a:ext cx="624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.The crow is lazy.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BF2-B196-466E-A726-9E6B2FEA090A}"/>
              </a:ext>
            </a:extLst>
          </p:cNvPr>
          <p:cNvSpPr txBox="1"/>
          <p:nvPr/>
        </p:nvSpPr>
        <p:spPr>
          <a:xfrm>
            <a:off x="8070167" y="2969140"/>
            <a:ext cx="251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4F5BF-AFFC-4BFC-A372-C35FD365BE52}"/>
              </a:ext>
            </a:extLst>
          </p:cNvPr>
          <p:cNvSpPr txBox="1"/>
          <p:nvPr/>
        </p:nvSpPr>
        <p:spPr>
          <a:xfrm>
            <a:off x="1535476" y="3581211"/>
            <a:ext cx="685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crow takes food from people.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96279-8B5D-46CD-BA37-D37B1C1AF60E}"/>
              </a:ext>
            </a:extLst>
          </p:cNvPr>
          <p:cNvSpPr txBox="1"/>
          <p:nvPr/>
        </p:nvSpPr>
        <p:spPr>
          <a:xfrm>
            <a:off x="1680350" y="4305811"/>
            <a:ext cx="465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crow is slow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20994-B92C-40CC-BDE2-0E60520CD6D1}"/>
              </a:ext>
            </a:extLst>
          </p:cNvPr>
          <p:cNvSpPr txBox="1"/>
          <p:nvPr/>
        </p:nvSpPr>
        <p:spPr>
          <a:xfrm>
            <a:off x="7807568" y="4405317"/>
            <a:ext cx="128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A3C0E-E9F0-4712-873D-55E55619EE54}"/>
              </a:ext>
            </a:extLst>
          </p:cNvPr>
          <p:cNvSpPr txBox="1"/>
          <p:nvPr/>
        </p:nvSpPr>
        <p:spPr>
          <a:xfrm>
            <a:off x="7807567" y="3660865"/>
            <a:ext cx="146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A2A2B-34A2-606D-B943-92C46BFD9F19}"/>
              </a:ext>
            </a:extLst>
          </p:cNvPr>
          <p:cNvSpPr txBox="1"/>
          <p:nvPr/>
        </p:nvSpPr>
        <p:spPr>
          <a:xfrm>
            <a:off x="1612109" y="5199798"/>
            <a:ext cx="618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6. The crow doesn’t eat dirty things.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9D8BA-6704-3089-9A4C-38649B08586E}"/>
              </a:ext>
            </a:extLst>
          </p:cNvPr>
          <p:cNvSpPr txBox="1"/>
          <p:nvPr/>
        </p:nvSpPr>
        <p:spPr>
          <a:xfrm>
            <a:off x="7959968" y="5144574"/>
            <a:ext cx="128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0486C-2473-876B-1784-81F9B7023F14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171F63DF-7CF7-6D4F-792E-76EEF9EBA9E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3B939382-2EA2-30F9-0C9E-827EED4D8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106C2EF2-936D-6154-151D-DFAFA3F5BC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21B9C94-8C4B-BDE5-470E-74B4D221E04D}"/>
              </a:ext>
            </a:extLst>
          </p:cNvPr>
          <p:cNvSpPr txBox="1"/>
          <p:nvPr/>
        </p:nvSpPr>
        <p:spPr>
          <a:xfrm>
            <a:off x="10604312" y="68237"/>
            <a:ext cx="137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G.W</a:t>
            </a:r>
          </a:p>
        </p:txBody>
      </p:sp>
    </p:spTree>
    <p:extLst>
      <p:ext uri="{BB962C8B-B14F-4D97-AF65-F5344CB8AC3E}">
        <p14:creationId xmlns:p14="http://schemas.microsoft.com/office/powerpoint/2010/main" val="29714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D9680-911A-DF0B-075F-04FED46844D5}"/>
              </a:ext>
            </a:extLst>
          </p:cNvPr>
          <p:cNvSpPr txBox="1"/>
          <p:nvPr/>
        </p:nvSpPr>
        <p:spPr>
          <a:xfrm>
            <a:off x="10249473" y="95534"/>
            <a:ext cx="16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117E0-A005-BED3-2653-58E62ED30C16}"/>
              </a:ext>
            </a:extLst>
          </p:cNvPr>
          <p:cNvSpPr txBox="1"/>
          <p:nvPr/>
        </p:nvSpPr>
        <p:spPr>
          <a:xfrm>
            <a:off x="1787857" y="1255594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Say 3 sentences about Goat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14E834-1C07-F7FD-50DC-B3FEB8FCA85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1B8C58B3-2FE3-7AC6-AA95-120A4C9B051A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D0D30BBB-0783-2995-3D4C-8810459142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51A8F139-B9A0-00F1-B982-1304F2080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5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0443F-C549-4FBB-70E9-9AB3F155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67" y="-52886"/>
            <a:ext cx="11946194" cy="67522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057281-31F5-68C2-1F73-F88E59A50BBC}"/>
              </a:ext>
            </a:extLst>
          </p:cNvPr>
          <p:cNvSpPr/>
          <p:nvPr/>
        </p:nvSpPr>
        <p:spPr>
          <a:xfrm>
            <a:off x="1509982" y="726294"/>
            <a:ext cx="9555493" cy="1862048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tencil Std" panose="04020904080802020404" pitchFamily="82" charset="0"/>
              </a:rPr>
              <a:t>      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Stencil Std" panose="04020904080802020404" pitchFamily="82" charset="0"/>
              </a:rPr>
              <a:t>Thank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Stencil Std" panose="04020904080802020404" pitchFamily="82" charset="0"/>
              </a:rPr>
              <a:t> 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Stencil Std" panose="04020904080802020404" pitchFamily="82" charset="0"/>
              </a:rPr>
              <a:t>You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0B2A2F4-8FDB-4AA9-9041-CDC0641E75E4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933081-D97A-435A-BF84-8EADD7172ECF}"/>
              </a:ext>
            </a:extLst>
          </p:cNvPr>
          <p:cNvGrpSpPr/>
          <p:nvPr/>
        </p:nvGrpSpPr>
        <p:grpSpPr>
          <a:xfrm>
            <a:off x="3015857" y="4418943"/>
            <a:ext cx="7685163" cy="1888305"/>
            <a:chOff x="1496547" y="259716"/>
            <a:chExt cx="7685163" cy="1888305"/>
          </a:xfrm>
        </p:grpSpPr>
        <p:sp>
          <p:nvSpPr>
            <p:cNvPr id="6" name="Snip Diagonal Corner Rectangle 2">
              <a:extLst>
                <a:ext uri="{FF2B5EF4-FFF2-40B4-BE49-F238E27FC236}">
                  <a16:creationId xmlns:a16="http://schemas.microsoft.com/office/drawing/2014/main" id="{B6BFF460-5A15-4DB4-AD43-2C79C4E3A3EC}"/>
                </a:ext>
              </a:extLst>
            </p:cNvPr>
            <p:cNvSpPr/>
            <p:nvPr/>
          </p:nvSpPr>
          <p:spPr>
            <a:xfrm>
              <a:off x="1496547" y="259716"/>
              <a:ext cx="7685163" cy="1769807"/>
            </a:xfrm>
            <a:prstGeom prst="snip2Diag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64EE3-755B-48AD-BAF6-5876CFD2D4D8}"/>
                </a:ext>
              </a:extLst>
            </p:cNvPr>
            <p:cNvSpPr/>
            <p:nvPr/>
          </p:nvSpPr>
          <p:spPr>
            <a:xfrm>
              <a:off x="1856610" y="285973"/>
              <a:ext cx="7043739" cy="1862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1500" b="1" kern="0" dirty="0">
                  <a:ln/>
                  <a:solidFill>
                    <a:srgbClr val="C00000"/>
                  </a:solidFill>
                  <a:latin typeface="Elephant" pitchFamily="18" charset="0"/>
                  <a:cs typeface="NikoshBAN" panose="02000000000000000000" pitchFamily="2" charset="0"/>
                </a:rPr>
                <a:t>G</a:t>
              </a:r>
              <a:r>
                <a:rPr lang="en-US" sz="11500" b="1" kern="0" dirty="0">
                  <a:ln/>
                  <a:latin typeface="Elephant" pitchFamily="18" charset="0"/>
                  <a:cs typeface="NikoshBAN" panose="02000000000000000000" pitchFamily="2" charset="0"/>
                </a:rPr>
                <a:t>o</a:t>
              </a:r>
              <a:r>
                <a:rPr lang="en-US" sz="11500" b="1" kern="0" dirty="0">
                  <a:ln/>
                  <a:solidFill>
                    <a:srgbClr val="002060"/>
                  </a:solidFill>
                  <a:latin typeface="Elephant" pitchFamily="18" charset="0"/>
                  <a:cs typeface="NikoshBAN" panose="02000000000000000000" pitchFamily="2" charset="0"/>
                </a:rPr>
                <a:t>o</a:t>
              </a:r>
              <a:r>
                <a:rPr lang="en-US" sz="11500" b="1" kern="0" dirty="0">
                  <a:ln/>
                  <a:solidFill>
                    <a:srgbClr val="0070C0"/>
                  </a:solidFill>
                  <a:latin typeface="Elephant" pitchFamily="18" charset="0"/>
                  <a:cs typeface="NikoshBAN" panose="02000000000000000000" pitchFamily="2" charset="0"/>
                </a:rPr>
                <a:t>d</a:t>
              </a:r>
              <a:r>
                <a:rPr lang="en-US" sz="115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Elephant" pitchFamily="18" charset="0"/>
                  <a:cs typeface="NikoshBAN" panose="02000000000000000000" pitchFamily="2" charset="0"/>
                </a:rPr>
                <a:t> </a:t>
              </a:r>
              <a:r>
                <a:rPr lang="en-US" sz="11500" b="1" kern="0" dirty="0">
                  <a:ln/>
                  <a:solidFill>
                    <a:srgbClr val="FF0000"/>
                  </a:solidFill>
                  <a:latin typeface="Elephant" pitchFamily="18" charset="0"/>
                  <a:cs typeface="NikoshBAN" panose="02000000000000000000" pitchFamily="2" charset="0"/>
                </a:rPr>
                <a:t>b</a:t>
              </a:r>
              <a:r>
                <a:rPr lang="en-US" sz="11500" b="1" kern="0" dirty="0">
                  <a:ln/>
                  <a:solidFill>
                    <a:srgbClr val="002060"/>
                  </a:solidFill>
                  <a:latin typeface="Elephant" pitchFamily="18" charset="0"/>
                  <a:cs typeface="NikoshBAN" panose="02000000000000000000" pitchFamily="2" charset="0"/>
                </a:rPr>
                <a:t>y</a:t>
              </a:r>
              <a:r>
                <a:rPr lang="en-US" sz="115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Elephant" pitchFamily="18" charset="0"/>
                  <a:cs typeface="NikoshBAN" panose="02000000000000000000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45E99D-13F3-37EF-F4E0-FC897CBED527}"/>
              </a:ext>
            </a:extLst>
          </p:cNvPr>
          <p:cNvGrpSpPr/>
          <p:nvPr/>
        </p:nvGrpSpPr>
        <p:grpSpPr>
          <a:xfrm>
            <a:off x="7360666" y="797532"/>
            <a:ext cx="4427816" cy="3222531"/>
            <a:chOff x="7360666" y="797532"/>
            <a:chExt cx="4427816" cy="3222531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7360666" y="797532"/>
              <a:ext cx="4427816" cy="3222531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41AE47-1064-3AEB-730E-68E0850C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901" y="1354200"/>
              <a:ext cx="2168647" cy="231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E0BBD-2C6F-4A73-905E-CC2C6F9F2B26}"/>
              </a:ext>
            </a:extLst>
          </p:cNvPr>
          <p:cNvGrpSpPr/>
          <p:nvPr/>
        </p:nvGrpSpPr>
        <p:grpSpPr>
          <a:xfrm>
            <a:off x="445009" y="797532"/>
            <a:ext cx="4427816" cy="3287149"/>
            <a:chOff x="1064278" y="178277"/>
            <a:chExt cx="4210721" cy="2852503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064278" y="178277"/>
              <a:ext cx="4210721" cy="2852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9EFA92-B2F9-482D-9F7A-E68CC6B30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67" y="392708"/>
              <a:ext cx="2223650" cy="242531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C817FE-13B4-4578-9FB6-C106DC1CEDA7}"/>
              </a:ext>
            </a:extLst>
          </p:cNvPr>
          <p:cNvGrpSpPr/>
          <p:nvPr/>
        </p:nvGrpSpPr>
        <p:grpSpPr>
          <a:xfrm>
            <a:off x="99239" y="90714"/>
            <a:ext cx="12092761" cy="6691086"/>
            <a:chOff x="99239" y="79390"/>
            <a:chExt cx="12092761" cy="6691086"/>
          </a:xfrm>
        </p:grpSpPr>
        <p:sp>
          <p:nvSpPr>
            <p:cNvPr id="3" name="Rounded Rectangle 2"/>
            <p:cNvSpPr/>
            <p:nvPr/>
          </p:nvSpPr>
          <p:spPr>
            <a:xfrm>
              <a:off x="99239" y="79390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7145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203" l="0" r="9375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65993" y="1069245"/>
              <a:ext cx="2200352" cy="55498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6635F-8834-4DCC-B058-75A2EADD6225}"/>
              </a:ext>
            </a:extLst>
          </p:cNvPr>
          <p:cNvGrpSpPr/>
          <p:nvPr/>
        </p:nvGrpSpPr>
        <p:grpSpPr>
          <a:xfrm>
            <a:off x="438776" y="3204359"/>
            <a:ext cx="4427816" cy="3107147"/>
            <a:chOff x="487680" y="2911386"/>
            <a:chExt cx="4427816" cy="3107147"/>
          </a:xfrm>
        </p:grpSpPr>
        <p:sp>
          <p:nvSpPr>
            <p:cNvPr id="21" name="Freeform 20"/>
            <p:cNvSpPr/>
            <p:nvPr/>
          </p:nvSpPr>
          <p:spPr>
            <a:xfrm>
              <a:off x="487680" y="2911386"/>
              <a:ext cx="4427816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3700B7-FF57-4491-9BDC-6F54B6397233}"/>
                </a:ext>
              </a:extLst>
            </p:cNvPr>
            <p:cNvSpPr txBox="1"/>
            <p:nvPr/>
          </p:nvSpPr>
          <p:spPr>
            <a:xfrm>
              <a:off x="844883" y="3738945"/>
              <a:ext cx="3507913" cy="2123658"/>
            </a:xfrm>
            <a:prstGeom prst="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rtlCol="0">
              <a:spAutoFit/>
              <a:scene3d>
                <a:camera prst="perspectiveBelow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</a:rPr>
                <a:t>ABU SAYEEM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Assistant 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acher</a:t>
              </a:r>
            </a:p>
            <a:p>
              <a:pPr algn="ctr"/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Bhulbaria Government Primary </a:t>
              </a:r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School</a:t>
              </a: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4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Singra</a:t>
              </a: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Natore</a:t>
              </a: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01717852715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5F00A-460B-41E4-8A25-D3B101881790}"/>
              </a:ext>
            </a:extLst>
          </p:cNvPr>
          <p:cNvGrpSpPr/>
          <p:nvPr/>
        </p:nvGrpSpPr>
        <p:grpSpPr>
          <a:xfrm>
            <a:off x="7360666" y="3116284"/>
            <a:ext cx="4427816" cy="3107147"/>
            <a:chOff x="7367945" y="2811256"/>
            <a:chExt cx="4427816" cy="3107147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51B71AE-CF27-4DB7-9965-30D3242AB0B5}"/>
                </a:ext>
              </a:extLst>
            </p:cNvPr>
            <p:cNvSpPr/>
            <p:nvPr/>
          </p:nvSpPr>
          <p:spPr>
            <a:xfrm>
              <a:off x="7367945" y="2811256"/>
              <a:ext cx="4427816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ED06AA-0820-408E-BAC0-4F58F4C1D749}"/>
                </a:ext>
              </a:extLst>
            </p:cNvPr>
            <p:cNvSpPr txBox="1"/>
            <p:nvPr/>
          </p:nvSpPr>
          <p:spPr>
            <a:xfrm>
              <a:off x="8144074" y="3607143"/>
              <a:ext cx="2843966" cy="2246769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23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4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45 mins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74C9EA2-2442-4051-A9D5-636057A8C2D6}"/>
              </a:ext>
            </a:extLst>
          </p:cNvPr>
          <p:cNvSpPr/>
          <p:nvPr/>
        </p:nvSpPr>
        <p:spPr>
          <a:xfrm>
            <a:off x="4291660" y="71735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77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D818AD-A762-4E46-9C56-26388D7115CF}"/>
              </a:ext>
            </a:extLst>
          </p:cNvPr>
          <p:cNvSpPr txBox="1"/>
          <p:nvPr/>
        </p:nvSpPr>
        <p:spPr>
          <a:xfrm>
            <a:off x="841445" y="96105"/>
            <a:ext cx="10407535" cy="1015663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D9D6-0C1A-4DAA-94C2-E0B051CF0A1F}"/>
              </a:ext>
            </a:extLst>
          </p:cNvPr>
          <p:cNvSpPr txBox="1"/>
          <p:nvPr/>
        </p:nvSpPr>
        <p:spPr>
          <a:xfrm>
            <a:off x="1339120" y="1405988"/>
            <a:ext cx="5634885" cy="707886"/>
          </a:xfrm>
          <a:prstGeom prst="rect">
            <a:avLst/>
          </a:prstGeom>
          <a:gradFill>
            <a:gsLst>
              <a:gs pos="29000">
                <a:srgbClr val="FFFF00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EC498-3FCA-4AB9-8EE7-A361DAED44E4}"/>
              </a:ext>
            </a:extLst>
          </p:cNvPr>
          <p:cNvSpPr/>
          <p:nvPr/>
        </p:nvSpPr>
        <p:spPr>
          <a:xfrm>
            <a:off x="1201004" y="2408094"/>
            <a:ext cx="9512488" cy="42165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Listening;   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English sound differences in the context                                                           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words.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Speaking;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repeat words, phrases and sentences after the teacher with proper sounds and stress.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1.1.2  say words, phrases and sentences with proper sounds and stress.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read simple sentences with proper pronunciation and tress.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5.1.3 read text.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DE8978F-28FF-4C03-B47F-C19D37357D19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77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11">
        <p15:prstTrans prst="pageCurlDouble"/>
      </p:transition>
    </mc:Choice>
    <mc:Fallback xmlns="">
      <p:transition spd="slow" advTm="3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E5FA6-0EF4-4937-BD79-0AC739F0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/>
        </p:blipFill>
        <p:spPr>
          <a:xfrm>
            <a:off x="13648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A2F4E-E204-468C-ACD0-E6B97FA16573}"/>
              </a:ext>
            </a:extLst>
          </p:cNvPr>
          <p:cNvSpPr/>
          <p:nvPr/>
        </p:nvSpPr>
        <p:spPr>
          <a:xfrm>
            <a:off x="1396249" y="319116"/>
            <a:ext cx="859325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Today we’ll learn…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0FF6920-C679-4FDF-8DBB-7CBE18FD5DC0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12E31-0914-3440-B67F-2893AB69D843}"/>
              </a:ext>
            </a:extLst>
          </p:cNvPr>
          <p:cNvSpPr txBox="1"/>
          <p:nvPr/>
        </p:nvSpPr>
        <p:spPr>
          <a:xfrm>
            <a:off x="3750827" y="2205056"/>
            <a:ext cx="606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19C8E-75CD-D4D4-DA03-87EF0F779F6F}"/>
              </a:ext>
            </a:extLst>
          </p:cNvPr>
          <p:cNvSpPr txBox="1"/>
          <p:nvPr/>
        </p:nvSpPr>
        <p:spPr>
          <a:xfrm>
            <a:off x="5650173" y="3429000"/>
            <a:ext cx="39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34001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64">
        <p15:prstTrans prst="pageCurlDouble"/>
      </p:transition>
    </mc:Choice>
    <mc:Fallback xmlns="">
      <p:transition spd="slow" advTm="2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836EA-B439-404D-89B1-1A24CEA20D5B}"/>
              </a:ext>
            </a:extLst>
          </p:cNvPr>
          <p:cNvSpPr txBox="1"/>
          <p:nvPr/>
        </p:nvSpPr>
        <p:spPr>
          <a:xfrm>
            <a:off x="928467" y="886265"/>
            <a:ext cx="741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English book at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47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63D5F-03D3-1E3F-90E6-691F3BD3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6051" r="24105" b="9883"/>
          <a:stretch/>
        </p:blipFill>
        <p:spPr>
          <a:xfrm rot="16200000">
            <a:off x="6566583" y="775915"/>
            <a:ext cx="5921159" cy="4560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F014F8-94BD-4A6A-E0A0-5FB104A16FF1}"/>
              </a:ext>
            </a:extLst>
          </p:cNvPr>
          <p:cNvSpPr txBox="1"/>
          <p:nvPr/>
        </p:nvSpPr>
        <p:spPr>
          <a:xfrm>
            <a:off x="832513" y="1815152"/>
            <a:ext cx="61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C6152-A7DB-54FB-6E14-A54602F84276}"/>
              </a:ext>
            </a:extLst>
          </p:cNvPr>
          <p:cNvSpPr txBox="1"/>
          <p:nvPr/>
        </p:nvSpPr>
        <p:spPr>
          <a:xfrm>
            <a:off x="1132764" y="2879678"/>
            <a:ext cx="3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DBDA91-7A78-76B8-CC98-8A6346C31497}"/>
              </a:ext>
            </a:extLst>
          </p:cNvPr>
          <p:cNvGrpSpPr/>
          <p:nvPr/>
        </p:nvGrpSpPr>
        <p:grpSpPr>
          <a:xfrm>
            <a:off x="83136" y="-40944"/>
            <a:ext cx="12092761" cy="6858000"/>
            <a:chOff x="99239" y="95432"/>
            <a:chExt cx="12092761" cy="6691086"/>
          </a:xfrm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9FCBB19E-0D7F-A559-F02B-E01C86EB9F15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351481C7-9247-C39B-27A5-61FD7A326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FDC5878-125E-31B5-5B63-F5D6F75FF6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62578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3FDFF2-F577-0BA0-F8D9-F7FAFD35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41" y="467906"/>
            <a:ext cx="7811638" cy="4374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7D301-7457-33FF-88E7-23DEC12E9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55" y="29650"/>
            <a:ext cx="7614457" cy="5048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B5FF3-DB8E-C97D-B6E3-920E919C2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71" y="42930"/>
            <a:ext cx="7614457" cy="506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11695D-C025-36BF-5F7A-919376822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91" y="294349"/>
            <a:ext cx="7043439" cy="4627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996957-A4C9-8D80-F604-7CB8960D0463}"/>
              </a:ext>
            </a:extLst>
          </p:cNvPr>
          <p:cNvSpPr txBox="1"/>
          <p:nvPr/>
        </p:nvSpPr>
        <p:spPr>
          <a:xfrm>
            <a:off x="2019871" y="5390870"/>
            <a:ext cx="545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 crow lives in a tree.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FA87E-E0E5-867B-29E3-80583B1F4403}"/>
              </a:ext>
            </a:extLst>
          </p:cNvPr>
          <p:cNvSpPr txBox="1"/>
          <p:nvPr/>
        </p:nvSpPr>
        <p:spPr>
          <a:xfrm>
            <a:off x="807494" y="5202075"/>
            <a:ext cx="862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 crow gets up early in the morning.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5E9B6-3116-C6E4-95D7-22C21F7AA345}"/>
              </a:ext>
            </a:extLst>
          </p:cNvPr>
          <p:cNvSpPr txBox="1"/>
          <p:nvPr/>
        </p:nvSpPr>
        <p:spPr>
          <a:xfrm>
            <a:off x="946246" y="5095172"/>
            <a:ext cx="989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crow takes food from people.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AE373-79DE-014D-89CD-AE6B7B067612}"/>
              </a:ext>
            </a:extLst>
          </p:cNvPr>
          <p:cNvSpPr txBox="1"/>
          <p:nvPr/>
        </p:nvSpPr>
        <p:spPr>
          <a:xfrm>
            <a:off x="1098646" y="6107380"/>
            <a:ext cx="818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crow eats dirty things.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CAE58F-8F7D-3AF9-F638-8BDF9E180259}"/>
              </a:ext>
            </a:extLst>
          </p:cNvPr>
          <p:cNvGrpSpPr/>
          <p:nvPr/>
        </p:nvGrpSpPr>
        <p:grpSpPr>
          <a:xfrm>
            <a:off x="99239" y="-54592"/>
            <a:ext cx="12092761" cy="6858000"/>
            <a:chOff x="99239" y="95432"/>
            <a:chExt cx="12092761" cy="669108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420DD78-5463-CDCF-6C55-BAE5AB8485C5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9EAD2538-2573-35A8-1E52-6065DB92BB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EEDD1CEF-1640-6923-6AB1-8F176714A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9E0086E-20EA-F899-ED6C-3211E2F8A772}"/>
              </a:ext>
            </a:extLst>
          </p:cNvPr>
          <p:cNvSpPr txBox="1"/>
          <p:nvPr/>
        </p:nvSpPr>
        <p:spPr>
          <a:xfrm>
            <a:off x="1098646" y="5001914"/>
            <a:ext cx="989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crow eats dirty things.</a:t>
            </a:r>
          </a:p>
        </p:txBody>
      </p:sp>
    </p:spTree>
    <p:extLst>
      <p:ext uri="{BB962C8B-B14F-4D97-AF65-F5344CB8AC3E}">
        <p14:creationId xmlns:p14="http://schemas.microsoft.com/office/powerpoint/2010/main" val="8843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277AF-71EF-2BCE-E886-A7D874E8E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8" y="754971"/>
            <a:ext cx="5364481" cy="3194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4BCC8-4F71-C1AA-7925-E5F757FBF617}"/>
              </a:ext>
            </a:extLst>
          </p:cNvPr>
          <p:cNvSpPr/>
          <p:nvPr/>
        </p:nvSpPr>
        <p:spPr>
          <a:xfrm>
            <a:off x="1888515" y="4120385"/>
            <a:ext cx="4556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Kind of Bird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4CF09-1EA3-A83C-C2FC-248828956F8C}"/>
              </a:ext>
            </a:extLst>
          </p:cNvPr>
          <p:cNvSpPr/>
          <p:nvPr/>
        </p:nvSpPr>
        <p:spPr>
          <a:xfrm>
            <a:off x="6746402" y="4071395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03339-65D2-664A-DD83-C785CB079B41}"/>
              </a:ext>
            </a:extLst>
          </p:cNvPr>
          <p:cNvSpPr txBox="1"/>
          <p:nvPr/>
        </p:nvSpPr>
        <p:spPr>
          <a:xfrm>
            <a:off x="67398" y="-89235"/>
            <a:ext cx="410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83779-6FD1-11FB-0139-6821F2D826ED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2186CA71-1FBC-F59C-25E0-46EF701496D4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C9CBE345-B6A9-C04A-A9A5-E42B8F0ABB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413E9BAF-FC9B-4361-9189-611443CD4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7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268A6C-90A2-E0F5-3B76-ABE1D960F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89" y="704858"/>
            <a:ext cx="3421467" cy="2765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956CE-7C06-A982-3B4F-8C28A6186E9F}"/>
              </a:ext>
            </a:extLst>
          </p:cNvPr>
          <p:cNvSpPr/>
          <p:nvPr/>
        </p:nvSpPr>
        <p:spPr>
          <a:xfrm>
            <a:off x="1416353" y="4886069"/>
            <a:ext cx="93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Move through the air on wings.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DA838-5286-4CD2-B011-12FAE00A846F}"/>
              </a:ext>
            </a:extLst>
          </p:cNvPr>
          <p:cNvSpPr/>
          <p:nvPr/>
        </p:nvSpPr>
        <p:spPr>
          <a:xfrm>
            <a:off x="5105294" y="3794771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1070B-6343-7DB3-3646-43CF15BF0A08}"/>
              </a:ext>
            </a:extLst>
          </p:cNvPr>
          <p:cNvSpPr txBox="1"/>
          <p:nvPr/>
        </p:nvSpPr>
        <p:spPr>
          <a:xfrm>
            <a:off x="-41789" y="-34650"/>
            <a:ext cx="391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8517ED-0D89-E70C-B49B-A9106029E3B1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FBE62AF0-33FD-1622-02F6-1774F63DA51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EABA801F-7693-1673-723B-188E92E48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C94FB8AF-50D0-01B8-5106-4BA393A26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78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59C943-5AC2-463F-0027-1A425CFD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75" y="841587"/>
            <a:ext cx="3442760" cy="24907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9509E-3ABE-DD39-28A1-318AB594A0A9}"/>
              </a:ext>
            </a:extLst>
          </p:cNvPr>
          <p:cNvSpPr/>
          <p:nvPr/>
        </p:nvSpPr>
        <p:spPr>
          <a:xfrm>
            <a:off x="3276321" y="4727902"/>
            <a:ext cx="563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Meal, what we eat.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7F3C8-2DFB-A996-F8DA-A7DE6B015C94}"/>
              </a:ext>
            </a:extLst>
          </p:cNvPr>
          <p:cNvSpPr/>
          <p:nvPr/>
        </p:nvSpPr>
        <p:spPr>
          <a:xfrm>
            <a:off x="5247882" y="3714629"/>
            <a:ext cx="1696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2FBE3-B27F-B34E-FA3A-21FEF60E4051}"/>
              </a:ext>
            </a:extLst>
          </p:cNvPr>
          <p:cNvSpPr txBox="1"/>
          <p:nvPr/>
        </p:nvSpPr>
        <p:spPr>
          <a:xfrm>
            <a:off x="20724" y="11431"/>
            <a:ext cx="358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7653C7-D612-EA7F-D2AC-92229DCCA64D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2EF3D9AD-1005-0409-3605-D9F679586478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500A0509-7F5E-BA1F-FC90-5963CBC80F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48DA435D-FC96-1E93-3D3C-815D6A6DFB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3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552</TotalTime>
  <Words>320</Words>
  <Application>Microsoft Office PowerPoint</Application>
  <PresentationFormat>Widescreen</PresentationFormat>
  <Paragraphs>75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Elephant</vt:lpstr>
      <vt:lpstr>Stencil Std</vt:lpstr>
      <vt:lpstr>Times New Roman</vt:lpstr>
      <vt:lpstr>Tw Cen MT</vt:lpstr>
      <vt:lpstr>Wide Latin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.Nazma khatun Assistant Teacher Bhulbaria G.p.s Natore Singra</dc:title>
  <dc:creator>user</dc:creator>
  <cp:lastModifiedBy>bhulbaria gps</cp:lastModifiedBy>
  <cp:revision>72</cp:revision>
  <dcterms:created xsi:type="dcterms:W3CDTF">2020-03-11T09:44:23Z</dcterms:created>
  <dcterms:modified xsi:type="dcterms:W3CDTF">2022-06-21T07:42:48Z</dcterms:modified>
</cp:coreProperties>
</file>