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76" r:id="rId21"/>
    <p:sldId id="274" r:id="rId22"/>
    <p:sldId id="281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8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D0EE-0B42-4746-ACD9-EAEE809B2AD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f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12192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3664" y="204835"/>
            <a:ext cx="2895600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creenshot_20191220-212612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851" y="2442754"/>
            <a:ext cx="3958046" cy="1216199"/>
          </a:xfrm>
          <a:prstGeom prst="rect">
            <a:avLst/>
          </a:prstGeom>
        </p:spPr>
      </p:pic>
      <p:pic>
        <p:nvPicPr>
          <p:cNvPr id="16" name="Picture 15" descr="Screenshot_20191220-212614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869" y="3820885"/>
            <a:ext cx="3516085" cy="1219200"/>
          </a:xfrm>
          <a:prstGeom prst="rect">
            <a:avLst/>
          </a:prstGeom>
        </p:spPr>
      </p:pic>
      <p:pic>
        <p:nvPicPr>
          <p:cNvPr id="17" name="Picture 16" descr="Screenshot_20191220-212646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4983" y="5212080"/>
            <a:ext cx="3605348" cy="14630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6127" y="3735977"/>
            <a:ext cx="3892732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5251269"/>
            <a:ext cx="3918857" cy="1410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2351313"/>
            <a:ext cx="3683727" cy="108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92776"/>
            <a:ext cx="3749040" cy="11625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3690"/>
            <a:ext cx="12192001" cy="796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6457" y="5159829"/>
            <a:ext cx="4615543" cy="1489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8708" y="3461658"/>
            <a:ext cx="4441371" cy="1554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ঘনত্তের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গামছায়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রাখলেও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2400" y="2259874"/>
            <a:ext cx="4323806" cy="1018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7707085" y="1136468"/>
            <a:ext cx="4323806" cy="1062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1018904"/>
            <a:ext cx="3892731" cy="13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6811"/>
            <a:ext cx="5617029" cy="256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defRPr/>
            </a:pP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1,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বিন্নি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ধান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গামছা-বাঁধা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>
                <a:latin typeface="NikoshBAN"/>
                <a:ea typeface="NikoshBAN"/>
                <a:cs typeface="NikoshBAN"/>
              </a:rPr>
              <a:t>দই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200" dirty="0" err="1">
                <a:latin typeface="NikoshBAN"/>
                <a:ea typeface="NikoshBAN"/>
                <a:cs typeface="NikoshBAN"/>
              </a:rPr>
              <a:t>কবরি</a:t>
            </a:r>
            <a:r>
              <a:rPr lang="en-US" altLang="en-US" sz="3200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>
                <a:latin typeface="NikoshBAN"/>
                <a:ea typeface="NikoshBAN"/>
                <a:cs typeface="NikoshBAN"/>
              </a:rPr>
              <a:t>কলা</a:t>
            </a:r>
            <a:r>
              <a:rPr lang="bn-BD" altLang="en-US" sz="3200" dirty="0">
                <a:latin typeface="NikoshBAN"/>
                <a:ea typeface="NikoshBAN"/>
                <a:cs typeface="NikoshBAN"/>
              </a:rPr>
              <a:t>, 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 শব্দগুলোর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যে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কোন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দুই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টি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অর্থ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err="1" smtClean="0">
                <a:latin typeface="NikoshBAN"/>
                <a:ea typeface="NikoshBAN"/>
                <a:cs typeface="NikoshBAN"/>
              </a:rPr>
              <a:t>লেখো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।</a:t>
            </a:r>
            <a:r>
              <a:rPr lang="bn-BD" altLang="en-US" sz="32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200" dirty="0" smtClean="0">
                <a:latin typeface="NikoshBAN"/>
                <a:ea typeface="NikoshBAN"/>
                <a:cs typeface="NikoshBAN"/>
              </a:rPr>
              <a:t> </a:t>
            </a:r>
            <a:endParaRPr lang="bn-IN" altLang="en-US" sz="3200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679270"/>
            <a:ext cx="6548846" cy="6178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0400"/>
            <a:ext cx="56261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শব্দগুলি দিয়ে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73338"/>
            <a:ext cx="5799908" cy="1384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বসতে দেব পিঁড়ে,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847" y="5473338"/>
            <a:ext cx="6283234" cy="12540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শালি ধানের চিঁড়ে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900"/>
            <a:ext cx="3810000" cy="4637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914400"/>
            <a:ext cx="5255623" cy="457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Saiful\Downloads\Wood-step-stool-পিঁড়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1" y="901700"/>
            <a:ext cx="3136900" cy="458469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337" y="5368833"/>
            <a:ext cx="5360126" cy="1328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বিন্নি ধানের খই,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8651" y="5564778"/>
            <a:ext cx="6548847" cy="1005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গাম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বাঁধা দই।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2390503"/>
            <a:ext cx="6470469" cy="2978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0"/>
            <a:ext cx="6431280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594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754"/>
            <a:ext cx="5775571" cy="2899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8377" y="5185954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16583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023" cy="529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26" y="0"/>
            <a:ext cx="5393423" cy="531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91440"/>
            <a:ext cx="3701143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2503" y="5355771"/>
            <a:ext cx="5129349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গাঁথি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55771"/>
            <a:ext cx="4963886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20191220-21262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94514" cy="5342709"/>
          </a:xfrm>
          <a:prstGeom prst="rect">
            <a:avLst/>
          </a:prstGeom>
        </p:spPr>
      </p:pic>
      <p:pic>
        <p:nvPicPr>
          <p:cNvPr id="9" name="Picture 8" descr="Screenshot_20191220-21262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51" y="-1"/>
            <a:ext cx="4343400" cy="5355771"/>
          </a:xfrm>
          <a:prstGeom prst="rect">
            <a:avLst/>
          </a:prstGeom>
        </p:spPr>
      </p:pic>
      <p:pic>
        <p:nvPicPr>
          <p:cNvPr id="7" name="Picture 2" descr="C:\Users\Saiful\Downloads\1b8cca5775e72ea68cc2086b3425e3c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-94210"/>
            <a:ext cx="2844800" cy="54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94228" cy="5316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0697" y="5342708"/>
            <a:ext cx="4981303" cy="151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তোমারে লয়ে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করব আমি খেলা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03520"/>
            <a:ext cx="4310743" cy="155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জেগো সকাল বেলা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0"/>
            <a:ext cx="619614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7817" y="5512526"/>
            <a:ext cx="5164183" cy="1345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হাঁসগুলি যায় ভাসি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94960"/>
            <a:ext cx="4310743" cy="1463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ডালিম ফুলের হাসি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4304" cy="535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0"/>
            <a:ext cx="56605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417" y="5590902"/>
            <a:ext cx="3792583" cy="1158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থামিও তব রথ।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4702629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বরবর পথ,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0"/>
            <a:ext cx="2860766" cy="547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-1"/>
            <a:ext cx="6091646" cy="5499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0"/>
            <a:ext cx="3252651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4846"/>
            <a:ext cx="12192000" cy="56431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উদদীনের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প্রিয়জনকে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নিমন্ত্রণ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সান্নিধ্যে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তারওএক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নিবিড়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আপ্যায়নে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শিষ্টাচারে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মানবপ্রেমের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-1"/>
            <a:ext cx="12192001" cy="12409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79086" cy="1606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177349" y="2852057"/>
            <a:ext cx="4014652" cy="2882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52056"/>
            <a:ext cx="4206240" cy="2882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21-৬-২০২2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4148"/>
            <a:ext cx="4206240" cy="1227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177349" y="1554480"/>
            <a:ext cx="3944982" cy="1349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1" y="1619795"/>
            <a:ext cx="4057515" cy="4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09005"/>
            <a:ext cx="12192000" cy="147610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দলিও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3200400"/>
            <a:ext cx="5255623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37012"/>
            <a:ext cx="1741714" cy="875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= দল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9453" y="2316476"/>
            <a:ext cx="1580606" cy="8752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খ= দল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897"/>
            <a:ext cx="5199017" cy="37621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800" y="1054100"/>
            <a:ext cx="12014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en-US" sz="3200" b="1" kern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খাবারসমূহের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kern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136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66160"/>
            <a:ext cx="9326880" cy="940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হাঁসগুলো কোথায় ভাসে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15738"/>
            <a:ext cx="93268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কীসের গন্ধ শুঁকে অতিথিকে থামতে বলেছেন ?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07868"/>
            <a:ext cx="9318169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মালা কোথায় দেওয়ার কথা বলা হয়েছে 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17075"/>
            <a:ext cx="9339943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‘আমার বাড়ি’ কবিতাটি কবি জসীম উদদীনের কোন কাব্যগ্রন্থের অন্তর্গত ?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3006" y="3500847"/>
            <a:ext cx="2838994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কালো দিঘিতে 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26881" y="953588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6881" y="1850572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মৌরি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6881" y="2721429"/>
            <a:ext cx="2865119" cy="727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‘হাসু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03100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622300"/>
            <a:ext cx="118618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নির্বাচনি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84300"/>
            <a:ext cx="121920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১।‘আমার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দিবেন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33600"/>
            <a:ext cx="6019800" cy="50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51200"/>
            <a:ext cx="121031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২।‘থামিও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9500" y="3987800"/>
            <a:ext cx="60325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673600"/>
            <a:ext cx="60706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গন্তব্যে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04800" y="9779000"/>
            <a:ext cx="60706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21400" y="4711700"/>
            <a:ext cx="60706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975100"/>
            <a:ext cx="61468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যাত্রাবিরতি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04800" y="8102600"/>
            <a:ext cx="61468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07100" y="2222500"/>
            <a:ext cx="6019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2500" y="2692400"/>
            <a:ext cx="6019800" cy="55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বিন্নি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679700"/>
            <a:ext cx="6019800" cy="55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" y="5943600"/>
            <a:ext cx="24257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১, ক,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20100" y="5994400"/>
            <a:ext cx="3771900" cy="73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২, গ,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গন্তব্যে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689338"/>
            <a:ext cx="6026331" cy="6168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92332"/>
            <a:ext cx="6139543" cy="1881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048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সবাইকে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ধন্যবাদ</a:t>
            </a:r>
            <a:r>
              <a:rPr lang="en-US" sz="4800" dirty="0" smtClean="0"/>
              <a:t>  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480"/>
            <a:ext cx="12192000" cy="61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85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কীসের ছবি দেখা য়াচ্ছে   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59500"/>
            <a:ext cx="12191999" cy="698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12192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9909" y="1645920"/>
            <a:ext cx="5499463" cy="1397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1531" y="3136900"/>
            <a:ext cx="5643155" cy="1774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528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</a:t>
            </a:r>
          </a:p>
          <a:p>
            <a:pPr algn="ctr"/>
            <a:endParaRPr lang="bn-IN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416"/>
            <a:ext cx="4546600" cy="37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0" y="1092200"/>
            <a:ext cx="11468100" cy="546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17528" indent="-717528">
              <a:lnSpc>
                <a:spcPct val="150000"/>
              </a:lnSpc>
              <a:defRPr/>
            </a:pPr>
            <a:endParaRPr lang="en-US" altLang="en-US" b="1" dirty="0" smtClean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endParaRPr lang="en-US" altLang="en-US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endParaRPr lang="en-US" altLang="en-US" b="1" dirty="0" smtClean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r>
              <a:rPr lang="bn-IN" altLang="en-US" sz="3200" b="1" dirty="0" smtClean="0">
                <a:ln w="1905"/>
                <a:latin typeface="NikoshBAN" pitchFamily="2" charset="0"/>
                <a:cs typeface="NikoshBAN" pitchFamily="2" charset="0"/>
              </a:rPr>
              <a:t>এই 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BD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 smtClean="0">
                <a:ln w="1905"/>
                <a:latin typeface="NikoshBAN" pitchFamily="2" charset="0"/>
                <a:cs typeface="NikoshBAN" pitchFamily="2" charset="0"/>
              </a:rPr>
              <a:t>---</a:t>
            </a:r>
            <a:endParaRPr lang="en-US" altLang="en-US" sz="3200" b="1" dirty="0" smtClean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১,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উদদীন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err="1">
                <a:ln w="1905"/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200" b="1" dirty="0" err="1">
                <a:ln w="1905"/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ln w="1905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ln w="1905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smtClean="0">
                <a:ln w="1905"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17528" indent="-717528">
              <a:lnSpc>
                <a:spcPct val="150000"/>
              </a:lnSpc>
              <a:defRPr/>
            </a:pP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২, </a:t>
            </a:r>
            <a:r>
              <a:rPr lang="bn-BD" altLang="en-US" sz="3200" b="1" dirty="0">
                <a:ln w="1905"/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3200" b="1" dirty="0" smtClean="0">
                <a:ln w="1905"/>
                <a:latin typeface="NikoshBAN" pitchFamily="2" charset="0"/>
                <a:cs typeface="NikoshBAN" pitchFamily="2" charset="0"/>
              </a:rPr>
              <a:t>।</a:t>
            </a:r>
            <a:endParaRPr lang="bn-BD" altLang="en-US" sz="3200" b="1" dirty="0">
              <a:ln w="1905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৩,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নতুন শব্দগুলো অর্থ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৪,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আমার বাড়ি 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কবিতার মূলভাব ব্যাখ্যা করতে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b="1" dirty="0" err="1">
                <a:ln w="1905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200" b="1" dirty="0">
                <a:ln w="1905"/>
                <a:latin typeface="NikoshBAN" pitchFamily="2" charset="0"/>
                <a:cs typeface="NikoshBAN" pitchFamily="2" charset="0"/>
              </a:rPr>
              <a:t>।</a:t>
            </a:r>
            <a:r>
              <a:rPr lang="bn-IN" altLang="en-US" sz="3200" b="1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en-US" altLang="en-US" sz="3200" b="1" dirty="0">
              <a:ln w="1905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endParaRPr lang="bn-BD" altLang="en-US" sz="28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endParaRPr lang="en-US" altLang="en-US" sz="2800" b="1" dirty="0">
              <a:ln w="1905"/>
              <a:latin typeface="NikoshBAN" pitchFamily="2" charset="0"/>
              <a:cs typeface="NikoshBAN" pitchFamily="2" charset="0"/>
            </a:endParaRPr>
          </a:p>
          <a:p>
            <a:pPr marL="717528" indent="-717528">
              <a:lnSpc>
                <a:spcPct val="150000"/>
              </a:lnSpc>
              <a:defRPr/>
            </a:pPr>
            <a:endParaRPr lang="bn-IN" altLang="en-US" sz="2800" b="1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-13063" y="-195944"/>
            <a:ext cx="12096206" cy="108468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617"/>
            <a:ext cx="3997234" cy="3105844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4284617" y="1397727"/>
            <a:ext cx="7907383" cy="1071153"/>
          </a:xfrm>
          <a:prstGeom prst="round1Rect">
            <a:avLst>
              <a:gd name="adj" fmla="val 1084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4258491" y="5871290"/>
            <a:ext cx="7933509" cy="98671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১৯৭৬সালের ১৪ই মার্চ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4271554" y="4990011"/>
            <a:ext cx="8011887" cy="92000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বিশ্বভারতী বিশ্ববিদ্যালয় ডি,লিট ডিগ্রি লাভ করেন।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1" y="5107577"/>
            <a:ext cx="4127863" cy="88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 :পল্লিকবি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503" y="770709"/>
            <a:ext cx="3997234" cy="836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310743" y="770709"/>
            <a:ext cx="7785464" cy="692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681" y="3383280"/>
            <a:ext cx="7998822" cy="15936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হাসু ,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3807" y="2481943"/>
            <a:ext cx="7868194" cy="914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প্রফেসার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  <p:bldP spid="14" grpId="0" animBg="1"/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74701"/>
            <a:ext cx="5930900" cy="90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28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2800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উদদীন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খ্রিষ্টাব্দে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করেন?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576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799964"/>
            <a:ext cx="6210300" cy="6058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56101"/>
            <a:ext cx="5613400" cy="90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1,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9101"/>
            <a:ext cx="5969000" cy="90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উদদীন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কবি হিসেবে পরিচিত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334000"/>
            <a:ext cx="5664200" cy="901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2,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 কবি হিসেবে পরিচিত 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4663440" y="-117566"/>
            <a:ext cx="7528560" cy="612648"/>
          </a:xfrm>
          <a:prstGeom prst="wedgeRectCallout">
            <a:avLst>
              <a:gd name="adj1" fmla="val -20036"/>
              <a:gd name="adj2" fmla="val 902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আদর্শ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-209006" y="0"/>
            <a:ext cx="330490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জসিম উদ্‌দীন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শালি ধানের চিঁড়ে।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বিন্নি ধানের খই,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গামছা -বাঁধা দই।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শুয়ো আঁচল পাতি,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বুকে।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82834" y="1985554"/>
            <a:ext cx="2899955" cy="4872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করব আমি খেলা।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যায় ভাসি।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বরাবর পথ,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থামিও তব রথ।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6343" y="1008018"/>
            <a:ext cx="640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457201"/>
            <a:ext cx="617002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10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166" y="666206"/>
            <a:ext cx="6130834" cy="619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5969726" y="0"/>
            <a:ext cx="6222274" cy="612648"/>
          </a:xfrm>
          <a:prstGeom prst="wedgeRectCallout">
            <a:avLst>
              <a:gd name="adj1" fmla="val -20833"/>
              <a:gd name="adj2" fmla="val 81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209006" y="0"/>
            <a:ext cx="3304904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জসিম উদ্‌দীন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শালি ধানের চিঁড়ে।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বিন্নি ধানের খই,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গামছা -বাঁধা দই।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শুয়ো আঁচল পাতি,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বুকে।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95896" y="1985554"/>
            <a:ext cx="2899955" cy="4872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 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করব আমি খেলা।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যায় ভাসি।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এই বরাবর পথ,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থামিও তব রথ।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1001</Words>
  <Application>Microsoft Office PowerPoint</Application>
  <PresentationFormat>Widescreen</PresentationFormat>
  <Paragraphs>205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195</cp:revision>
  <dcterms:created xsi:type="dcterms:W3CDTF">2020-04-10T02:35:19Z</dcterms:created>
  <dcterms:modified xsi:type="dcterms:W3CDTF">2022-06-20T19:49:40Z</dcterms:modified>
</cp:coreProperties>
</file>