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82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CC99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0EB88-A288-4455-B8AF-66A551092C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43FED7-FF54-4FF6-82FF-828D5C8DE6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D16D7C-2739-4D21-99C5-8362E4D46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997DF-CC1A-4378-8DB7-699F3E1567CA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8A011C-1694-41AC-BCAA-40BCB19EF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1E67B9-AA5F-4721-9813-BB5428324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F71D3-1019-42B1-A34A-377464A9B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921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30602-D1B0-4BDE-BFBE-42B017A88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F57814-6793-4239-85F2-B508E054C7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A0E861-71C8-4E48-8F88-AFB20169E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997DF-CC1A-4378-8DB7-699F3E1567CA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C9B797-B9B2-451A-B307-901E9A29F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7EA9EF-CE9A-465B-9731-40C773DF8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F71D3-1019-42B1-A34A-377464A9B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485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299F27-5324-4B58-83A3-6BE93A9257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65F3CD-BE62-4C21-93CC-6508F79512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513AAA-2692-49D2-A828-AF860202F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997DF-CC1A-4378-8DB7-699F3E1567CA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461C63-9F59-46A2-9A2F-7EAA51FE6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C69F43-787F-49E5-B378-A8DC5ECC7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F71D3-1019-42B1-A34A-377464A9B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789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AB4E5-6387-4B3F-9ABF-70EC6464C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AB817-8C8D-4870-B1AB-7B775FD561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3D1789-1DF3-45BF-8C3F-B65530878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997DF-CC1A-4378-8DB7-699F3E1567CA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4CDA2-A0B1-4541-81DD-9E56B0438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D4D8A7-5B64-48FE-83F0-BDF0A0D5B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F71D3-1019-42B1-A34A-377464A9B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227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AB2F0-E586-4278-A689-C2960CE6F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2DC420-1A1B-4B55-9A91-BDD287D58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056E34-FA41-4D9F-85F8-E974AFABE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997DF-CC1A-4378-8DB7-699F3E1567CA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0EB04-9A25-49D3-BB9F-C6BC5E830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BD35B8-3114-445E-84E0-0EA3EB1BE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F71D3-1019-42B1-A34A-377464A9B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148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218B6-A056-46B2-868D-E843D76BA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D0E115-9586-4111-99F9-00E4D07351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D38E3D-6BBD-4A9A-88CB-6B3A7692B1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47C1AD-F846-4B34-A5DA-624A8A9E9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997DF-CC1A-4378-8DB7-699F3E1567CA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415D7C-EDC4-42D0-A14C-08476CCF9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E5881F-7E62-4277-B4E1-19388190E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F71D3-1019-42B1-A34A-377464A9B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144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6CDFA-DEF6-42E5-AA10-311B3A141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62BD12-DC54-4605-A900-31C6081F3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05452A-2FDC-4896-AD77-2B43F314A9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965BAD-D43C-4E3F-961A-D3728390FF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49531E-8AEB-4819-B420-E6E34BDF9A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22D3AE-27F7-4881-820E-294B9C62D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997DF-CC1A-4378-8DB7-699F3E1567CA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EA4179-990E-4405-819B-7BEFF06F8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238ADE-38A3-440D-93BE-A8102A580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F71D3-1019-42B1-A34A-377464A9B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813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D8F49-377C-4B72-916E-C73BA9BDF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9095B6-94EB-48D0-8A41-E4BA5911A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997DF-CC1A-4378-8DB7-699F3E1567CA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E702CC-4C81-4471-8DC7-8FDBD3381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435B99-9C82-4515-96E5-625DD36CE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F71D3-1019-42B1-A34A-377464A9B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16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DD4B54-922C-49CA-B756-942513140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997DF-CC1A-4378-8DB7-699F3E1567CA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788DD2-B86F-4EC8-9004-B91EDBBB1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E3B8FB-9CCB-4667-A67D-F42B8F5A8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F71D3-1019-42B1-A34A-377464A9B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683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A68CD-2235-4C8F-B2F8-9EFA54007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AD181-560E-42C8-A30F-42E66A0CC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EDAE92-DE87-4889-B8BA-F0E51058B4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59A0B2-1055-4C5C-BF1D-F5C49A47B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997DF-CC1A-4378-8DB7-699F3E1567CA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EBAAF5-5D5D-4B44-B039-C27ED688B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356C88-C234-4C61-AA85-75D1F1B4F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F71D3-1019-42B1-A34A-377464A9B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709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8EB91-2D88-473E-B8A2-211502D74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CD3BAB-346D-4068-B8A0-32875A48BB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92A22-26A4-4051-AB0C-64D2B707DD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285542-EBC4-4AEC-BEF3-83805F342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997DF-CC1A-4378-8DB7-699F3E1567CA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B5E380-5A44-4832-9364-2101F661C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846E52-0FD4-49E8-95FD-10153952D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F71D3-1019-42B1-A34A-377464A9B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101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25DCBA-F8F9-4553-8D8B-35288E524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57F12B-B00E-4C39-B29D-159F8E391E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F09462-2511-4F6C-9F57-F552546EED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997DF-CC1A-4378-8DB7-699F3E1567CA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3FC22D-43FC-4E1F-9601-66C91CF9B8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CC4A72-7215-4E5A-8B74-B7F272F7B3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71D3-1019-42B1-A34A-377464A9B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695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&#2439;&#2478;&#2503;&#2482;&#2435;shahnazakternomi@gmail.com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B0BE47A-A17F-41DB-AB22-183208965EB8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C6D7383-22EE-4B39-9062-F746AC7DEF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  <a:ln w="38100">
              <a:solidFill>
                <a:srgbClr val="CC9900"/>
              </a:solidFill>
            </a:ln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6BA9EED-152E-412E-BCF8-FA20600873AD}"/>
                </a:ext>
              </a:extLst>
            </p:cNvPr>
            <p:cNvSpPr txBox="1"/>
            <p:nvPr/>
          </p:nvSpPr>
          <p:spPr>
            <a:xfrm>
              <a:off x="503339" y="184558"/>
              <a:ext cx="660213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r>
                <a:rPr lang="bn-BD" sz="4400" b="1" dirty="0">
                  <a:ln w="9525">
                    <a:solidFill>
                      <a:schemeClr val="tx1">
                        <a:lumMod val="95000"/>
                        <a:lumOff val="5000"/>
                      </a:schemeClr>
                    </a:solidFill>
                    <a:prstDash val="solid"/>
                  </a:ln>
                  <a:solidFill>
                    <a:srgbClr val="FF0066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কুইজ প্রতিযোগীতায় স্বাগতম</a:t>
              </a:r>
              <a:endParaRPr lang="en-US" sz="4400" b="1" dirty="0">
                <a:ln w="9525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420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9BF89E2-67A7-40EF-A486-C4AD5F9263D5}"/>
              </a:ext>
            </a:extLst>
          </p:cNvPr>
          <p:cNvSpPr/>
          <p:nvPr/>
        </p:nvSpPr>
        <p:spPr>
          <a:xfrm>
            <a:off x="167987" y="125835"/>
            <a:ext cx="11897301" cy="6606330"/>
          </a:xfrm>
          <a:prstGeom prst="roundRect">
            <a:avLst>
              <a:gd name="adj" fmla="val 2826"/>
            </a:avLst>
          </a:prstGeom>
          <a:solidFill>
            <a:schemeClr val="tx1">
              <a:lumMod val="85000"/>
              <a:lumOff val="15000"/>
            </a:schemeClr>
          </a:solidFill>
          <a:ln w="76200"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B67985-2E03-4758-B280-E78E48E7E4E9}"/>
              </a:ext>
            </a:extLst>
          </p:cNvPr>
          <p:cNvSpPr/>
          <p:nvPr/>
        </p:nvSpPr>
        <p:spPr>
          <a:xfrm flipH="1">
            <a:off x="5654675" y="2271713"/>
            <a:ext cx="468313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07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49A6EC9-1EA8-48B9-A035-2ABE1E17DFD8}"/>
              </a:ext>
            </a:extLst>
          </p:cNvPr>
          <p:cNvSpPr/>
          <p:nvPr/>
        </p:nvSpPr>
        <p:spPr>
          <a:xfrm rot="5400000" flipH="1">
            <a:off x="3575292" y="2048118"/>
            <a:ext cx="668337" cy="4373078"/>
          </a:xfrm>
          <a:custGeom>
            <a:avLst/>
            <a:gdLst>
              <a:gd name="connsiteX0" fmla="*/ 881150 w 881150"/>
              <a:gd name="connsiteY0" fmla="*/ 6608615 h 7423262"/>
              <a:gd name="connsiteX1" fmla="*/ 881150 w 881150"/>
              <a:gd name="connsiteY1" fmla="*/ 814646 h 7423262"/>
              <a:gd name="connsiteX2" fmla="*/ 881146 w 881150"/>
              <a:gd name="connsiteY2" fmla="*/ 814646 h 7423262"/>
              <a:gd name="connsiteX3" fmla="*/ 440575 w 881150"/>
              <a:gd name="connsiteY3" fmla="*/ 0 h 7423262"/>
              <a:gd name="connsiteX4" fmla="*/ 3 w 881150"/>
              <a:gd name="connsiteY4" fmla="*/ 814646 h 7423262"/>
              <a:gd name="connsiteX5" fmla="*/ 1 w 881150"/>
              <a:gd name="connsiteY5" fmla="*/ 814646 h 7423262"/>
              <a:gd name="connsiteX6" fmla="*/ 1 w 881150"/>
              <a:gd name="connsiteY6" fmla="*/ 814651 h 7423262"/>
              <a:gd name="connsiteX7" fmla="*/ 0 w 881150"/>
              <a:gd name="connsiteY7" fmla="*/ 814652 h 7423262"/>
              <a:gd name="connsiteX8" fmla="*/ 1 w 881150"/>
              <a:gd name="connsiteY8" fmla="*/ 814652 h 7423262"/>
              <a:gd name="connsiteX9" fmla="*/ 1 w 881150"/>
              <a:gd name="connsiteY9" fmla="*/ 6608610 h 7423262"/>
              <a:gd name="connsiteX10" fmla="*/ 0 w 881150"/>
              <a:gd name="connsiteY10" fmla="*/ 6608610 h 7423262"/>
              <a:gd name="connsiteX11" fmla="*/ 1 w 881150"/>
              <a:gd name="connsiteY11" fmla="*/ 6608611 h 7423262"/>
              <a:gd name="connsiteX12" fmla="*/ 1 w 881150"/>
              <a:gd name="connsiteY12" fmla="*/ 6608615 h 7423262"/>
              <a:gd name="connsiteX13" fmla="*/ 3 w 881150"/>
              <a:gd name="connsiteY13" fmla="*/ 6608615 h 7423262"/>
              <a:gd name="connsiteX14" fmla="*/ 440575 w 881150"/>
              <a:gd name="connsiteY14" fmla="*/ 7423262 h 7423262"/>
              <a:gd name="connsiteX15" fmla="*/ 881146 w 881150"/>
              <a:gd name="connsiteY15" fmla="*/ 6608615 h 7423262"/>
              <a:gd name="connsiteX16" fmla="*/ 881150 w 881150"/>
              <a:gd name="connsiteY16" fmla="*/ 6608615 h 7423262"/>
              <a:gd name="connsiteX17" fmla="*/ 840971 w 881150"/>
              <a:gd name="connsiteY17" fmla="*/ 6472362 h 7423262"/>
              <a:gd name="connsiteX18" fmla="*/ 840967 w 881150"/>
              <a:gd name="connsiteY18" fmla="*/ 6472362 h 7423262"/>
              <a:gd name="connsiteX19" fmla="*/ 440574 w 881150"/>
              <a:gd name="connsiteY19" fmla="*/ 7248695 h 7423262"/>
              <a:gd name="connsiteX20" fmla="*/ 40181 w 881150"/>
              <a:gd name="connsiteY20" fmla="*/ 6472362 h 7423262"/>
              <a:gd name="connsiteX21" fmla="*/ 40179 w 881150"/>
              <a:gd name="connsiteY21" fmla="*/ 6472362 h 7423262"/>
              <a:gd name="connsiteX22" fmla="*/ 40179 w 881150"/>
              <a:gd name="connsiteY22" fmla="*/ 6472359 h 7423262"/>
              <a:gd name="connsiteX23" fmla="*/ 40178 w 881150"/>
              <a:gd name="connsiteY23" fmla="*/ 6472358 h 7423262"/>
              <a:gd name="connsiteX24" fmla="*/ 40179 w 881150"/>
              <a:gd name="connsiteY24" fmla="*/ 6472358 h 7423262"/>
              <a:gd name="connsiteX25" fmla="*/ 40179 w 881150"/>
              <a:gd name="connsiteY25" fmla="*/ 950903 h 7423262"/>
              <a:gd name="connsiteX26" fmla="*/ 40178 w 881150"/>
              <a:gd name="connsiteY26" fmla="*/ 950903 h 7423262"/>
              <a:gd name="connsiteX27" fmla="*/ 40179 w 881150"/>
              <a:gd name="connsiteY27" fmla="*/ 950902 h 7423262"/>
              <a:gd name="connsiteX28" fmla="*/ 40179 w 881150"/>
              <a:gd name="connsiteY28" fmla="*/ 950897 h 7423262"/>
              <a:gd name="connsiteX29" fmla="*/ 40181 w 881150"/>
              <a:gd name="connsiteY29" fmla="*/ 950897 h 7423262"/>
              <a:gd name="connsiteX30" fmla="*/ 440574 w 881150"/>
              <a:gd name="connsiteY30" fmla="*/ 174566 h 7423262"/>
              <a:gd name="connsiteX31" fmla="*/ 840967 w 881150"/>
              <a:gd name="connsiteY31" fmla="*/ 950897 h 7423262"/>
              <a:gd name="connsiteX32" fmla="*/ 840971 w 881150"/>
              <a:gd name="connsiteY32" fmla="*/ 950897 h 7423262"/>
              <a:gd name="connsiteX33" fmla="*/ 840971 w 881150"/>
              <a:gd name="connsiteY33" fmla="*/ 6472362 h 74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81150" h="7423262">
                <a:moveTo>
                  <a:pt x="881150" y="6608615"/>
                </a:moveTo>
                <a:lnTo>
                  <a:pt x="881150" y="814646"/>
                </a:lnTo>
                <a:lnTo>
                  <a:pt x="881146" y="814646"/>
                </a:lnTo>
                <a:lnTo>
                  <a:pt x="440575" y="0"/>
                </a:lnTo>
                <a:lnTo>
                  <a:pt x="3" y="814646"/>
                </a:lnTo>
                <a:lnTo>
                  <a:pt x="1" y="814646"/>
                </a:lnTo>
                <a:lnTo>
                  <a:pt x="1" y="814651"/>
                </a:lnTo>
                <a:lnTo>
                  <a:pt x="0" y="814652"/>
                </a:lnTo>
                <a:lnTo>
                  <a:pt x="1" y="814652"/>
                </a:lnTo>
                <a:lnTo>
                  <a:pt x="1" y="6608610"/>
                </a:lnTo>
                <a:lnTo>
                  <a:pt x="0" y="6608610"/>
                </a:lnTo>
                <a:lnTo>
                  <a:pt x="1" y="6608611"/>
                </a:lnTo>
                <a:lnTo>
                  <a:pt x="1" y="6608615"/>
                </a:lnTo>
                <a:lnTo>
                  <a:pt x="3" y="6608615"/>
                </a:lnTo>
                <a:lnTo>
                  <a:pt x="440575" y="7423262"/>
                </a:lnTo>
                <a:lnTo>
                  <a:pt x="881146" y="6608615"/>
                </a:lnTo>
                <a:lnTo>
                  <a:pt x="881150" y="6608615"/>
                </a:lnTo>
                <a:close/>
                <a:moveTo>
                  <a:pt x="840971" y="6472362"/>
                </a:moveTo>
                <a:lnTo>
                  <a:pt x="840967" y="6472362"/>
                </a:lnTo>
                <a:lnTo>
                  <a:pt x="440574" y="7248695"/>
                </a:lnTo>
                <a:lnTo>
                  <a:pt x="40181" y="6472362"/>
                </a:lnTo>
                <a:lnTo>
                  <a:pt x="40179" y="6472362"/>
                </a:lnTo>
                <a:lnTo>
                  <a:pt x="40179" y="6472359"/>
                </a:lnTo>
                <a:lnTo>
                  <a:pt x="40178" y="6472358"/>
                </a:lnTo>
                <a:lnTo>
                  <a:pt x="40179" y="6472358"/>
                </a:lnTo>
                <a:lnTo>
                  <a:pt x="40179" y="950903"/>
                </a:lnTo>
                <a:lnTo>
                  <a:pt x="40178" y="950903"/>
                </a:lnTo>
                <a:lnTo>
                  <a:pt x="40179" y="950902"/>
                </a:lnTo>
                <a:lnTo>
                  <a:pt x="40179" y="950897"/>
                </a:lnTo>
                <a:lnTo>
                  <a:pt x="40181" y="950897"/>
                </a:lnTo>
                <a:lnTo>
                  <a:pt x="440574" y="174566"/>
                </a:lnTo>
                <a:lnTo>
                  <a:pt x="840967" y="950897"/>
                </a:lnTo>
                <a:lnTo>
                  <a:pt x="840971" y="950897"/>
                </a:lnTo>
                <a:lnTo>
                  <a:pt x="840971" y="6472362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6061F7-2A1F-428B-AC0D-FD356A8252A4}"/>
              </a:ext>
            </a:extLst>
          </p:cNvPr>
          <p:cNvSpPr/>
          <p:nvPr/>
        </p:nvSpPr>
        <p:spPr>
          <a:xfrm rot="5400000" flipH="1">
            <a:off x="7797800" y="2228850"/>
            <a:ext cx="668338" cy="4065588"/>
          </a:xfrm>
          <a:custGeom>
            <a:avLst/>
            <a:gdLst>
              <a:gd name="connsiteX0" fmla="*/ 881150 w 881150"/>
              <a:gd name="connsiteY0" fmla="*/ 6608615 h 7423262"/>
              <a:gd name="connsiteX1" fmla="*/ 881150 w 881150"/>
              <a:gd name="connsiteY1" fmla="*/ 814646 h 7423262"/>
              <a:gd name="connsiteX2" fmla="*/ 881146 w 881150"/>
              <a:gd name="connsiteY2" fmla="*/ 814646 h 7423262"/>
              <a:gd name="connsiteX3" fmla="*/ 440575 w 881150"/>
              <a:gd name="connsiteY3" fmla="*/ 0 h 7423262"/>
              <a:gd name="connsiteX4" fmla="*/ 3 w 881150"/>
              <a:gd name="connsiteY4" fmla="*/ 814646 h 7423262"/>
              <a:gd name="connsiteX5" fmla="*/ 1 w 881150"/>
              <a:gd name="connsiteY5" fmla="*/ 814646 h 7423262"/>
              <a:gd name="connsiteX6" fmla="*/ 1 w 881150"/>
              <a:gd name="connsiteY6" fmla="*/ 814651 h 7423262"/>
              <a:gd name="connsiteX7" fmla="*/ 0 w 881150"/>
              <a:gd name="connsiteY7" fmla="*/ 814652 h 7423262"/>
              <a:gd name="connsiteX8" fmla="*/ 1 w 881150"/>
              <a:gd name="connsiteY8" fmla="*/ 814652 h 7423262"/>
              <a:gd name="connsiteX9" fmla="*/ 1 w 881150"/>
              <a:gd name="connsiteY9" fmla="*/ 6608610 h 7423262"/>
              <a:gd name="connsiteX10" fmla="*/ 0 w 881150"/>
              <a:gd name="connsiteY10" fmla="*/ 6608610 h 7423262"/>
              <a:gd name="connsiteX11" fmla="*/ 1 w 881150"/>
              <a:gd name="connsiteY11" fmla="*/ 6608611 h 7423262"/>
              <a:gd name="connsiteX12" fmla="*/ 1 w 881150"/>
              <a:gd name="connsiteY12" fmla="*/ 6608615 h 7423262"/>
              <a:gd name="connsiteX13" fmla="*/ 3 w 881150"/>
              <a:gd name="connsiteY13" fmla="*/ 6608615 h 7423262"/>
              <a:gd name="connsiteX14" fmla="*/ 440575 w 881150"/>
              <a:gd name="connsiteY14" fmla="*/ 7423262 h 7423262"/>
              <a:gd name="connsiteX15" fmla="*/ 881146 w 881150"/>
              <a:gd name="connsiteY15" fmla="*/ 6608615 h 7423262"/>
              <a:gd name="connsiteX16" fmla="*/ 881150 w 881150"/>
              <a:gd name="connsiteY16" fmla="*/ 6608615 h 7423262"/>
              <a:gd name="connsiteX17" fmla="*/ 840971 w 881150"/>
              <a:gd name="connsiteY17" fmla="*/ 6472362 h 7423262"/>
              <a:gd name="connsiteX18" fmla="*/ 840967 w 881150"/>
              <a:gd name="connsiteY18" fmla="*/ 6472362 h 7423262"/>
              <a:gd name="connsiteX19" fmla="*/ 440574 w 881150"/>
              <a:gd name="connsiteY19" fmla="*/ 7248695 h 7423262"/>
              <a:gd name="connsiteX20" fmla="*/ 40181 w 881150"/>
              <a:gd name="connsiteY20" fmla="*/ 6472362 h 7423262"/>
              <a:gd name="connsiteX21" fmla="*/ 40179 w 881150"/>
              <a:gd name="connsiteY21" fmla="*/ 6472362 h 7423262"/>
              <a:gd name="connsiteX22" fmla="*/ 40179 w 881150"/>
              <a:gd name="connsiteY22" fmla="*/ 6472359 h 7423262"/>
              <a:gd name="connsiteX23" fmla="*/ 40178 w 881150"/>
              <a:gd name="connsiteY23" fmla="*/ 6472358 h 7423262"/>
              <a:gd name="connsiteX24" fmla="*/ 40179 w 881150"/>
              <a:gd name="connsiteY24" fmla="*/ 6472358 h 7423262"/>
              <a:gd name="connsiteX25" fmla="*/ 40179 w 881150"/>
              <a:gd name="connsiteY25" fmla="*/ 950903 h 7423262"/>
              <a:gd name="connsiteX26" fmla="*/ 40178 w 881150"/>
              <a:gd name="connsiteY26" fmla="*/ 950903 h 7423262"/>
              <a:gd name="connsiteX27" fmla="*/ 40179 w 881150"/>
              <a:gd name="connsiteY27" fmla="*/ 950902 h 7423262"/>
              <a:gd name="connsiteX28" fmla="*/ 40179 w 881150"/>
              <a:gd name="connsiteY28" fmla="*/ 950897 h 7423262"/>
              <a:gd name="connsiteX29" fmla="*/ 40181 w 881150"/>
              <a:gd name="connsiteY29" fmla="*/ 950897 h 7423262"/>
              <a:gd name="connsiteX30" fmla="*/ 440574 w 881150"/>
              <a:gd name="connsiteY30" fmla="*/ 174566 h 7423262"/>
              <a:gd name="connsiteX31" fmla="*/ 840967 w 881150"/>
              <a:gd name="connsiteY31" fmla="*/ 950897 h 7423262"/>
              <a:gd name="connsiteX32" fmla="*/ 840971 w 881150"/>
              <a:gd name="connsiteY32" fmla="*/ 950897 h 7423262"/>
              <a:gd name="connsiteX33" fmla="*/ 840971 w 881150"/>
              <a:gd name="connsiteY33" fmla="*/ 6472362 h 74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81150" h="7423262">
                <a:moveTo>
                  <a:pt x="881150" y="6608615"/>
                </a:moveTo>
                <a:lnTo>
                  <a:pt x="881150" y="814646"/>
                </a:lnTo>
                <a:lnTo>
                  <a:pt x="881146" y="814646"/>
                </a:lnTo>
                <a:lnTo>
                  <a:pt x="440575" y="0"/>
                </a:lnTo>
                <a:lnTo>
                  <a:pt x="3" y="814646"/>
                </a:lnTo>
                <a:lnTo>
                  <a:pt x="1" y="814646"/>
                </a:lnTo>
                <a:lnTo>
                  <a:pt x="1" y="814651"/>
                </a:lnTo>
                <a:lnTo>
                  <a:pt x="0" y="814652"/>
                </a:lnTo>
                <a:lnTo>
                  <a:pt x="1" y="814652"/>
                </a:lnTo>
                <a:lnTo>
                  <a:pt x="1" y="6608610"/>
                </a:lnTo>
                <a:lnTo>
                  <a:pt x="0" y="6608610"/>
                </a:lnTo>
                <a:lnTo>
                  <a:pt x="1" y="6608611"/>
                </a:lnTo>
                <a:lnTo>
                  <a:pt x="1" y="6608615"/>
                </a:lnTo>
                <a:lnTo>
                  <a:pt x="3" y="6608615"/>
                </a:lnTo>
                <a:lnTo>
                  <a:pt x="440575" y="7423262"/>
                </a:lnTo>
                <a:lnTo>
                  <a:pt x="881146" y="6608615"/>
                </a:lnTo>
                <a:lnTo>
                  <a:pt x="881150" y="6608615"/>
                </a:lnTo>
                <a:close/>
                <a:moveTo>
                  <a:pt x="840971" y="6472362"/>
                </a:moveTo>
                <a:lnTo>
                  <a:pt x="840967" y="6472362"/>
                </a:lnTo>
                <a:lnTo>
                  <a:pt x="440574" y="7248695"/>
                </a:lnTo>
                <a:lnTo>
                  <a:pt x="40181" y="6472362"/>
                </a:lnTo>
                <a:lnTo>
                  <a:pt x="40179" y="6472362"/>
                </a:lnTo>
                <a:lnTo>
                  <a:pt x="40179" y="6472359"/>
                </a:lnTo>
                <a:lnTo>
                  <a:pt x="40178" y="6472358"/>
                </a:lnTo>
                <a:lnTo>
                  <a:pt x="40179" y="6472358"/>
                </a:lnTo>
                <a:lnTo>
                  <a:pt x="40179" y="950903"/>
                </a:lnTo>
                <a:lnTo>
                  <a:pt x="40178" y="950903"/>
                </a:lnTo>
                <a:lnTo>
                  <a:pt x="40179" y="950902"/>
                </a:lnTo>
                <a:lnTo>
                  <a:pt x="40179" y="950897"/>
                </a:lnTo>
                <a:lnTo>
                  <a:pt x="40181" y="950897"/>
                </a:lnTo>
                <a:lnTo>
                  <a:pt x="440574" y="174566"/>
                </a:lnTo>
                <a:lnTo>
                  <a:pt x="840967" y="950897"/>
                </a:lnTo>
                <a:lnTo>
                  <a:pt x="840971" y="950897"/>
                </a:lnTo>
                <a:lnTo>
                  <a:pt x="840971" y="6472362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EACF76D-B1BF-4A7E-8A19-02CE77A57759}"/>
              </a:ext>
            </a:extLst>
          </p:cNvPr>
          <p:cNvSpPr/>
          <p:nvPr/>
        </p:nvSpPr>
        <p:spPr>
          <a:xfrm rot="5400000" flipH="1">
            <a:off x="3568942" y="3127617"/>
            <a:ext cx="668337" cy="4360379"/>
          </a:xfrm>
          <a:custGeom>
            <a:avLst/>
            <a:gdLst>
              <a:gd name="connsiteX0" fmla="*/ 881150 w 881150"/>
              <a:gd name="connsiteY0" fmla="*/ 6608615 h 7423262"/>
              <a:gd name="connsiteX1" fmla="*/ 881150 w 881150"/>
              <a:gd name="connsiteY1" fmla="*/ 814646 h 7423262"/>
              <a:gd name="connsiteX2" fmla="*/ 881146 w 881150"/>
              <a:gd name="connsiteY2" fmla="*/ 814646 h 7423262"/>
              <a:gd name="connsiteX3" fmla="*/ 440575 w 881150"/>
              <a:gd name="connsiteY3" fmla="*/ 0 h 7423262"/>
              <a:gd name="connsiteX4" fmla="*/ 3 w 881150"/>
              <a:gd name="connsiteY4" fmla="*/ 814646 h 7423262"/>
              <a:gd name="connsiteX5" fmla="*/ 1 w 881150"/>
              <a:gd name="connsiteY5" fmla="*/ 814646 h 7423262"/>
              <a:gd name="connsiteX6" fmla="*/ 1 w 881150"/>
              <a:gd name="connsiteY6" fmla="*/ 814651 h 7423262"/>
              <a:gd name="connsiteX7" fmla="*/ 0 w 881150"/>
              <a:gd name="connsiteY7" fmla="*/ 814652 h 7423262"/>
              <a:gd name="connsiteX8" fmla="*/ 1 w 881150"/>
              <a:gd name="connsiteY8" fmla="*/ 814652 h 7423262"/>
              <a:gd name="connsiteX9" fmla="*/ 1 w 881150"/>
              <a:gd name="connsiteY9" fmla="*/ 6608610 h 7423262"/>
              <a:gd name="connsiteX10" fmla="*/ 0 w 881150"/>
              <a:gd name="connsiteY10" fmla="*/ 6608610 h 7423262"/>
              <a:gd name="connsiteX11" fmla="*/ 1 w 881150"/>
              <a:gd name="connsiteY11" fmla="*/ 6608611 h 7423262"/>
              <a:gd name="connsiteX12" fmla="*/ 1 w 881150"/>
              <a:gd name="connsiteY12" fmla="*/ 6608615 h 7423262"/>
              <a:gd name="connsiteX13" fmla="*/ 3 w 881150"/>
              <a:gd name="connsiteY13" fmla="*/ 6608615 h 7423262"/>
              <a:gd name="connsiteX14" fmla="*/ 440575 w 881150"/>
              <a:gd name="connsiteY14" fmla="*/ 7423262 h 7423262"/>
              <a:gd name="connsiteX15" fmla="*/ 881146 w 881150"/>
              <a:gd name="connsiteY15" fmla="*/ 6608615 h 7423262"/>
              <a:gd name="connsiteX16" fmla="*/ 881150 w 881150"/>
              <a:gd name="connsiteY16" fmla="*/ 6608615 h 7423262"/>
              <a:gd name="connsiteX17" fmla="*/ 840971 w 881150"/>
              <a:gd name="connsiteY17" fmla="*/ 6472362 h 7423262"/>
              <a:gd name="connsiteX18" fmla="*/ 840967 w 881150"/>
              <a:gd name="connsiteY18" fmla="*/ 6472362 h 7423262"/>
              <a:gd name="connsiteX19" fmla="*/ 440574 w 881150"/>
              <a:gd name="connsiteY19" fmla="*/ 7248695 h 7423262"/>
              <a:gd name="connsiteX20" fmla="*/ 40181 w 881150"/>
              <a:gd name="connsiteY20" fmla="*/ 6472362 h 7423262"/>
              <a:gd name="connsiteX21" fmla="*/ 40179 w 881150"/>
              <a:gd name="connsiteY21" fmla="*/ 6472362 h 7423262"/>
              <a:gd name="connsiteX22" fmla="*/ 40179 w 881150"/>
              <a:gd name="connsiteY22" fmla="*/ 6472359 h 7423262"/>
              <a:gd name="connsiteX23" fmla="*/ 40178 w 881150"/>
              <a:gd name="connsiteY23" fmla="*/ 6472358 h 7423262"/>
              <a:gd name="connsiteX24" fmla="*/ 40179 w 881150"/>
              <a:gd name="connsiteY24" fmla="*/ 6472358 h 7423262"/>
              <a:gd name="connsiteX25" fmla="*/ 40179 w 881150"/>
              <a:gd name="connsiteY25" fmla="*/ 950903 h 7423262"/>
              <a:gd name="connsiteX26" fmla="*/ 40178 w 881150"/>
              <a:gd name="connsiteY26" fmla="*/ 950903 h 7423262"/>
              <a:gd name="connsiteX27" fmla="*/ 40179 w 881150"/>
              <a:gd name="connsiteY27" fmla="*/ 950902 h 7423262"/>
              <a:gd name="connsiteX28" fmla="*/ 40179 w 881150"/>
              <a:gd name="connsiteY28" fmla="*/ 950897 h 7423262"/>
              <a:gd name="connsiteX29" fmla="*/ 40181 w 881150"/>
              <a:gd name="connsiteY29" fmla="*/ 950897 h 7423262"/>
              <a:gd name="connsiteX30" fmla="*/ 440574 w 881150"/>
              <a:gd name="connsiteY30" fmla="*/ 174566 h 7423262"/>
              <a:gd name="connsiteX31" fmla="*/ 840967 w 881150"/>
              <a:gd name="connsiteY31" fmla="*/ 950897 h 7423262"/>
              <a:gd name="connsiteX32" fmla="*/ 840971 w 881150"/>
              <a:gd name="connsiteY32" fmla="*/ 950897 h 7423262"/>
              <a:gd name="connsiteX33" fmla="*/ 840971 w 881150"/>
              <a:gd name="connsiteY33" fmla="*/ 6472362 h 74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81150" h="7423262">
                <a:moveTo>
                  <a:pt x="881150" y="6608615"/>
                </a:moveTo>
                <a:lnTo>
                  <a:pt x="881150" y="814646"/>
                </a:lnTo>
                <a:lnTo>
                  <a:pt x="881146" y="814646"/>
                </a:lnTo>
                <a:lnTo>
                  <a:pt x="440575" y="0"/>
                </a:lnTo>
                <a:lnTo>
                  <a:pt x="3" y="814646"/>
                </a:lnTo>
                <a:lnTo>
                  <a:pt x="1" y="814646"/>
                </a:lnTo>
                <a:lnTo>
                  <a:pt x="1" y="814651"/>
                </a:lnTo>
                <a:lnTo>
                  <a:pt x="0" y="814652"/>
                </a:lnTo>
                <a:lnTo>
                  <a:pt x="1" y="814652"/>
                </a:lnTo>
                <a:lnTo>
                  <a:pt x="1" y="6608610"/>
                </a:lnTo>
                <a:lnTo>
                  <a:pt x="0" y="6608610"/>
                </a:lnTo>
                <a:lnTo>
                  <a:pt x="1" y="6608611"/>
                </a:lnTo>
                <a:lnTo>
                  <a:pt x="1" y="6608615"/>
                </a:lnTo>
                <a:lnTo>
                  <a:pt x="3" y="6608615"/>
                </a:lnTo>
                <a:lnTo>
                  <a:pt x="440575" y="7423262"/>
                </a:lnTo>
                <a:lnTo>
                  <a:pt x="881146" y="6608615"/>
                </a:lnTo>
                <a:lnTo>
                  <a:pt x="881150" y="6608615"/>
                </a:lnTo>
                <a:close/>
                <a:moveTo>
                  <a:pt x="840971" y="6472362"/>
                </a:moveTo>
                <a:lnTo>
                  <a:pt x="840967" y="6472362"/>
                </a:lnTo>
                <a:lnTo>
                  <a:pt x="440574" y="7248695"/>
                </a:lnTo>
                <a:lnTo>
                  <a:pt x="40181" y="6472362"/>
                </a:lnTo>
                <a:lnTo>
                  <a:pt x="40179" y="6472362"/>
                </a:lnTo>
                <a:lnTo>
                  <a:pt x="40179" y="6472359"/>
                </a:lnTo>
                <a:lnTo>
                  <a:pt x="40178" y="6472358"/>
                </a:lnTo>
                <a:lnTo>
                  <a:pt x="40179" y="6472358"/>
                </a:lnTo>
                <a:lnTo>
                  <a:pt x="40179" y="950903"/>
                </a:lnTo>
                <a:lnTo>
                  <a:pt x="40178" y="950903"/>
                </a:lnTo>
                <a:lnTo>
                  <a:pt x="40179" y="950902"/>
                </a:lnTo>
                <a:lnTo>
                  <a:pt x="40179" y="950897"/>
                </a:lnTo>
                <a:lnTo>
                  <a:pt x="40181" y="950897"/>
                </a:lnTo>
                <a:lnTo>
                  <a:pt x="440574" y="174566"/>
                </a:lnTo>
                <a:lnTo>
                  <a:pt x="840967" y="950897"/>
                </a:lnTo>
                <a:lnTo>
                  <a:pt x="840971" y="950897"/>
                </a:lnTo>
                <a:lnTo>
                  <a:pt x="840971" y="6472362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EC58359-2D90-4F10-A261-30C62FB31284}"/>
              </a:ext>
            </a:extLst>
          </p:cNvPr>
          <p:cNvSpPr/>
          <p:nvPr/>
        </p:nvSpPr>
        <p:spPr>
          <a:xfrm rot="5400000" flipH="1">
            <a:off x="7793832" y="3247231"/>
            <a:ext cx="666750" cy="4062413"/>
          </a:xfrm>
          <a:custGeom>
            <a:avLst/>
            <a:gdLst>
              <a:gd name="connsiteX0" fmla="*/ 881150 w 881150"/>
              <a:gd name="connsiteY0" fmla="*/ 6608615 h 7423262"/>
              <a:gd name="connsiteX1" fmla="*/ 881150 w 881150"/>
              <a:gd name="connsiteY1" fmla="*/ 814646 h 7423262"/>
              <a:gd name="connsiteX2" fmla="*/ 881146 w 881150"/>
              <a:gd name="connsiteY2" fmla="*/ 814646 h 7423262"/>
              <a:gd name="connsiteX3" fmla="*/ 440575 w 881150"/>
              <a:gd name="connsiteY3" fmla="*/ 0 h 7423262"/>
              <a:gd name="connsiteX4" fmla="*/ 3 w 881150"/>
              <a:gd name="connsiteY4" fmla="*/ 814646 h 7423262"/>
              <a:gd name="connsiteX5" fmla="*/ 1 w 881150"/>
              <a:gd name="connsiteY5" fmla="*/ 814646 h 7423262"/>
              <a:gd name="connsiteX6" fmla="*/ 1 w 881150"/>
              <a:gd name="connsiteY6" fmla="*/ 814651 h 7423262"/>
              <a:gd name="connsiteX7" fmla="*/ 0 w 881150"/>
              <a:gd name="connsiteY7" fmla="*/ 814652 h 7423262"/>
              <a:gd name="connsiteX8" fmla="*/ 1 w 881150"/>
              <a:gd name="connsiteY8" fmla="*/ 814652 h 7423262"/>
              <a:gd name="connsiteX9" fmla="*/ 1 w 881150"/>
              <a:gd name="connsiteY9" fmla="*/ 6608610 h 7423262"/>
              <a:gd name="connsiteX10" fmla="*/ 0 w 881150"/>
              <a:gd name="connsiteY10" fmla="*/ 6608610 h 7423262"/>
              <a:gd name="connsiteX11" fmla="*/ 1 w 881150"/>
              <a:gd name="connsiteY11" fmla="*/ 6608611 h 7423262"/>
              <a:gd name="connsiteX12" fmla="*/ 1 w 881150"/>
              <a:gd name="connsiteY12" fmla="*/ 6608615 h 7423262"/>
              <a:gd name="connsiteX13" fmla="*/ 3 w 881150"/>
              <a:gd name="connsiteY13" fmla="*/ 6608615 h 7423262"/>
              <a:gd name="connsiteX14" fmla="*/ 440575 w 881150"/>
              <a:gd name="connsiteY14" fmla="*/ 7423262 h 7423262"/>
              <a:gd name="connsiteX15" fmla="*/ 881146 w 881150"/>
              <a:gd name="connsiteY15" fmla="*/ 6608615 h 7423262"/>
              <a:gd name="connsiteX16" fmla="*/ 881150 w 881150"/>
              <a:gd name="connsiteY16" fmla="*/ 6608615 h 7423262"/>
              <a:gd name="connsiteX17" fmla="*/ 840971 w 881150"/>
              <a:gd name="connsiteY17" fmla="*/ 6472362 h 7423262"/>
              <a:gd name="connsiteX18" fmla="*/ 840967 w 881150"/>
              <a:gd name="connsiteY18" fmla="*/ 6472362 h 7423262"/>
              <a:gd name="connsiteX19" fmla="*/ 440574 w 881150"/>
              <a:gd name="connsiteY19" fmla="*/ 7248695 h 7423262"/>
              <a:gd name="connsiteX20" fmla="*/ 40181 w 881150"/>
              <a:gd name="connsiteY20" fmla="*/ 6472362 h 7423262"/>
              <a:gd name="connsiteX21" fmla="*/ 40179 w 881150"/>
              <a:gd name="connsiteY21" fmla="*/ 6472362 h 7423262"/>
              <a:gd name="connsiteX22" fmla="*/ 40179 w 881150"/>
              <a:gd name="connsiteY22" fmla="*/ 6472359 h 7423262"/>
              <a:gd name="connsiteX23" fmla="*/ 40178 w 881150"/>
              <a:gd name="connsiteY23" fmla="*/ 6472358 h 7423262"/>
              <a:gd name="connsiteX24" fmla="*/ 40179 w 881150"/>
              <a:gd name="connsiteY24" fmla="*/ 6472358 h 7423262"/>
              <a:gd name="connsiteX25" fmla="*/ 40179 w 881150"/>
              <a:gd name="connsiteY25" fmla="*/ 950903 h 7423262"/>
              <a:gd name="connsiteX26" fmla="*/ 40178 w 881150"/>
              <a:gd name="connsiteY26" fmla="*/ 950903 h 7423262"/>
              <a:gd name="connsiteX27" fmla="*/ 40179 w 881150"/>
              <a:gd name="connsiteY27" fmla="*/ 950902 h 7423262"/>
              <a:gd name="connsiteX28" fmla="*/ 40179 w 881150"/>
              <a:gd name="connsiteY28" fmla="*/ 950897 h 7423262"/>
              <a:gd name="connsiteX29" fmla="*/ 40181 w 881150"/>
              <a:gd name="connsiteY29" fmla="*/ 950897 h 7423262"/>
              <a:gd name="connsiteX30" fmla="*/ 440574 w 881150"/>
              <a:gd name="connsiteY30" fmla="*/ 174566 h 7423262"/>
              <a:gd name="connsiteX31" fmla="*/ 840967 w 881150"/>
              <a:gd name="connsiteY31" fmla="*/ 950897 h 7423262"/>
              <a:gd name="connsiteX32" fmla="*/ 840971 w 881150"/>
              <a:gd name="connsiteY32" fmla="*/ 950897 h 7423262"/>
              <a:gd name="connsiteX33" fmla="*/ 840971 w 881150"/>
              <a:gd name="connsiteY33" fmla="*/ 6472362 h 74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81150" h="7423262">
                <a:moveTo>
                  <a:pt x="881150" y="6608615"/>
                </a:moveTo>
                <a:lnTo>
                  <a:pt x="881150" y="814646"/>
                </a:lnTo>
                <a:lnTo>
                  <a:pt x="881146" y="814646"/>
                </a:lnTo>
                <a:lnTo>
                  <a:pt x="440575" y="0"/>
                </a:lnTo>
                <a:lnTo>
                  <a:pt x="3" y="814646"/>
                </a:lnTo>
                <a:lnTo>
                  <a:pt x="1" y="814646"/>
                </a:lnTo>
                <a:lnTo>
                  <a:pt x="1" y="814651"/>
                </a:lnTo>
                <a:lnTo>
                  <a:pt x="0" y="814652"/>
                </a:lnTo>
                <a:lnTo>
                  <a:pt x="1" y="814652"/>
                </a:lnTo>
                <a:lnTo>
                  <a:pt x="1" y="6608610"/>
                </a:lnTo>
                <a:lnTo>
                  <a:pt x="0" y="6608610"/>
                </a:lnTo>
                <a:lnTo>
                  <a:pt x="1" y="6608611"/>
                </a:lnTo>
                <a:lnTo>
                  <a:pt x="1" y="6608615"/>
                </a:lnTo>
                <a:lnTo>
                  <a:pt x="3" y="6608615"/>
                </a:lnTo>
                <a:lnTo>
                  <a:pt x="440575" y="7423262"/>
                </a:lnTo>
                <a:lnTo>
                  <a:pt x="881146" y="6608615"/>
                </a:lnTo>
                <a:lnTo>
                  <a:pt x="881150" y="6608615"/>
                </a:lnTo>
                <a:close/>
                <a:moveTo>
                  <a:pt x="840971" y="6472362"/>
                </a:moveTo>
                <a:lnTo>
                  <a:pt x="840967" y="6472362"/>
                </a:lnTo>
                <a:lnTo>
                  <a:pt x="440574" y="7248695"/>
                </a:lnTo>
                <a:lnTo>
                  <a:pt x="40181" y="6472362"/>
                </a:lnTo>
                <a:lnTo>
                  <a:pt x="40179" y="6472362"/>
                </a:lnTo>
                <a:lnTo>
                  <a:pt x="40179" y="6472359"/>
                </a:lnTo>
                <a:lnTo>
                  <a:pt x="40178" y="6472358"/>
                </a:lnTo>
                <a:lnTo>
                  <a:pt x="40179" y="6472358"/>
                </a:lnTo>
                <a:lnTo>
                  <a:pt x="40179" y="950903"/>
                </a:lnTo>
                <a:lnTo>
                  <a:pt x="40178" y="950903"/>
                </a:lnTo>
                <a:lnTo>
                  <a:pt x="40179" y="950902"/>
                </a:lnTo>
                <a:lnTo>
                  <a:pt x="40179" y="950897"/>
                </a:lnTo>
                <a:lnTo>
                  <a:pt x="40181" y="950897"/>
                </a:lnTo>
                <a:lnTo>
                  <a:pt x="440574" y="174566"/>
                </a:lnTo>
                <a:lnTo>
                  <a:pt x="840967" y="950897"/>
                </a:lnTo>
                <a:lnTo>
                  <a:pt x="840971" y="950897"/>
                </a:lnTo>
                <a:lnTo>
                  <a:pt x="840971" y="6472362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7110281-C34D-41D2-A7BA-DF8639CBDA32}"/>
              </a:ext>
            </a:extLst>
          </p:cNvPr>
          <p:cNvSpPr/>
          <p:nvPr/>
        </p:nvSpPr>
        <p:spPr>
          <a:xfrm rot="16200000">
            <a:off x="5529266" y="1686329"/>
            <a:ext cx="585926" cy="1162974"/>
          </a:xfrm>
          <a:custGeom>
            <a:avLst/>
            <a:gdLst>
              <a:gd name="connsiteX0" fmla="*/ 4439 w 585926"/>
              <a:gd name="connsiteY0" fmla="*/ 0 h 1162974"/>
              <a:gd name="connsiteX1" fmla="*/ 585926 w 585926"/>
              <a:gd name="connsiteY1" fmla="*/ 581487 h 1162974"/>
              <a:gd name="connsiteX2" fmla="*/ 4439 w 585926"/>
              <a:gd name="connsiteY2" fmla="*/ 1162974 h 1162974"/>
              <a:gd name="connsiteX3" fmla="*/ 0 w 585926"/>
              <a:gd name="connsiteY3" fmla="*/ 1162527 h 1162974"/>
              <a:gd name="connsiteX4" fmla="*/ 0 w 585926"/>
              <a:gd name="connsiteY4" fmla="*/ 448 h 1162974"/>
              <a:gd name="connsiteX5" fmla="*/ 4439 w 585926"/>
              <a:gd name="connsiteY5" fmla="*/ 0 h 1162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5926" h="1162974">
                <a:moveTo>
                  <a:pt x="4439" y="0"/>
                </a:moveTo>
                <a:cubicBezTo>
                  <a:pt x="325585" y="0"/>
                  <a:pt x="585926" y="260341"/>
                  <a:pt x="585926" y="581487"/>
                </a:cubicBezTo>
                <a:cubicBezTo>
                  <a:pt x="585926" y="902633"/>
                  <a:pt x="325585" y="1162974"/>
                  <a:pt x="4439" y="1162974"/>
                </a:cubicBezTo>
                <a:lnTo>
                  <a:pt x="0" y="1162527"/>
                </a:lnTo>
                <a:lnTo>
                  <a:pt x="0" y="448"/>
                </a:lnTo>
                <a:lnTo>
                  <a:pt x="4439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9DCD48A-09C6-4080-859E-D132F85B01EE}"/>
              </a:ext>
            </a:extLst>
          </p:cNvPr>
          <p:cNvGrpSpPr>
            <a:grpSpLocks/>
          </p:cNvGrpSpPr>
          <p:nvPr/>
        </p:nvGrpSpPr>
        <p:grpSpPr bwMode="auto">
          <a:xfrm>
            <a:off x="5240338" y="2003425"/>
            <a:ext cx="1163637" cy="1079500"/>
            <a:chOff x="2468443" y="1809549"/>
            <a:chExt cx="1162079" cy="1080133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81CC562-4DE0-4EA3-959F-5221496706F9}"/>
                </a:ext>
              </a:extLst>
            </p:cNvPr>
            <p:cNvSpPr/>
            <p:nvPr/>
          </p:nvSpPr>
          <p:spPr>
            <a:xfrm rot="16200000">
              <a:off x="2761183" y="2020342"/>
              <a:ext cx="576600" cy="1162079"/>
            </a:xfrm>
            <a:custGeom>
              <a:avLst/>
              <a:gdLst>
                <a:gd name="connsiteX0" fmla="*/ 577048 w 577048"/>
                <a:gd name="connsiteY0" fmla="*/ 0 h 1162079"/>
                <a:gd name="connsiteX1" fmla="*/ 577048 w 577048"/>
                <a:gd name="connsiteY1" fmla="*/ 1162079 h 1162079"/>
                <a:gd name="connsiteX2" fmla="*/ 464297 w 577048"/>
                <a:gd name="connsiteY2" fmla="*/ 1150712 h 1162079"/>
                <a:gd name="connsiteX3" fmla="*/ 0 w 577048"/>
                <a:gd name="connsiteY3" fmla="*/ 581039 h 1162079"/>
                <a:gd name="connsiteX4" fmla="*/ 464297 w 577048"/>
                <a:gd name="connsiteY4" fmla="*/ 11366 h 1162079"/>
                <a:gd name="connsiteX5" fmla="*/ 577048 w 577048"/>
                <a:gd name="connsiteY5" fmla="*/ 0 h 1162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7048" h="1162079">
                  <a:moveTo>
                    <a:pt x="577048" y="0"/>
                  </a:moveTo>
                  <a:lnTo>
                    <a:pt x="577048" y="1162079"/>
                  </a:lnTo>
                  <a:lnTo>
                    <a:pt x="464297" y="1150712"/>
                  </a:lnTo>
                  <a:cubicBezTo>
                    <a:pt x="199323" y="1096491"/>
                    <a:pt x="0" y="862042"/>
                    <a:pt x="0" y="581039"/>
                  </a:cubicBezTo>
                  <a:cubicBezTo>
                    <a:pt x="0" y="300036"/>
                    <a:pt x="199323" y="65587"/>
                    <a:pt x="464297" y="11366"/>
                  </a:cubicBezTo>
                  <a:lnTo>
                    <a:pt x="577048" y="0"/>
                  </a:lnTo>
                  <a:close/>
                </a:path>
              </a:pathLst>
            </a:custGeom>
            <a:solidFill>
              <a:srgbClr val="C00000"/>
            </a:solidFill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B1353C6-DEF0-4676-8DE6-6BC11A7F0659}"/>
                </a:ext>
              </a:extLst>
            </p:cNvPr>
            <p:cNvSpPr/>
            <p:nvPr/>
          </p:nvSpPr>
          <p:spPr>
            <a:xfrm>
              <a:off x="2518330" y="1809549"/>
              <a:ext cx="1062303" cy="103457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46C7CC5-79CF-4E27-BDD4-1773B19BABAE}"/>
              </a:ext>
            </a:extLst>
          </p:cNvPr>
          <p:cNvSpPr/>
          <p:nvPr/>
        </p:nvSpPr>
        <p:spPr>
          <a:xfrm flipH="1">
            <a:off x="5648325" y="2233613"/>
            <a:ext cx="468313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62AC255-B745-40F3-895D-420960DC4A84}"/>
              </a:ext>
            </a:extLst>
          </p:cNvPr>
          <p:cNvSpPr/>
          <p:nvPr/>
        </p:nvSpPr>
        <p:spPr>
          <a:xfrm flipH="1">
            <a:off x="5649913" y="2271713"/>
            <a:ext cx="468312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73F8919-EA5B-4322-AACF-63CC4A3AF2B3}"/>
              </a:ext>
            </a:extLst>
          </p:cNvPr>
          <p:cNvSpPr/>
          <p:nvPr/>
        </p:nvSpPr>
        <p:spPr>
          <a:xfrm flipH="1">
            <a:off x="5592763" y="2252663"/>
            <a:ext cx="468312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F732FE-6911-4252-824F-DA92FF4EEC35}"/>
              </a:ext>
            </a:extLst>
          </p:cNvPr>
          <p:cNvSpPr/>
          <p:nvPr/>
        </p:nvSpPr>
        <p:spPr>
          <a:xfrm flipH="1">
            <a:off x="5592763" y="2281238"/>
            <a:ext cx="468312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2D04EDC-EE30-4276-BA7D-21157D387C3F}"/>
              </a:ext>
            </a:extLst>
          </p:cNvPr>
          <p:cNvSpPr/>
          <p:nvPr/>
        </p:nvSpPr>
        <p:spPr>
          <a:xfrm flipH="1">
            <a:off x="5603875" y="2203450"/>
            <a:ext cx="468313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815075B-F854-4CAA-A5E0-035DAC857414}"/>
              </a:ext>
            </a:extLst>
          </p:cNvPr>
          <p:cNvSpPr/>
          <p:nvPr/>
        </p:nvSpPr>
        <p:spPr>
          <a:xfrm flipH="1">
            <a:off x="5614988" y="2241550"/>
            <a:ext cx="468312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06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177A931-DA66-4FFD-8397-6DF9BAC59216}"/>
              </a:ext>
            </a:extLst>
          </p:cNvPr>
          <p:cNvSpPr/>
          <p:nvPr/>
        </p:nvSpPr>
        <p:spPr>
          <a:xfrm flipH="1">
            <a:off x="5619750" y="2233613"/>
            <a:ext cx="468313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08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340E71C-6648-433E-80B1-89BDC5947777}"/>
              </a:ext>
            </a:extLst>
          </p:cNvPr>
          <p:cNvSpPr/>
          <p:nvPr/>
        </p:nvSpPr>
        <p:spPr>
          <a:xfrm flipH="1">
            <a:off x="5680075" y="2216150"/>
            <a:ext cx="468313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09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209A7FF-BBF0-4F32-970E-BC24315476BB}"/>
              </a:ext>
            </a:extLst>
          </p:cNvPr>
          <p:cNvSpPr/>
          <p:nvPr/>
        </p:nvSpPr>
        <p:spPr>
          <a:xfrm flipH="1">
            <a:off x="5619750" y="2212975"/>
            <a:ext cx="468313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10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87F1645-38E1-43B3-A1A9-1FAE4E0A5D56}"/>
              </a:ext>
            </a:extLst>
          </p:cNvPr>
          <p:cNvSpPr/>
          <p:nvPr/>
        </p:nvSpPr>
        <p:spPr>
          <a:xfrm rot="5400000" flipH="1">
            <a:off x="5396707" y="-2301082"/>
            <a:ext cx="939800" cy="10520363"/>
          </a:xfrm>
          <a:custGeom>
            <a:avLst/>
            <a:gdLst>
              <a:gd name="connsiteX0" fmla="*/ 881150 w 881150"/>
              <a:gd name="connsiteY0" fmla="*/ 6608615 h 7423262"/>
              <a:gd name="connsiteX1" fmla="*/ 881150 w 881150"/>
              <a:gd name="connsiteY1" fmla="*/ 814646 h 7423262"/>
              <a:gd name="connsiteX2" fmla="*/ 881146 w 881150"/>
              <a:gd name="connsiteY2" fmla="*/ 814646 h 7423262"/>
              <a:gd name="connsiteX3" fmla="*/ 440575 w 881150"/>
              <a:gd name="connsiteY3" fmla="*/ 0 h 7423262"/>
              <a:gd name="connsiteX4" fmla="*/ 3 w 881150"/>
              <a:gd name="connsiteY4" fmla="*/ 814646 h 7423262"/>
              <a:gd name="connsiteX5" fmla="*/ 1 w 881150"/>
              <a:gd name="connsiteY5" fmla="*/ 814646 h 7423262"/>
              <a:gd name="connsiteX6" fmla="*/ 1 w 881150"/>
              <a:gd name="connsiteY6" fmla="*/ 814651 h 7423262"/>
              <a:gd name="connsiteX7" fmla="*/ 0 w 881150"/>
              <a:gd name="connsiteY7" fmla="*/ 814652 h 7423262"/>
              <a:gd name="connsiteX8" fmla="*/ 1 w 881150"/>
              <a:gd name="connsiteY8" fmla="*/ 814652 h 7423262"/>
              <a:gd name="connsiteX9" fmla="*/ 1 w 881150"/>
              <a:gd name="connsiteY9" fmla="*/ 6608610 h 7423262"/>
              <a:gd name="connsiteX10" fmla="*/ 0 w 881150"/>
              <a:gd name="connsiteY10" fmla="*/ 6608610 h 7423262"/>
              <a:gd name="connsiteX11" fmla="*/ 1 w 881150"/>
              <a:gd name="connsiteY11" fmla="*/ 6608611 h 7423262"/>
              <a:gd name="connsiteX12" fmla="*/ 1 w 881150"/>
              <a:gd name="connsiteY12" fmla="*/ 6608615 h 7423262"/>
              <a:gd name="connsiteX13" fmla="*/ 3 w 881150"/>
              <a:gd name="connsiteY13" fmla="*/ 6608615 h 7423262"/>
              <a:gd name="connsiteX14" fmla="*/ 440575 w 881150"/>
              <a:gd name="connsiteY14" fmla="*/ 7423262 h 7423262"/>
              <a:gd name="connsiteX15" fmla="*/ 881146 w 881150"/>
              <a:gd name="connsiteY15" fmla="*/ 6608615 h 7423262"/>
              <a:gd name="connsiteX16" fmla="*/ 881150 w 881150"/>
              <a:gd name="connsiteY16" fmla="*/ 6608615 h 7423262"/>
              <a:gd name="connsiteX17" fmla="*/ 840971 w 881150"/>
              <a:gd name="connsiteY17" fmla="*/ 6472362 h 7423262"/>
              <a:gd name="connsiteX18" fmla="*/ 840967 w 881150"/>
              <a:gd name="connsiteY18" fmla="*/ 6472362 h 7423262"/>
              <a:gd name="connsiteX19" fmla="*/ 440574 w 881150"/>
              <a:gd name="connsiteY19" fmla="*/ 7248695 h 7423262"/>
              <a:gd name="connsiteX20" fmla="*/ 40181 w 881150"/>
              <a:gd name="connsiteY20" fmla="*/ 6472362 h 7423262"/>
              <a:gd name="connsiteX21" fmla="*/ 40179 w 881150"/>
              <a:gd name="connsiteY21" fmla="*/ 6472362 h 7423262"/>
              <a:gd name="connsiteX22" fmla="*/ 40179 w 881150"/>
              <a:gd name="connsiteY22" fmla="*/ 6472359 h 7423262"/>
              <a:gd name="connsiteX23" fmla="*/ 40178 w 881150"/>
              <a:gd name="connsiteY23" fmla="*/ 6472358 h 7423262"/>
              <a:gd name="connsiteX24" fmla="*/ 40179 w 881150"/>
              <a:gd name="connsiteY24" fmla="*/ 6472358 h 7423262"/>
              <a:gd name="connsiteX25" fmla="*/ 40179 w 881150"/>
              <a:gd name="connsiteY25" fmla="*/ 950903 h 7423262"/>
              <a:gd name="connsiteX26" fmla="*/ 40178 w 881150"/>
              <a:gd name="connsiteY26" fmla="*/ 950903 h 7423262"/>
              <a:gd name="connsiteX27" fmla="*/ 40179 w 881150"/>
              <a:gd name="connsiteY27" fmla="*/ 950902 h 7423262"/>
              <a:gd name="connsiteX28" fmla="*/ 40179 w 881150"/>
              <a:gd name="connsiteY28" fmla="*/ 950897 h 7423262"/>
              <a:gd name="connsiteX29" fmla="*/ 40181 w 881150"/>
              <a:gd name="connsiteY29" fmla="*/ 950897 h 7423262"/>
              <a:gd name="connsiteX30" fmla="*/ 440574 w 881150"/>
              <a:gd name="connsiteY30" fmla="*/ 174566 h 7423262"/>
              <a:gd name="connsiteX31" fmla="*/ 840967 w 881150"/>
              <a:gd name="connsiteY31" fmla="*/ 950897 h 7423262"/>
              <a:gd name="connsiteX32" fmla="*/ 840971 w 881150"/>
              <a:gd name="connsiteY32" fmla="*/ 950897 h 7423262"/>
              <a:gd name="connsiteX33" fmla="*/ 840971 w 881150"/>
              <a:gd name="connsiteY33" fmla="*/ 6472362 h 74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81150" h="7423262">
                <a:moveTo>
                  <a:pt x="881150" y="6608615"/>
                </a:moveTo>
                <a:lnTo>
                  <a:pt x="881150" y="814646"/>
                </a:lnTo>
                <a:lnTo>
                  <a:pt x="881146" y="814646"/>
                </a:lnTo>
                <a:lnTo>
                  <a:pt x="440575" y="0"/>
                </a:lnTo>
                <a:lnTo>
                  <a:pt x="3" y="814646"/>
                </a:lnTo>
                <a:lnTo>
                  <a:pt x="1" y="814646"/>
                </a:lnTo>
                <a:lnTo>
                  <a:pt x="1" y="814651"/>
                </a:lnTo>
                <a:lnTo>
                  <a:pt x="0" y="814652"/>
                </a:lnTo>
                <a:lnTo>
                  <a:pt x="1" y="814652"/>
                </a:lnTo>
                <a:lnTo>
                  <a:pt x="1" y="6608610"/>
                </a:lnTo>
                <a:lnTo>
                  <a:pt x="0" y="6608610"/>
                </a:lnTo>
                <a:lnTo>
                  <a:pt x="1" y="6608611"/>
                </a:lnTo>
                <a:lnTo>
                  <a:pt x="1" y="6608615"/>
                </a:lnTo>
                <a:lnTo>
                  <a:pt x="3" y="6608615"/>
                </a:lnTo>
                <a:lnTo>
                  <a:pt x="440575" y="7423262"/>
                </a:lnTo>
                <a:lnTo>
                  <a:pt x="881146" y="6608615"/>
                </a:lnTo>
                <a:lnTo>
                  <a:pt x="881150" y="6608615"/>
                </a:lnTo>
                <a:close/>
                <a:moveTo>
                  <a:pt x="840971" y="6472362"/>
                </a:moveTo>
                <a:lnTo>
                  <a:pt x="840967" y="6472362"/>
                </a:lnTo>
                <a:lnTo>
                  <a:pt x="440574" y="7248695"/>
                </a:lnTo>
                <a:lnTo>
                  <a:pt x="40181" y="6472362"/>
                </a:lnTo>
                <a:lnTo>
                  <a:pt x="40179" y="6472362"/>
                </a:lnTo>
                <a:lnTo>
                  <a:pt x="40179" y="6472359"/>
                </a:lnTo>
                <a:lnTo>
                  <a:pt x="40178" y="6472358"/>
                </a:lnTo>
                <a:lnTo>
                  <a:pt x="40179" y="6472358"/>
                </a:lnTo>
                <a:lnTo>
                  <a:pt x="40179" y="950903"/>
                </a:lnTo>
                <a:lnTo>
                  <a:pt x="40178" y="950903"/>
                </a:lnTo>
                <a:lnTo>
                  <a:pt x="40179" y="950902"/>
                </a:lnTo>
                <a:lnTo>
                  <a:pt x="40179" y="950897"/>
                </a:lnTo>
                <a:lnTo>
                  <a:pt x="40181" y="950897"/>
                </a:lnTo>
                <a:lnTo>
                  <a:pt x="440574" y="174566"/>
                </a:lnTo>
                <a:lnTo>
                  <a:pt x="840967" y="950897"/>
                </a:lnTo>
                <a:lnTo>
                  <a:pt x="840971" y="950897"/>
                </a:lnTo>
                <a:lnTo>
                  <a:pt x="840971" y="6472362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FA2B59-F041-4A20-AEA4-7B4B89C46238}"/>
              </a:ext>
            </a:extLst>
          </p:cNvPr>
          <p:cNvSpPr txBox="1"/>
          <p:nvPr/>
        </p:nvSpPr>
        <p:spPr>
          <a:xfrm>
            <a:off x="1891489" y="2675264"/>
            <a:ext cx="8339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CC9900"/>
                </a:solidFill>
              </a:rPr>
              <a:t>নিমগাছ গল্পে শিকড় কী অর্থে ব্যবহৃত হয়েছে ?</a:t>
            </a:r>
            <a:endParaRPr lang="en-US" sz="2800" dirty="0">
              <a:solidFill>
                <a:srgbClr val="CC99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D27FBA-88E8-4F8B-B22B-47165CE5956C}"/>
              </a:ext>
            </a:extLst>
          </p:cNvPr>
          <p:cNvSpPr txBox="1"/>
          <p:nvPr/>
        </p:nvSpPr>
        <p:spPr>
          <a:xfrm>
            <a:off x="2098307" y="4030811"/>
            <a:ext cx="3796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CC9900"/>
                </a:solidFill>
              </a:rPr>
              <a:t>ক)পরোপকার</a:t>
            </a:r>
            <a:endParaRPr lang="en-US" sz="2400" dirty="0">
              <a:solidFill>
                <a:srgbClr val="CC99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E4F84F-41E1-4F59-AA43-AB8FCD5CA3E1}"/>
              </a:ext>
            </a:extLst>
          </p:cNvPr>
          <p:cNvSpPr txBox="1"/>
          <p:nvPr/>
        </p:nvSpPr>
        <p:spPr>
          <a:xfrm>
            <a:off x="6588729" y="4078717"/>
            <a:ext cx="31424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>
                <a:solidFill>
                  <a:srgbClr val="CC9900"/>
                </a:solidFill>
              </a:rPr>
              <a:t>খ)দায়িত্বশীলতা</a:t>
            </a:r>
            <a:endParaRPr lang="en-US" sz="2000" dirty="0">
              <a:solidFill>
                <a:srgbClr val="CC9900"/>
              </a:solidFill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7468D53-6069-4A22-B959-CB9F97AB89A7}"/>
              </a:ext>
            </a:extLst>
          </p:cNvPr>
          <p:cNvGrpSpPr/>
          <p:nvPr/>
        </p:nvGrpSpPr>
        <p:grpSpPr>
          <a:xfrm>
            <a:off x="1722921" y="4993602"/>
            <a:ext cx="4330809" cy="639765"/>
            <a:chOff x="2743201" y="2476869"/>
            <a:chExt cx="4776183" cy="727970"/>
          </a:xfrm>
          <a:solidFill>
            <a:srgbClr val="009900"/>
          </a:solidFill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98F03F8-8C19-493F-8BAA-FDE1359C6139}"/>
                </a:ext>
              </a:extLst>
            </p:cNvPr>
            <p:cNvSpPr/>
            <p:nvPr/>
          </p:nvSpPr>
          <p:spPr>
            <a:xfrm>
              <a:off x="3471169" y="2476870"/>
              <a:ext cx="3320248" cy="7279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C9B09D8C-3628-45D3-B66C-30983E6C16F4}"/>
                </a:ext>
              </a:extLst>
            </p:cNvPr>
            <p:cNvSpPr/>
            <p:nvPr/>
          </p:nvSpPr>
          <p:spPr>
            <a:xfrm rot="16200000">
              <a:off x="2743203" y="2476867"/>
              <a:ext cx="727968" cy="72797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226DC60C-871B-44A8-ABDD-7B1CAA7C698A}"/>
                </a:ext>
              </a:extLst>
            </p:cNvPr>
            <p:cNvSpPr/>
            <p:nvPr/>
          </p:nvSpPr>
          <p:spPr>
            <a:xfrm rot="5400000" flipH="1">
              <a:off x="6791415" y="2476869"/>
              <a:ext cx="727968" cy="72797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760C59F-5695-4F8E-8AE6-9F44B806AB01}"/>
              </a:ext>
            </a:extLst>
          </p:cNvPr>
          <p:cNvSpPr txBox="1"/>
          <p:nvPr/>
        </p:nvSpPr>
        <p:spPr>
          <a:xfrm>
            <a:off x="1991318" y="5124450"/>
            <a:ext cx="4062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CC9900"/>
                </a:solidFill>
              </a:rPr>
              <a:t>গ)সাংসারিক বন্ধন</a:t>
            </a:r>
            <a:endParaRPr lang="en-US" sz="2400" dirty="0">
              <a:solidFill>
                <a:srgbClr val="CC99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A89F274-E6D9-4B50-838D-D2094ED267A3}"/>
              </a:ext>
            </a:extLst>
          </p:cNvPr>
          <p:cNvSpPr txBox="1"/>
          <p:nvPr/>
        </p:nvSpPr>
        <p:spPr>
          <a:xfrm>
            <a:off x="6679933" y="5124450"/>
            <a:ext cx="3051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CC9900"/>
                </a:solidFill>
              </a:rPr>
              <a:t>ঘ) অস্তিত্ব</a:t>
            </a:r>
            <a:endParaRPr lang="en-US" sz="2400" dirty="0">
              <a:solidFill>
                <a:srgbClr val="CC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3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0"/>
                            </p:stCondLst>
                            <p:childTnLst>
                              <p:par>
                                <p:cTn id="7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17" presetClass="exit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7" presetClass="exit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7" presetClass="exit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7" presetClass="exit" presetSubtype="1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7" presetClass="exit" presetSubtype="1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7" presetClass="exit" presetSubtype="1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7" presetClass="exit" presetSubtype="1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7" presetClass="exit" presetSubtype="1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7" presetClass="exit" presetSubtype="1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7" presetClass="exit" presetSubtype="1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3" grpId="0"/>
      <p:bldP spid="4" grpId="0"/>
      <p:bldP spid="5" grpId="0"/>
      <p:bldP spid="6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9BF89E2-67A7-40EF-A486-C4AD5F9263D5}"/>
              </a:ext>
            </a:extLst>
          </p:cNvPr>
          <p:cNvSpPr/>
          <p:nvPr/>
        </p:nvSpPr>
        <p:spPr>
          <a:xfrm>
            <a:off x="167987" y="125835"/>
            <a:ext cx="11897301" cy="6606330"/>
          </a:xfrm>
          <a:prstGeom prst="roundRect">
            <a:avLst>
              <a:gd name="adj" fmla="val 2826"/>
            </a:avLst>
          </a:prstGeom>
          <a:solidFill>
            <a:schemeClr val="tx1">
              <a:lumMod val="85000"/>
              <a:lumOff val="15000"/>
            </a:schemeClr>
          </a:solidFill>
          <a:ln w="76200"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B67985-2E03-4758-B280-E78E48E7E4E9}"/>
              </a:ext>
            </a:extLst>
          </p:cNvPr>
          <p:cNvSpPr/>
          <p:nvPr/>
        </p:nvSpPr>
        <p:spPr>
          <a:xfrm flipH="1">
            <a:off x="5654675" y="2271713"/>
            <a:ext cx="468313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07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49A6EC9-1EA8-48B9-A035-2ABE1E17DFD8}"/>
              </a:ext>
            </a:extLst>
          </p:cNvPr>
          <p:cNvSpPr/>
          <p:nvPr/>
        </p:nvSpPr>
        <p:spPr>
          <a:xfrm rot="5400000" flipH="1">
            <a:off x="3575292" y="2048118"/>
            <a:ext cx="668337" cy="4373078"/>
          </a:xfrm>
          <a:custGeom>
            <a:avLst/>
            <a:gdLst>
              <a:gd name="connsiteX0" fmla="*/ 881150 w 881150"/>
              <a:gd name="connsiteY0" fmla="*/ 6608615 h 7423262"/>
              <a:gd name="connsiteX1" fmla="*/ 881150 w 881150"/>
              <a:gd name="connsiteY1" fmla="*/ 814646 h 7423262"/>
              <a:gd name="connsiteX2" fmla="*/ 881146 w 881150"/>
              <a:gd name="connsiteY2" fmla="*/ 814646 h 7423262"/>
              <a:gd name="connsiteX3" fmla="*/ 440575 w 881150"/>
              <a:gd name="connsiteY3" fmla="*/ 0 h 7423262"/>
              <a:gd name="connsiteX4" fmla="*/ 3 w 881150"/>
              <a:gd name="connsiteY4" fmla="*/ 814646 h 7423262"/>
              <a:gd name="connsiteX5" fmla="*/ 1 w 881150"/>
              <a:gd name="connsiteY5" fmla="*/ 814646 h 7423262"/>
              <a:gd name="connsiteX6" fmla="*/ 1 w 881150"/>
              <a:gd name="connsiteY6" fmla="*/ 814651 h 7423262"/>
              <a:gd name="connsiteX7" fmla="*/ 0 w 881150"/>
              <a:gd name="connsiteY7" fmla="*/ 814652 h 7423262"/>
              <a:gd name="connsiteX8" fmla="*/ 1 w 881150"/>
              <a:gd name="connsiteY8" fmla="*/ 814652 h 7423262"/>
              <a:gd name="connsiteX9" fmla="*/ 1 w 881150"/>
              <a:gd name="connsiteY9" fmla="*/ 6608610 h 7423262"/>
              <a:gd name="connsiteX10" fmla="*/ 0 w 881150"/>
              <a:gd name="connsiteY10" fmla="*/ 6608610 h 7423262"/>
              <a:gd name="connsiteX11" fmla="*/ 1 w 881150"/>
              <a:gd name="connsiteY11" fmla="*/ 6608611 h 7423262"/>
              <a:gd name="connsiteX12" fmla="*/ 1 w 881150"/>
              <a:gd name="connsiteY12" fmla="*/ 6608615 h 7423262"/>
              <a:gd name="connsiteX13" fmla="*/ 3 w 881150"/>
              <a:gd name="connsiteY13" fmla="*/ 6608615 h 7423262"/>
              <a:gd name="connsiteX14" fmla="*/ 440575 w 881150"/>
              <a:gd name="connsiteY14" fmla="*/ 7423262 h 7423262"/>
              <a:gd name="connsiteX15" fmla="*/ 881146 w 881150"/>
              <a:gd name="connsiteY15" fmla="*/ 6608615 h 7423262"/>
              <a:gd name="connsiteX16" fmla="*/ 881150 w 881150"/>
              <a:gd name="connsiteY16" fmla="*/ 6608615 h 7423262"/>
              <a:gd name="connsiteX17" fmla="*/ 840971 w 881150"/>
              <a:gd name="connsiteY17" fmla="*/ 6472362 h 7423262"/>
              <a:gd name="connsiteX18" fmla="*/ 840967 w 881150"/>
              <a:gd name="connsiteY18" fmla="*/ 6472362 h 7423262"/>
              <a:gd name="connsiteX19" fmla="*/ 440574 w 881150"/>
              <a:gd name="connsiteY19" fmla="*/ 7248695 h 7423262"/>
              <a:gd name="connsiteX20" fmla="*/ 40181 w 881150"/>
              <a:gd name="connsiteY20" fmla="*/ 6472362 h 7423262"/>
              <a:gd name="connsiteX21" fmla="*/ 40179 w 881150"/>
              <a:gd name="connsiteY21" fmla="*/ 6472362 h 7423262"/>
              <a:gd name="connsiteX22" fmla="*/ 40179 w 881150"/>
              <a:gd name="connsiteY22" fmla="*/ 6472359 h 7423262"/>
              <a:gd name="connsiteX23" fmla="*/ 40178 w 881150"/>
              <a:gd name="connsiteY23" fmla="*/ 6472358 h 7423262"/>
              <a:gd name="connsiteX24" fmla="*/ 40179 w 881150"/>
              <a:gd name="connsiteY24" fmla="*/ 6472358 h 7423262"/>
              <a:gd name="connsiteX25" fmla="*/ 40179 w 881150"/>
              <a:gd name="connsiteY25" fmla="*/ 950903 h 7423262"/>
              <a:gd name="connsiteX26" fmla="*/ 40178 w 881150"/>
              <a:gd name="connsiteY26" fmla="*/ 950903 h 7423262"/>
              <a:gd name="connsiteX27" fmla="*/ 40179 w 881150"/>
              <a:gd name="connsiteY27" fmla="*/ 950902 h 7423262"/>
              <a:gd name="connsiteX28" fmla="*/ 40179 w 881150"/>
              <a:gd name="connsiteY28" fmla="*/ 950897 h 7423262"/>
              <a:gd name="connsiteX29" fmla="*/ 40181 w 881150"/>
              <a:gd name="connsiteY29" fmla="*/ 950897 h 7423262"/>
              <a:gd name="connsiteX30" fmla="*/ 440574 w 881150"/>
              <a:gd name="connsiteY30" fmla="*/ 174566 h 7423262"/>
              <a:gd name="connsiteX31" fmla="*/ 840967 w 881150"/>
              <a:gd name="connsiteY31" fmla="*/ 950897 h 7423262"/>
              <a:gd name="connsiteX32" fmla="*/ 840971 w 881150"/>
              <a:gd name="connsiteY32" fmla="*/ 950897 h 7423262"/>
              <a:gd name="connsiteX33" fmla="*/ 840971 w 881150"/>
              <a:gd name="connsiteY33" fmla="*/ 6472362 h 74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81150" h="7423262">
                <a:moveTo>
                  <a:pt x="881150" y="6608615"/>
                </a:moveTo>
                <a:lnTo>
                  <a:pt x="881150" y="814646"/>
                </a:lnTo>
                <a:lnTo>
                  <a:pt x="881146" y="814646"/>
                </a:lnTo>
                <a:lnTo>
                  <a:pt x="440575" y="0"/>
                </a:lnTo>
                <a:lnTo>
                  <a:pt x="3" y="814646"/>
                </a:lnTo>
                <a:lnTo>
                  <a:pt x="1" y="814646"/>
                </a:lnTo>
                <a:lnTo>
                  <a:pt x="1" y="814651"/>
                </a:lnTo>
                <a:lnTo>
                  <a:pt x="0" y="814652"/>
                </a:lnTo>
                <a:lnTo>
                  <a:pt x="1" y="814652"/>
                </a:lnTo>
                <a:lnTo>
                  <a:pt x="1" y="6608610"/>
                </a:lnTo>
                <a:lnTo>
                  <a:pt x="0" y="6608610"/>
                </a:lnTo>
                <a:lnTo>
                  <a:pt x="1" y="6608611"/>
                </a:lnTo>
                <a:lnTo>
                  <a:pt x="1" y="6608615"/>
                </a:lnTo>
                <a:lnTo>
                  <a:pt x="3" y="6608615"/>
                </a:lnTo>
                <a:lnTo>
                  <a:pt x="440575" y="7423262"/>
                </a:lnTo>
                <a:lnTo>
                  <a:pt x="881146" y="6608615"/>
                </a:lnTo>
                <a:lnTo>
                  <a:pt x="881150" y="6608615"/>
                </a:lnTo>
                <a:close/>
                <a:moveTo>
                  <a:pt x="840971" y="6472362"/>
                </a:moveTo>
                <a:lnTo>
                  <a:pt x="840967" y="6472362"/>
                </a:lnTo>
                <a:lnTo>
                  <a:pt x="440574" y="7248695"/>
                </a:lnTo>
                <a:lnTo>
                  <a:pt x="40181" y="6472362"/>
                </a:lnTo>
                <a:lnTo>
                  <a:pt x="40179" y="6472362"/>
                </a:lnTo>
                <a:lnTo>
                  <a:pt x="40179" y="6472359"/>
                </a:lnTo>
                <a:lnTo>
                  <a:pt x="40178" y="6472358"/>
                </a:lnTo>
                <a:lnTo>
                  <a:pt x="40179" y="6472358"/>
                </a:lnTo>
                <a:lnTo>
                  <a:pt x="40179" y="950903"/>
                </a:lnTo>
                <a:lnTo>
                  <a:pt x="40178" y="950903"/>
                </a:lnTo>
                <a:lnTo>
                  <a:pt x="40179" y="950902"/>
                </a:lnTo>
                <a:lnTo>
                  <a:pt x="40179" y="950897"/>
                </a:lnTo>
                <a:lnTo>
                  <a:pt x="40181" y="950897"/>
                </a:lnTo>
                <a:lnTo>
                  <a:pt x="440574" y="174566"/>
                </a:lnTo>
                <a:lnTo>
                  <a:pt x="840967" y="950897"/>
                </a:lnTo>
                <a:lnTo>
                  <a:pt x="840971" y="950897"/>
                </a:lnTo>
                <a:lnTo>
                  <a:pt x="840971" y="6472362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6061F7-2A1F-428B-AC0D-FD356A8252A4}"/>
              </a:ext>
            </a:extLst>
          </p:cNvPr>
          <p:cNvSpPr/>
          <p:nvPr/>
        </p:nvSpPr>
        <p:spPr>
          <a:xfrm rot="5400000" flipH="1">
            <a:off x="7987899" y="2038751"/>
            <a:ext cx="668338" cy="4445786"/>
          </a:xfrm>
          <a:custGeom>
            <a:avLst/>
            <a:gdLst>
              <a:gd name="connsiteX0" fmla="*/ 881150 w 881150"/>
              <a:gd name="connsiteY0" fmla="*/ 6608615 h 7423262"/>
              <a:gd name="connsiteX1" fmla="*/ 881150 w 881150"/>
              <a:gd name="connsiteY1" fmla="*/ 814646 h 7423262"/>
              <a:gd name="connsiteX2" fmla="*/ 881146 w 881150"/>
              <a:gd name="connsiteY2" fmla="*/ 814646 h 7423262"/>
              <a:gd name="connsiteX3" fmla="*/ 440575 w 881150"/>
              <a:gd name="connsiteY3" fmla="*/ 0 h 7423262"/>
              <a:gd name="connsiteX4" fmla="*/ 3 w 881150"/>
              <a:gd name="connsiteY4" fmla="*/ 814646 h 7423262"/>
              <a:gd name="connsiteX5" fmla="*/ 1 w 881150"/>
              <a:gd name="connsiteY5" fmla="*/ 814646 h 7423262"/>
              <a:gd name="connsiteX6" fmla="*/ 1 w 881150"/>
              <a:gd name="connsiteY6" fmla="*/ 814651 h 7423262"/>
              <a:gd name="connsiteX7" fmla="*/ 0 w 881150"/>
              <a:gd name="connsiteY7" fmla="*/ 814652 h 7423262"/>
              <a:gd name="connsiteX8" fmla="*/ 1 w 881150"/>
              <a:gd name="connsiteY8" fmla="*/ 814652 h 7423262"/>
              <a:gd name="connsiteX9" fmla="*/ 1 w 881150"/>
              <a:gd name="connsiteY9" fmla="*/ 6608610 h 7423262"/>
              <a:gd name="connsiteX10" fmla="*/ 0 w 881150"/>
              <a:gd name="connsiteY10" fmla="*/ 6608610 h 7423262"/>
              <a:gd name="connsiteX11" fmla="*/ 1 w 881150"/>
              <a:gd name="connsiteY11" fmla="*/ 6608611 h 7423262"/>
              <a:gd name="connsiteX12" fmla="*/ 1 w 881150"/>
              <a:gd name="connsiteY12" fmla="*/ 6608615 h 7423262"/>
              <a:gd name="connsiteX13" fmla="*/ 3 w 881150"/>
              <a:gd name="connsiteY13" fmla="*/ 6608615 h 7423262"/>
              <a:gd name="connsiteX14" fmla="*/ 440575 w 881150"/>
              <a:gd name="connsiteY14" fmla="*/ 7423262 h 7423262"/>
              <a:gd name="connsiteX15" fmla="*/ 881146 w 881150"/>
              <a:gd name="connsiteY15" fmla="*/ 6608615 h 7423262"/>
              <a:gd name="connsiteX16" fmla="*/ 881150 w 881150"/>
              <a:gd name="connsiteY16" fmla="*/ 6608615 h 7423262"/>
              <a:gd name="connsiteX17" fmla="*/ 840971 w 881150"/>
              <a:gd name="connsiteY17" fmla="*/ 6472362 h 7423262"/>
              <a:gd name="connsiteX18" fmla="*/ 840967 w 881150"/>
              <a:gd name="connsiteY18" fmla="*/ 6472362 h 7423262"/>
              <a:gd name="connsiteX19" fmla="*/ 440574 w 881150"/>
              <a:gd name="connsiteY19" fmla="*/ 7248695 h 7423262"/>
              <a:gd name="connsiteX20" fmla="*/ 40181 w 881150"/>
              <a:gd name="connsiteY20" fmla="*/ 6472362 h 7423262"/>
              <a:gd name="connsiteX21" fmla="*/ 40179 w 881150"/>
              <a:gd name="connsiteY21" fmla="*/ 6472362 h 7423262"/>
              <a:gd name="connsiteX22" fmla="*/ 40179 w 881150"/>
              <a:gd name="connsiteY22" fmla="*/ 6472359 h 7423262"/>
              <a:gd name="connsiteX23" fmla="*/ 40178 w 881150"/>
              <a:gd name="connsiteY23" fmla="*/ 6472358 h 7423262"/>
              <a:gd name="connsiteX24" fmla="*/ 40179 w 881150"/>
              <a:gd name="connsiteY24" fmla="*/ 6472358 h 7423262"/>
              <a:gd name="connsiteX25" fmla="*/ 40179 w 881150"/>
              <a:gd name="connsiteY25" fmla="*/ 950903 h 7423262"/>
              <a:gd name="connsiteX26" fmla="*/ 40178 w 881150"/>
              <a:gd name="connsiteY26" fmla="*/ 950903 h 7423262"/>
              <a:gd name="connsiteX27" fmla="*/ 40179 w 881150"/>
              <a:gd name="connsiteY27" fmla="*/ 950902 h 7423262"/>
              <a:gd name="connsiteX28" fmla="*/ 40179 w 881150"/>
              <a:gd name="connsiteY28" fmla="*/ 950897 h 7423262"/>
              <a:gd name="connsiteX29" fmla="*/ 40181 w 881150"/>
              <a:gd name="connsiteY29" fmla="*/ 950897 h 7423262"/>
              <a:gd name="connsiteX30" fmla="*/ 440574 w 881150"/>
              <a:gd name="connsiteY30" fmla="*/ 174566 h 7423262"/>
              <a:gd name="connsiteX31" fmla="*/ 840967 w 881150"/>
              <a:gd name="connsiteY31" fmla="*/ 950897 h 7423262"/>
              <a:gd name="connsiteX32" fmla="*/ 840971 w 881150"/>
              <a:gd name="connsiteY32" fmla="*/ 950897 h 7423262"/>
              <a:gd name="connsiteX33" fmla="*/ 840971 w 881150"/>
              <a:gd name="connsiteY33" fmla="*/ 6472362 h 74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81150" h="7423262">
                <a:moveTo>
                  <a:pt x="881150" y="6608615"/>
                </a:moveTo>
                <a:lnTo>
                  <a:pt x="881150" y="814646"/>
                </a:lnTo>
                <a:lnTo>
                  <a:pt x="881146" y="814646"/>
                </a:lnTo>
                <a:lnTo>
                  <a:pt x="440575" y="0"/>
                </a:lnTo>
                <a:lnTo>
                  <a:pt x="3" y="814646"/>
                </a:lnTo>
                <a:lnTo>
                  <a:pt x="1" y="814646"/>
                </a:lnTo>
                <a:lnTo>
                  <a:pt x="1" y="814651"/>
                </a:lnTo>
                <a:lnTo>
                  <a:pt x="0" y="814652"/>
                </a:lnTo>
                <a:lnTo>
                  <a:pt x="1" y="814652"/>
                </a:lnTo>
                <a:lnTo>
                  <a:pt x="1" y="6608610"/>
                </a:lnTo>
                <a:lnTo>
                  <a:pt x="0" y="6608610"/>
                </a:lnTo>
                <a:lnTo>
                  <a:pt x="1" y="6608611"/>
                </a:lnTo>
                <a:lnTo>
                  <a:pt x="1" y="6608615"/>
                </a:lnTo>
                <a:lnTo>
                  <a:pt x="3" y="6608615"/>
                </a:lnTo>
                <a:lnTo>
                  <a:pt x="440575" y="7423262"/>
                </a:lnTo>
                <a:lnTo>
                  <a:pt x="881146" y="6608615"/>
                </a:lnTo>
                <a:lnTo>
                  <a:pt x="881150" y="6608615"/>
                </a:lnTo>
                <a:close/>
                <a:moveTo>
                  <a:pt x="840971" y="6472362"/>
                </a:moveTo>
                <a:lnTo>
                  <a:pt x="840967" y="6472362"/>
                </a:lnTo>
                <a:lnTo>
                  <a:pt x="440574" y="7248695"/>
                </a:lnTo>
                <a:lnTo>
                  <a:pt x="40181" y="6472362"/>
                </a:lnTo>
                <a:lnTo>
                  <a:pt x="40179" y="6472362"/>
                </a:lnTo>
                <a:lnTo>
                  <a:pt x="40179" y="6472359"/>
                </a:lnTo>
                <a:lnTo>
                  <a:pt x="40178" y="6472358"/>
                </a:lnTo>
                <a:lnTo>
                  <a:pt x="40179" y="6472358"/>
                </a:lnTo>
                <a:lnTo>
                  <a:pt x="40179" y="950903"/>
                </a:lnTo>
                <a:lnTo>
                  <a:pt x="40178" y="950903"/>
                </a:lnTo>
                <a:lnTo>
                  <a:pt x="40179" y="950902"/>
                </a:lnTo>
                <a:lnTo>
                  <a:pt x="40179" y="950897"/>
                </a:lnTo>
                <a:lnTo>
                  <a:pt x="40181" y="950897"/>
                </a:lnTo>
                <a:lnTo>
                  <a:pt x="440574" y="174566"/>
                </a:lnTo>
                <a:lnTo>
                  <a:pt x="840967" y="950897"/>
                </a:lnTo>
                <a:lnTo>
                  <a:pt x="840971" y="950897"/>
                </a:lnTo>
                <a:lnTo>
                  <a:pt x="840971" y="6472362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EACF76D-B1BF-4A7E-8A19-02CE77A57759}"/>
              </a:ext>
            </a:extLst>
          </p:cNvPr>
          <p:cNvSpPr/>
          <p:nvPr/>
        </p:nvSpPr>
        <p:spPr>
          <a:xfrm rot="5400000" flipH="1">
            <a:off x="3568942" y="3127617"/>
            <a:ext cx="668337" cy="4360379"/>
          </a:xfrm>
          <a:custGeom>
            <a:avLst/>
            <a:gdLst>
              <a:gd name="connsiteX0" fmla="*/ 881150 w 881150"/>
              <a:gd name="connsiteY0" fmla="*/ 6608615 h 7423262"/>
              <a:gd name="connsiteX1" fmla="*/ 881150 w 881150"/>
              <a:gd name="connsiteY1" fmla="*/ 814646 h 7423262"/>
              <a:gd name="connsiteX2" fmla="*/ 881146 w 881150"/>
              <a:gd name="connsiteY2" fmla="*/ 814646 h 7423262"/>
              <a:gd name="connsiteX3" fmla="*/ 440575 w 881150"/>
              <a:gd name="connsiteY3" fmla="*/ 0 h 7423262"/>
              <a:gd name="connsiteX4" fmla="*/ 3 w 881150"/>
              <a:gd name="connsiteY4" fmla="*/ 814646 h 7423262"/>
              <a:gd name="connsiteX5" fmla="*/ 1 w 881150"/>
              <a:gd name="connsiteY5" fmla="*/ 814646 h 7423262"/>
              <a:gd name="connsiteX6" fmla="*/ 1 w 881150"/>
              <a:gd name="connsiteY6" fmla="*/ 814651 h 7423262"/>
              <a:gd name="connsiteX7" fmla="*/ 0 w 881150"/>
              <a:gd name="connsiteY7" fmla="*/ 814652 h 7423262"/>
              <a:gd name="connsiteX8" fmla="*/ 1 w 881150"/>
              <a:gd name="connsiteY8" fmla="*/ 814652 h 7423262"/>
              <a:gd name="connsiteX9" fmla="*/ 1 w 881150"/>
              <a:gd name="connsiteY9" fmla="*/ 6608610 h 7423262"/>
              <a:gd name="connsiteX10" fmla="*/ 0 w 881150"/>
              <a:gd name="connsiteY10" fmla="*/ 6608610 h 7423262"/>
              <a:gd name="connsiteX11" fmla="*/ 1 w 881150"/>
              <a:gd name="connsiteY11" fmla="*/ 6608611 h 7423262"/>
              <a:gd name="connsiteX12" fmla="*/ 1 w 881150"/>
              <a:gd name="connsiteY12" fmla="*/ 6608615 h 7423262"/>
              <a:gd name="connsiteX13" fmla="*/ 3 w 881150"/>
              <a:gd name="connsiteY13" fmla="*/ 6608615 h 7423262"/>
              <a:gd name="connsiteX14" fmla="*/ 440575 w 881150"/>
              <a:gd name="connsiteY14" fmla="*/ 7423262 h 7423262"/>
              <a:gd name="connsiteX15" fmla="*/ 881146 w 881150"/>
              <a:gd name="connsiteY15" fmla="*/ 6608615 h 7423262"/>
              <a:gd name="connsiteX16" fmla="*/ 881150 w 881150"/>
              <a:gd name="connsiteY16" fmla="*/ 6608615 h 7423262"/>
              <a:gd name="connsiteX17" fmla="*/ 840971 w 881150"/>
              <a:gd name="connsiteY17" fmla="*/ 6472362 h 7423262"/>
              <a:gd name="connsiteX18" fmla="*/ 840967 w 881150"/>
              <a:gd name="connsiteY18" fmla="*/ 6472362 h 7423262"/>
              <a:gd name="connsiteX19" fmla="*/ 440574 w 881150"/>
              <a:gd name="connsiteY19" fmla="*/ 7248695 h 7423262"/>
              <a:gd name="connsiteX20" fmla="*/ 40181 w 881150"/>
              <a:gd name="connsiteY20" fmla="*/ 6472362 h 7423262"/>
              <a:gd name="connsiteX21" fmla="*/ 40179 w 881150"/>
              <a:gd name="connsiteY21" fmla="*/ 6472362 h 7423262"/>
              <a:gd name="connsiteX22" fmla="*/ 40179 w 881150"/>
              <a:gd name="connsiteY22" fmla="*/ 6472359 h 7423262"/>
              <a:gd name="connsiteX23" fmla="*/ 40178 w 881150"/>
              <a:gd name="connsiteY23" fmla="*/ 6472358 h 7423262"/>
              <a:gd name="connsiteX24" fmla="*/ 40179 w 881150"/>
              <a:gd name="connsiteY24" fmla="*/ 6472358 h 7423262"/>
              <a:gd name="connsiteX25" fmla="*/ 40179 w 881150"/>
              <a:gd name="connsiteY25" fmla="*/ 950903 h 7423262"/>
              <a:gd name="connsiteX26" fmla="*/ 40178 w 881150"/>
              <a:gd name="connsiteY26" fmla="*/ 950903 h 7423262"/>
              <a:gd name="connsiteX27" fmla="*/ 40179 w 881150"/>
              <a:gd name="connsiteY27" fmla="*/ 950902 h 7423262"/>
              <a:gd name="connsiteX28" fmla="*/ 40179 w 881150"/>
              <a:gd name="connsiteY28" fmla="*/ 950897 h 7423262"/>
              <a:gd name="connsiteX29" fmla="*/ 40181 w 881150"/>
              <a:gd name="connsiteY29" fmla="*/ 950897 h 7423262"/>
              <a:gd name="connsiteX30" fmla="*/ 440574 w 881150"/>
              <a:gd name="connsiteY30" fmla="*/ 174566 h 7423262"/>
              <a:gd name="connsiteX31" fmla="*/ 840967 w 881150"/>
              <a:gd name="connsiteY31" fmla="*/ 950897 h 7423262"/>
              <a:gd name="connsiteX32" fmla="*/ 840971 w 881150"/>
              <a:gd name="connsiteY32" fmla="*/ 950897 h 7423262"/>
              <a:gd name="connsiteX33" fmla="*/ 840971 w 881150"/>
              <a:gd name="connsiteY33" fmla="*/ 6472362 h 74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81150" h="7423262">
                <a:moveTo>
                  <a:pt x="881150" y="6608615"/>
                </a:moveTo>
                <a:lnTo>
                  <a:pt x="881150" y="814646"/>
                </a:lnTo>
                <a:lnTo>
                  <a:pt x="881146" y="814646"/>
                </a:lnTo>
                <a:lnTo>
                  <a:pt x="440575" y="0"/>
                </a:lnTo>
                <a:lnTo>
                  <a:pt x="3" y="814646"/>
                </a:lnTo>
                <a:lnTo>
                  <a:pt x="1" y="814646"/>
                </a:lnTo>
                <a:lnTo>
                  <a:pt x="1" y="814651"/>
                </a:lnTo>
                <a:lnTo>
                  <a:pt x="0" y="814652"/>
                </a:lnTo>
                <a:lnTo>
                  <a:pt x="1" y="814652"/>
                </a:lnTo>
                <a:lnTo>
                  <a:pt x="1" y="6608610"/>
                </a:lnTo>
                <a:lnTo>
                  <a:pt x="0" y="6608610"/>
                </a:lnTo>
                <a:lnTo>
                  <a:pt x="1" y="6608611"/>
                </a:lnTo>
                <a:lnTo>
                  <a:pt x="1" y="6608615"/>
                </a:lnTo>
                <a:lnTo>
                  <a:pt x="3" y="6608615"/>
                </a:lnTo>
                <a:lnTo>
                  <a:pt x="440575" y="7423262"/>
                </a:lnTo>
                <a:lnTo>
                  <a:pt x="881146" y="6608615"/>
                </a:lnTo>
                <a:lnTo>
                  <a:pt x="881150" y="6608615"/>
                </a:lnTo>
                <a:close/>
                <a:moveTo>
                  <a:pt x="840971" y="6472362"/>
                </a:moveTo>
                <a:lnTo>
                  <a:pt x="840967" y="6472362"/>
                </a:lnTo>
                <a:lnTo>
                  <a:pt x="440574" y="7248695"/>
                </a:lnTo>
                <a:lnTo>
                  <a:pt x="40181" y="6472362"/>
                </a:lnTo>
                <a:lnTo>
                  <a:pt x="40179" y="6472362"/>
                </a:lnTo>
                <a:lnTo>
                  <a:pt x="40179" y="6472359"/>
                </a:lnTo>
                <a:lnTo>
                  <a:pt x="40178" y="6472358"/>
                </a:lnTo>
                <a:lnTo>
                  <a:pt x="40179" y="6472358"/>
                </a:lnTo>
                <a:lnTo>
                  <a:pt x="40179" y="950903"/>
                </a:lnTo>
                <a:lnTo>
                  <a:pt x="40178" y="950903"/>
                </a:lnTo>
                <a:lnTo>
                  <a:pt x="40179" y="950902"/>
                </a:lnTo>
                <a:lnTo>
                  <a:pt x="40179" y="950897"/>
                </a:lnTo>
                <a:lnTo>
                  <a:pt x="40181" y="950897"/>
                </a:lnTo>
                <a:lnTo>
                  <a:pt x="440574" y="174566"/>
                </a:lnTo>
                <a:lnTo>
                  <a:pt x="840967" y="950897"/>
                </a:lnTo>
                <a:lnTo>
                  <a:pt x="840971" y="950897"/>
                </a:lnTo>
                <a:lnTo>
                  <a:pt x="840971" y="6472362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EC58359-2D90-4F10-A261-30C62FB31284}"/>
              </a:ext>
            </a:extLst>
          </p:cNvPr>
          <p:cNvSpPr/>
          <p:nvPr/>
        </p:nvSpPr>
        <p:spPr>
          <a:xfrm rot="5400000" flipH="1">
            <a:off x="7985518" y="3055545"/>
            <a:ext cx="666750" cy="4445785"/>
          </a:xfrm>
          <a:custGeom>
            <a:avLst/>
            <a:gdLst>
              <a:gd name="connsiteX0" fmla="*/ 881150 w 881150"/>
              <a:gd name="connsiteY0" fmla="*/ 6608615 h 7423262"/>
              <a:gd name="connsiteX1" fmla="*/ 881150 w 881150"/>
              <a:gd name="connsiteY1" fmla="*/ 814646 h 7423262"/>
              <a:gd name="connsiteX2" fmla="*/ 881146 w 881150"/>
              <a:gd name="connsiteY2" fmla="*/ 814646 h 7423262"/>
              <a:gd name="connsiteX3" fmla="*/ 440575 w 881150"/>
              <a:gd name="connsiteY3" fmla="*/ 0 h 7423262"/>
              <a:gd name="connsiteX4" fmla="*/ 3 w 881150"/>
              <a:gd name="connsiteY4" fmla="*/ 814646 h 7423262"/>
              <a:gd name="connsiteX5" fmla="*/ 1 w 881150"/>
              <a:gd name="connsiteY5" fmla="*/ 814646 h 7423262"/>
              <a:gd name="connsiteX6" fmla="*/ 1 w 881150"/>
              <a:gd name="connsiteY6" fmla="*/ 814651 h 7423262"/>
              <a:gd name="connsiteX7" fmla="*/ 0 w 881150"/>
              <a:gd name="connsiteY7" fmla="*/ 814652 h 7423262"/>
              <a:gd name="connsiteX8" fmla="*/ 1 w 881150"/>
              <a:gd name="connsiteY8" fmla="*/ 814652 h 7423262"/>
              <a:gd name="connsiteX9" fmla="*/ 1 w 881150"/>
              <a:gd name="connsiteY9" fmla="*/ 6608610 h 7423262"/>
              <a:gd name="connsiteX10" fmla="*/ 0 w 881150"/>
              <a:gd name="connsiteY10" fmla="*/ 6608610 h 7423262"/>
              <a:gd name="connsiteX11" fmla="*/ 1 w 881150"/>
              <a:gd name="connsiteY11" fmla="*/ 6608611 h 7423262"/>
              <a:gd name="connsiteX12" fmla="*/ 1 w 881150"/>
              <a:gd name="connsiteY12" fmla="*/ 6608615 h 7423262"/>
              <a:gd name="connsiteX13" fmla="*/ 3 w 881150"/>
              <a:gd name="connsiteY13" fmla="*/ 6608615 h 7423262"/>
              <a:gd name="connsiteX14" fmla="*/ 440575 w 881150"/>
              <a:gd name="connsiteY14" fmla="*/ 7423262 h 7423262"/>
              <a:gd name="connsiteX15" fmla="*/ 881146 w 881150"/>
              <a:gd name="connsiteY15" fmla="*/ 6608615 h 7423262"/>
              <a:gd name="connsiteX16" fmla="*/ 881150 w 881150"/>
              <a:gd name="connsiteY16" fmla="*/ 6608615 h 7423262"/>
              <a:gd name="connsiteX17" fmla="*/ 840971 w 881150"/>
              <a:gd name="connsiteY17" fmla="*/ 6472362 h 7423262"/>
              <a:gd name="connsiteX18" fmla="*/ 840967 w 881150"/>
              <a:gd name="connsiteY18" fmla="*/ 6472362 h 7423262"/>
              <a:gd name="connsiteX19" fmla="*/ 440574 w 881150"/>
              <a:gd name="connsiteY19" fmla="*/ 7248695 h 7423262"/>
              <a:gd name="connsiteX20" fmla="*/ 40181 w 881150"/>
              <a:gd name="connsiteY20" fmla="*/ 6472362 h 7423262"/>
              <a:gd name="connsiteX21" fmla="*/ 40179 w 881150"/>
              <a:gd name="connsiteY21" fmla="*/ 6472362 h 7423262"/>
              <a:gd name="connsiteX22" fmla="*/ 40179 w 881150"/>
              <a:gd name="connsiteY22" fmla="*/ 6472359 h 7423262"/>
              <a:gd name="connsiteX23" fmla="*/ 40178 w 881150"/>
              <a:gd name="connsiteY23" fmla="*/ 6472358 h 7423262"/>
              <a:gd name="connsiteX24" fmla="*/ 40179 w 881150"/>
              <a:gd name="connsiteY24" fmla="*/ 6472358 h 7423262"/>
              <a:gd name="connsiteX25" fmla="*/ 40179 w 881150"/>
              <a:gd name="connsiteY25" fmla="*/ 950903 h 7423262"/>
              <a:gd name="connsiteX26" fmla="*/ 40178 w 881150"/>
              <a:gd name="connsiteY26" fmla="*/ 950903 h 7423262"/>
              <a:gd name="connsiteX27" fmla="*/ 40179 w 881150"/>
              <a:gd name="connsiteY27" fmla="*/ 950902 h 7423262"/>
              <a:gd name="connsiteX28" fmla="*/ 40179 w 881150"/>
              <a:gd name="connsiteY28" fmla="*/ 950897 h 7423262"/>
              <a:gd name="connsiteX29" fmla="*/ 40181 w 881150"/>
              <a:gd name="connsiteY29" fmla="*/ 950897 h 7423262"/>
              <a:gd name="connsiteX30" fmla="*/ 440574 w 881150"/>
              <a:gd name="connsiteY30" fmla="*/ 174566 h 7423262"/>
              <a:gd name="connsiteX31" fmla="*/ 840967 w 881150"/>
              <a:gd name="connsiteY31" fmla="*/ 950897 h 7423262"/>
              <a:gd name="connsiteX32" fmla="*/ 840971 w 881150"/>
              <a:gd name="connsiteY32" fmla="*/ 950897 h 7423262"/>
              <a:gd name="connsiteX33" fmla="*/ 840971 w 881150"/>
              <a:gd name="connsiteY33" fmla="*/ 6472362 h 74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81150" h="7423262">
                <a:moveTo>
                  <a:pt x="881150" y="6608615"/>
                </a:moveTo>
                <a:lnTo>
                  <a:pt x="881150" y="814646"/>
                </a:lnTo>
                <a:lnTo>
                  <a:pt x="881146" y="814646"/>
                </a:lnTo>
                <a:lnTo>
                  <a:pt x="440575" y="0"/>
                </a:lnTo>
                <a:lnTo>
                  <a:pt x="3" y="814646"/>
                </a:lnTo>
                <a:lnTo>
                  <a:pt x="1" y="814646"/>
                </a:lnTo>
                <a:lnTo>
                  <a:pt x="1" y="814651"/>
                </a:lnTo>
                <a:lnTo>
                  <a:pt x="0" y="814652"/>
                </a:lnTo>
                <a:lnTo>
                  <a:pt x="1" y="814652"/>
                </a:lnTo>
                <a:lnTo>
                  <a:pt x="1" y="6608610"/>
                </a:lnTo>
                <a:lnTo>
                  <a:pt x="0" y="6608610"/>
                </a:lnTo>
                <a:lnTo>
                  <a:pt x="1" y="6608611"/>
                </a:lnTo>
                <a:lnTo>
                  <a:pt x="1" y="6608615"/>
                </a:lnTo>
                <a:lnTo>
                  <a:pt x="3" y="6608615"/>
                </a:lnTo>
                <a:lnTo>
                  <a:pt x="440575" y="7423262"/>
                </a:lnTo>
                <a:lnTo>
                  <a:pt x="881146" y="6608615"/>
                </a:lnTo>
                <a:lnTo>
                  <a:pt x="881150" y="6608615"/>
                </a:lnTo>
                <a:close/>
                <a:moveTo>
                  <a:pt x="840971" y="6472362"/>
                </a:moveTo>
                <a:lnTo>
                  <a:pt x="840967" y="6472362"/>
                </a:lnTo>
                <a:lnTo>
                  <a:pt x="440574" y="7248695"/>
                </a:lnTo>
                <a:lnTo>
                  <a:pt x="40181" y="6472362"/>
                </a:lnTo>
                <a:lnTo>
                  <a:pt x="40179" y="6472362"/>
                </a:lnTo>
                <a:lnTo>
                  <a:pt x="40179" y="6472359"/>
                </a:lnTo>
                <a:lnTo>
                  <a:pt x="40178" y="6472358"/>
                </a:lnTo>
                <a:lnTo>
                  <a:pt x="40179" y="6472358"/>
                </a:lnTo>
                <a:lnTo>
                  <a:pt x="40179" y="950903"/>
                </a:lnTo>
                <a:lnTo>
                  <a:pt x="40178" y="950903"/>
                </a:lnTo>
                <a:lnTo>
                  <a:pt x="40179" y="950902"/>
                </a:lnTo>
                <a:lnTo>
                  <a:pt x="40179" y="950897"/>
                </a:lnTo>
                <a:lnTo>
                  <a:pt x="40181" y="950897"/>
                </a:lnTo>
                <a:lnTo>
                  <a:pt x="440574" y="174566"/>
                </a:lnTo>
                <a:lnTo>
                  <a:pt x="840967" y="950897"/>
                </a:lnTo>
                <a:lnTo>
                  <a:pt x="840971" y="950897"/>
                </a:lnTo>
                <a:lnTo>
                  <a:pt x="840971" y="6472362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7110281-C34D-41D2-A7BA-DF8639CBDA32}"/>
              </a:ext>
            </a:extLst>
          </p:cNvPr>
          <p:cNvSpPr/>
          <p:nvPr/>
        </p:nvSpPr>
        <p:spPr>
          <a:xfrm rot="16200000">
            <a:off x="5529266" y="1686329"/>
            <a:ext cx="585926" cy="1162974"/>
          </a:xfrm>
          <a:custGeom>
            <a:avLst/>
            <a:gdLst>
              <a:gd name="connsiteX0" fmla="*/ 4439 w 585926"/>
              <a:gd name="connsiteY0" fmla="*/ 0 h 1162974"/>
              <a:gd name="connsiteX1" fmla="*/ 585926 w 585926"/>
              <a:gd name="connsiteY1" fmla="*/ 581487 h 1162974"/>
              <a:gd name="connsiteX2" fmla="*/ 4439 w 585926"/>
              <a:gd name="connsiteY2" fmla="*/ 1162974 h 1162974"/>
              <a:gd name="connsiteX3" fmla="*/ 0 w 585926"/>
              <a:gd name="connsiteY3" fmla="*/ 1162527 h 1162974"/>
              <a:gd name="connsiteX4" fmla="*/ 0 w 585926"/>
              <a:gd name="connsiteY4" fmla="*/ 448 h 1162974"/>
              <a:gd name="connsiteX5" fmla="*/ 4439 w 585926"/>
              <a:gd name="connsiteY5" fmla="*/ 0 h 1162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5926" h="1162974">
                <a:moveTo>
                  <a:pt x="4439" y="0"/>
                </a:moveTo>
                <a:cubicBezTo>
                  <a:pt x="325585" y="0"/>
                  <a:pt x="585926" y="260341"/>
                  <a:pt x="585926" y="581487"/>
                </a:cubicBezTo>
                <a:cubicBezTo>
                  <a:pt x="585926" y="902633"/>
                  <a:pt x="325585" y="1162974"/>
                  <a:pt x="4439" y="1162974"/>
                </a:cubicBezTo>
                <a:lnTo>
                  <a:pt x="0" y="1162527"/>
                </a:lnTo>
                <a:lnTo>
                  <a:pt x="0" y="448"/>
                </a:lnTo>
                <a:lnTo>
                  <a:pt x="4439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9DCD48A-09C6-4080-859E-D132F85B01EE}"/>
              </a:ext>
            </a:extLst>
          </p:cNvPr>
          <p:cNvGrpSpPr>
            <a:grpSpLocks/>
          </p:cNvGrpSpPr>
          <p:nvPr/>
        </p:nvGrpSpPr>
        <p:grpSpPr bwMode="auto">
          <a:xfrm>
            <a:off x="5240338" y="2003425"/>
            <a:ext cx="1163637" cy="1079500"/>
            <a:chOff x="2468443" y="1809549"/>
            <a:chExt cx="1162079" cy="1080133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81CC562-4DE0-4EA3-959F-5221496706F9}"/>
                </a:ext>
              </a:extLst>
            </p:cNvPr>
            <p:cNvSpPr/>
            <p:nvPr/>
          </p:nvSpPr>
          <p:spPr>
            <a:xfrm rot="16200000">
              <a:off x="2761183" y="2020342"/>
              <a:ext cx="576600" cy="1162079"/>
            </a:xfrm>
            <a:custGeom>
              <a:avLst/>
              <a:gdLst>
                <a:gd name="connsiteX0" fmla="*/ 577048 w 577048"/>
                <a:gd name="connsiteY0" fmla="*/ 0 h 1162079"/>
                <a:gd name="connsiteX1" fmla="*/ 577048 w 577048"/>
                <a:gd name="connsiteY1" fmla="*/ 1162079 h 1162079"/>
                <a:gd name="connsiteX2" fmla="*/ 464297 w 577048"/>
                <a:gd name="connsiteY2" fmla="*/ 1150712 h 1162079"/>
                <a:gd name="connsiteX3" fmla="*/ 0 w 577048"/>
                <a:gd name="connsiteY3" fmla="*/ 581039 h 1162079"/>
                <a:gd name="connsiteX4" fmla="*/ 464297 w 577048"/>
                <a:gd name="connsiteY4" fmla="*/ 11366 h 1162079"/>
                <a:gd name="connsiteX5" fmla="*/ 577048 w 577048"/>
                <a:gd name="connsiteY5" fmla="*/ 0 h 1162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7048" h="1162079">
                  <a:moveTo>
                    <a:pt x="577048" y="0"/>
                  </a:moveTo>
                  <a:lnTo>
                    <a:pt x="577048" y="1162079"/>
                  </a:lnTo>
                  <a:lnTo>
                    <a:pt x="464297" y="1150712"/>
                  </a:lnTo>
                  <a:cubicBezTo>
                    <a:pt x="199323" y="1096491"/>
                    <a:pt x="0" y="862042"/>
                    <a:pt x="0" y="581039"/>
                  </a:cubicBezTo>
                  <a:cubicBezTo>
                    <a:pt x="0" y="300036"/>
                    <a:pt x="199323" y="65587"/>
                    <a:pt x="464297" y="11366"/>
                  </a:cubicBezTo>
                  <a:lnTo>
                    <a:pt x="577048" y="0"/>
                  </a:lnTo>
                  <a:close/>
                </a:path>
              </a:pathLst>
            </a:custGeom>
            <a:solidFill>
              <a:srgbClr val="C00000"/>
            </a:solidFill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B1353C6-DEF0-4676-8DE6-6BC11A7F0659}"/>
                </a:ext>
              </a:extLst>
            </p:cNvPr>
            <p:cNvSpPr/>
            <p:nvPr/>
          </p:nvSpPr>
          <p:spPr>
            <a:xfrm>
              <a:off x="2518330" y="1809549"/>
              <a:ext cx="1062303" cy="103457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46C7CC5-79CF-4E27-BDD4-1773B19BABAE}"/>
              </a:ext>
            </a:extLst>
          </p:cNvPr>
          <p:cNvSpPr/>
          <p:nvPr/>
        </p:nvSpPr>
        <p:spPr>
          <a:xfrm flipH="1">
            <a:off x="5648325" y="2233613"/>
            <a:ext cx="468313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62AC255-B745-40F3-895D-420960DC4A84}"/>
              </a:ext>
            </a:extLst>
          </p:cNvPr>
          <p:cNvSpPr/>
          <p:nvPr/>
        </p:nvSpPr>
        <p:spPr>
          <a:xfrm flipH="1">
            <a:off x="5649913" y="2271713"/>
            <a:ext cx="468312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73F8919-EA5B-4322-AACF-63CC4A3AF2B3}"/>
              </a:ext>
            </a:extLst>
          </p:cNvPr>
          <p:cNvSpPr/>
          <p:nvPr/>
        </p:nvSpPr>
        <p:spPr>
          <a:xfrm flipH="1">
            <a:off x="5592763" y="2252663"/>
            <a:ext cx="468312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F732FE-6911-4252-824F-DA92FF4EEC35}"/>
              </a:ext>
            </a:extLst>
          </p:cNvPr>
          <p:cNvSpPr/>
          <p:nvPr/>
        </p:nvSpPr>
        <p:spPr>
          <a:xfrm flipH="1">
            <a:off x="5592763" y="2281238"/>
            <a:ext cx="468312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2D04EDC-EE30-4276-BA7D-21157D387C3F}"/>
              </a:ext>
            </a:extLst>
          </p:cNvPr>
          <p:cNvSpPr/>
          <p:nvPr/>
        </p:nvSpPr>
        <p:spPr>
          <a:xfrm flipH="1">
            <a:off x="5603875" y="2203450"/>
            <a:ext cx="468313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815075B-F854-4CAA-A5E0-035DAC857414}"/>
              </a:ext>
            </a:extLst>
          </p:cNvPr>
          <p:cNvSpPr/>
          <p:nvPr/>
        </p:nvSpPr>
        <p:spPr>
          <a:xfrm flipH="1">
            <a:off x="5614988" y="2241550"/>
            <a:ext cx="468312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06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177A931-DA66-4FFD-8397-6DF9BAC59216}"/>
              </a:ext>
            </a:extLst>
          </p:cNvPr>
          <p:cNvSpPr/>
          <p:nvPr/>
        </p:nvSpPr>
        <p:spPr>
          <a:xfrm flipH="1">
            <a:off x="5619750" y="2233613"/>
            <a:ext cx="468313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08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340E71C-6648-433E-80B1-89BDC5947777}"/>
              </a:ext>
            </a:extLst>
          </p:cNvPr>
          <p:cNvSpPr/>
          <p:nvPr/>
        </p:nvSpPr>
        <p:spPr>
          <a:xfrm flipH="1">
            <a:off x="5680075" y="2216150"/>
            <a:ext cx="468313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09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209A7FF-BBF0-4F32-970E-BC24315476BB}"/>
              </a:ext>
            </a:extLst>
          </p:cNvPr>
          <p:cNvSpPr/>
          <p:nvPr/>
        </p:nvSpPr>
        <p:spPr>
          <a:xfrm flipH="1">
            <a:off x="5619750" y="2212975"/>
            <a:ext cx="468313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10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87F1645-38E1-43B3-A1A9-1FAE4E0A5D56}"/>
              </a:ext>
            </a:extLst>
          </p:cNvPr>
          <p:cNvSpPr/>
          <p:nvPr/>
        </p:nvSpPr>
        <p:spPr>
          <a:xfrm rot="5400000" flipH="1">
            <a:off x="5396707" y="-2301082"/>
            <a:ext cx="939800" cy="10520363"/>
          </a:xfrm>
          <a:custGeom>
            <a:avLst/>
            <a:gdLst>
              <a:gd name="connsiteX0" fmla="*/ 881150 w 881150"/>
              <a:gd name="connsiteY0" fmla="*/ 6608615 h 7423262"/>
              <a:gd name="connsiteX1" fmla="*/ 881150 w 881150"/>
              <a:gd name="connsiteY1" fmla="*/ 814646 h 7423262"/>
              <a:gd name="connsiteX2" fmla="*/ 881146 w 881150"/>
              <a:gd name="connsiteY2" fmla="*/ 814646 h 7423262"/>
              <a:gd name="connsiteX3" fmla="*/ 440575 w 881150"/>
              <a:gd name="connsiteY3" fmla="*/ 0 h 7423262"/>
              <a:gd name="connsiteX4" fmla="*/ 3 w 881150"/>
              <a:gd name="connsiteY4" fmla="*/ 814646 h 7423262"/>
              <a:gd name="connsiteX5" fmla="*/ 1 w 881150"/>
              <a:gd name="connsiteY5" fmla="*/ 814646 h 7423262"/>
              <a:gd name="connsiteX6" fmla="*/ 1 w 881150"/>
              <a:gd name="connsiteY6" fmla="*/ 814651 h 7423262"/>
              <a:gd name="connsiteX7" fmla="*/ 0 w 881150"/>
              <a:gd name="connsiteY7" fmla="*/ 814652 h 7423262"/>
              <a:gd name="connsiteX8" fmla="*/ 1 w 881150"/>
              <a:gd name="connsiteY8" fmla="*/ 814652 h 7423262"/>
              <a:gd name="connsiteX9" fmla="*/ 1 w 881150"/>
              <a:gd name="connsiteY9" fmla="*/ 6608610 h 7423262"/>
              <a:gd name="connsiteX10" fmla="*/ 0 w 881150"/>
              <a:gd name="connsiteY10" fmla="*/ 6608610 h 7423262"/>
              <a:gd name="connsiteX11" fmla="*/ 1 w 881150"/>
              <a:gd name="connsiteY11" fmla="*/ 6608611 h 7423262"/>
              <a:gd name="connsiteX12" fmla="*/ 1 w 881150"/>
              <a:gd name="connsiteY12" fmla="*/ 6608615 h 7423262"/>
              <a:gd name="connsiteX13" fmla="*/ 3 w 881150"/>
              <a:gd name="connsiteY13" fmla="*/ 6608615 h 7423262"/>
              <a:gd name="connsiteX14" fmla="*/ 440575 w 881150"/>
              <a:gd name="connsiteY14" fmla="*/ 7423262 h 7423262"/>
              <a:gd name="connsiteX15" fmla="*/ 881146 w 881150"/>
              <a:gd name="connsiteY15" fmla="*/ 6608615 h 7423262"/>
              <a:gd name="connsiteX16" fmla="*/ 881150 w 881150"/>
              <a:gd name="connsiteY16" fmla="*/ 6608615 h 7423262"/>
              <a:gd name="connsiteX17" fmla="*/ 840971 w 881150"/>
              <a:gd name="connsiteY17" fmla="*/ 6472362 h 7423262"/>
              <a:gd name="connsiteX18" fmla="*/ 840967 w 881150"/>
              <a:gd name="connsiteY18" fmla="*/ 6472362 h 7423262"/>
              <a:gd name="connsiteX19" fmla="*/ 440574 w 881150"/>
              <a:gd name="connsiteY19" fmla="*/ 7248695 h 7423262"/>
              <a:gd name="connsiteX20" fmla="*/ 40181 w 881150"/>
              <a:gd name="connsiteY20" fmla="*/ 6472362 h 7423262"/>
              <a:gd name="connsiteX21" fmla="*/ 40179 w 881150"/>
              <a:gd name="connsiteY21" fmla="*/ 6472362 h 7423262"/>
              <a:gd name="connsiteX22" fmla="*/ 40179 w 881150"/>
              <a:gd name="connsiteY22" fmla="*/ 6472359 h 7423262"/>
              <a:gd name="connsiteX23" fmla="*/ 40178 w 881150"/>
              <a:gd name="connsiteY23" fmla="*/ 6472358 h 7423262"/>
              <a:gd name="connsiteX24" fmla="*/ 40179 w 881150"/>
              <a:gd name="connsiteY24" fmla="*/ 6472358 h 7423262"/>
              <a:gd name="connsiteX25" fmla="*/ 40179 w 881150"/>
              <a:gd name="connsiteY25" fmla="*/ 950903 h 7423262"/>
              <a:gd name="connsiteX26" fmla="*/ 40178 w 881150"/>
              <a:gd name="connsiteY26" fmla="*/ 950903 h 7423262"/>
              <a:gd name="connsiteX27" fmla="*/ 40179 w 881150"/>
              <a:gd name="connsiteY27" fmla="*/ 950902 h 7423262"/>
              <a:gd name="connsiteX28" fmla="*/ 40179 w 881150"/>
              <a:gd name="connsiteY28" fmla="*/ 950897 h 7423262"/>
              <a:gd name="connsiteX29" fmla="*/ 40181 w 881150"/>
              <a:gd name="connsiteY29" fmla="*/ 950897 h 7423262"/>
              <a:gd name="connsiteX30" fmla="*/ 440574 w 881150"/>
              <a:gd name="connsiteY30" fmla="*/ 174566 h 7423262"/>
              <a:gd name="connsiteX31" fmla="*/ 840967 w 881150"/>
              <a:gd name="connsiteY31" fmla="*/ 950897 h 7423262"/>
              <a:gd name="connsiteX32" fmla="*/ 840971 w 881150"/>
              <a:gd name="connsiteY32" fmla="*/ 950897 h 7423262"/>
              <a:gd name="connsiteX33" fmla="*/ 840971 w 881150"/>
              <a:gd name="connsiteY33" fmla="*/ 6472362 h 74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81150" h="7423262">
                <a:moveTo>
                  <a:pt x="881150" y="6608615"/>
                </a:moveTo>
                <a:lnTo>
                  <a:pt x="881150" y="814646"/>
                </a:lnTo>
                <a:lnTo>
                  <a:pt x="881146" y="814646"/>
                </a:lnTo>
                <a:lnTo>
                  <a:pt x="440575" y="0"/>
                </a:lnTo>
                <a:lnTo>
                  <a:pt x="3" y="814646"/>
                </a:lnTo>
                <a:lnTo>
                  <a:pt x="1" y="814646"/>
                </a:lnTo>
                <a:lnTo>
                  <a:pt x="1" y="814651"/>
                </a:lnTo>
                <a:lnTo>
                  <a:pt x="0" y="814652"/>
                </a:lnTo>
                <a:lnTo>
                  <a:pt x="1" y="814652"/>
                </a:lnTo>
                <a:lnTo>
                  <a:pt x="1" y="6608610"/>
                </a:lnTo>
                <a:lnTo>
                  <a:pt x="0" y="6608610"/>
                </a:lnTo>
                <a:lnTo>
                  <a:pt x="1" y="6608611"/>
                </a:lnTo>
                <a:lnTo>
                  <a:pt x="1" y="6608615"/>
                </a:lnTo>
                <a:lnTo>
                  <a:pt x="3" y="6608615"/>
                </a:lnTo>
                <a:lnTo>
                  <a:pt x="440575" y="7423262"/>
                </a:lnTo>
                <a:lnTo>
                  <a:pt x="881146" y="6608615"/>
                </a:lnTo>
                <a:lnTo>
                  <a:pt x="881150" y="6608615"/>
                </a:lnTo>
                <a:close/>
                <a:moveTo>
                  <a:pt x="840971" y="6472362"/>
                </a:moveTo>
                <a:lnTo>
                  <a:pt x="840967" y="6472362"/>
                </a:lnTo>
                <a:lnTo>
                  <a:pt x="440574" y="7248695"/>
                </a:lnTo>
                <a:lnTo>
                  <a:pt x="40181" y="6472362"/>
                </a:lnTo>
                <a:lnTo>
                  <a:pt x="40179" y="6472362"/>
                </a:lnTo>
                <a:lnTo>
                  <a:pt x="40179" y="6472359"/>
                </a:lnTo>
                <a:lnTo>
                  <a:pt x="40178" y="6472358"/>
                </a:lnTo>
                <a:lnTo>
                  <a:pt x="40179" y="6472358"/>
                </a:lnTo>
                <a:lnTo>
                  <a:pt x="40179" y="950903"/>
                </a:lnTo>
                <a:lnTo>
                  <a:pt x="40178" y="950903"/>
                </a:lnTo>
                <a:lnTo>
                  <a:pt x="40179" y="950902"/>
                </a:lnTo>
                <a:lnTo>
                  <a:pt x="40179" y="950897"/>
                </a:lnTo>
                <a:lnTo>
                  <a:pt x="40181" y="950897"/>
                </a:lnTo>
                <a:lnTo>
                  <a:pt x="440574" y="174566"/>
                </a:lnTo>
                <a:lnTo>
                  <a:pt x="840967" y="950897"/>
                </a:lnTo>
                <a:lnTo>
                  <a:pt x="840971" y="950897"/>
                </a:lnTo>
                <a:lnTo>
                  <a:pt x="840971" y="6472362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FA2B59-F041-4A20-AEA4-7B4B89C46238}"/>
              </a:ext>
            </a:extLst>
          </p:cNvPr>
          <p:cNvSpPr txBox="1"/>
          <p:nvPr/>
        </p:nvSpPr>
        <p:spPr>
          <a:xfrm>
            <a:off x="1891489" y="2675264"/>
            <a:ext cx="8339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CC9900"/>
                </a:solidFill>
              </a:rPr>
              <a:t>নিমগাছ গল্পে লেখক মূলত প্রকাশ করতে চেয়েছেন- </a:t>
            </a:r>
            <a:endParaRPr lang="en-US" sz="2800" dirty="0">
              <a:solidFill>
                <a:srgbClr val="CC9900"/>
              </a:solidFill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7468D53-6069-4A22-B959-CB9F97AB89A7}"/>
              </a:ext>
            </a:extLst>
          </p:cNvPr>
          <p:cNvGrpSpPr/>
          <p:nvPr/>
        </p:nvGrpSpPr>
        <p:grpSpPr>
          <a:xfrm>
            <a:off x="6148388" y="4958554"/>
            <a:ext cx="4330809" cy="639765"/>
            <a:chOff x="2743201" y="2476869"/>
            <a:chExt cx="4776183" cy="727970"/>
          </a:xfrm>
          <a:solidFill>
            <a:srgbClr val="009900"/>
          </a:solidFill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98F03F8-8C19-493F-8BAA-FDE1359C6139}"/>
                </a:ext>
              </a:extLst>
            </p:cNvPr>
            <p:cNvSpPr/>
            <p:nvPr/>
          </p:nvSpPr>
          <p:spPr>
            <a:xfrm>
              <a:off x="3471169" y="2476870"/>
              <a:ext cx="3320248" cy="7279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C9B09D8C-3628-45D3-B66C-30983E6C16F4}"/>
                </a:ext>
              </a:extLst>
            </p:cNvPr>
            <p:cNvSpPr/>
            <p:nvPr/>
          </p:nvSpPr>
          <p:spPr>
            <a:xfrm rot="16200000">
              <a:off x="2743203" y="2476867"/>
              <a:ext cx="727968" cy="72797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226DC60C-871B-44A8-ABDD-7B1CAA7C698A}"/>
                </a:ext>
              </a:extLst>
            </p:cNvPr>
            <p:cNvSpPr/>
            <p:nvPr/>
          </p:nvSpPr>
          <p:spPr>
            <a:xfrm rot="5400000" flipH="1">
              <a:off x="6791415" y="2476869"/>
              <a:ext cx="727968" cy="72797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3CD27FBA-88E8-4F8B-B22B-47165CE5956C}"/>
              </a:ext>
            </a:extLst>
          </p:cNvPr>
          <p:cNvSpPr txBox="1"/>
          <p:nvPr/>
        </p:nvSpPr>
        <p:spPr>
          <a:xfrm>
            <a:off x="2098307" y="4030811"/>
            <a:ext cx="3796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CC9900"/>
                </a:solidFill>
              </a:rPr>
              <a:t>ক)নিমের ঔষধি গুণের কথা</a:t>
            </a:r>
            <a:endParaRPr lang="en-US" sz="2400" dirty="0">
              <a:solidFill>
                <a:srgbClr val="CC99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E4F84F-41E1-4F59-AA43-AB8FCD5CA3E1}"/>
              </a:ext>
            </a:extLst>
          </p:cNvPr>
          <p:cNvSpPr txBox="1"/>
          <p:nvPr/>
        </p:nvSpPr>
        <p:spPr>
          <a:xfrm>
            <a:off x="6588728" y="4078717"/>
            <a:ext cx="3641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CC9900"/>
                </a:solidFill>
              </a:rPr>
              <a:t>খ)পরিবেশ বান্ধবতা</a:t>
            </a:r>
            <a:endParaRPr lang="en-US" sz="2400" dirty="0">
              <a:solidFill>
                <a:srgbClr val="CC99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60C59F-5695-4F8E-8AE6-9F44B806AB01}"/>
              </a:ext>
            </a:extLst>
          </p:cNvPr>
          <p:cNvSpPr txBox="1"/>
          <p:nvPr/>
        </p:nvSpPr>
        <p:spPr>
          <a:xfrm>
            <a:off x="1991318" y="5124450"/>
            <a:ext cx="4062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CC9900"/>
                </a:solidFill>
              </a:rPr>
              <a:t>গ)নিমগাছের প্রতি দায়িত্বহীনতা</a:t>
            </a:r>
            <a:endParaRPr lang="en-US" sz="2400" dirty="0">
              <a:solidFill>
                <a:srgbClr val="CC99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A89F274-E6D9-4B50-838D-D2094ED267A3}"/>
              </a:ext>
            </a:extLst>
          </p:cNvPr>
          <p:cNvSpPr txBox="1"/>
          <p:nvPr/>
        </p:nvSpPr>
        <p:spPr>
          <a:xfrm>
            <a:off x="6403716" y="5094288"/>
            <a:ext cx="3796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CC9900"/>
                </a:solidFill>
              </a:rPr>
              <a:t>ঘ)সমাজের গৃহিণীর বাস্তবতা</a:t>
            </a:r>
            <a:endParaRPr lang="en-US" sz="2400" dirty="0">
              <a:solidFill>
                <a:srgbClr val="CC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395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0"/>
                            </p:stCondLst>
                            <p:childTnLst>
                              <p:par>
                                <p:cTn id="7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17" presetClass="exit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7" presetClass="exit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7" presetClass="exit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7" presetClass="exit" presetSubtype="1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7" presetClass="exit" presetSubtype="1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7" presetClass="exit" presetSubtype="1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7" presetClass="exit" presetSubtype="1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7" presetClass="exit" presetSubtype="1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7" presetClass="exit" presetSubtype="1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7" presetClass="exit" presetSubtype="1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3" grpId="0"/>
      <p:bldP spid="4" grpId="0"/>
      <p:bldP spid="5" grpId="0"/>
      <p:bldP spid="6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9BF89E2-67A7-40EF-A486-C4AD5F9263D5}"/>
              </a:ext>
            </a:extLst>
          </p:cNvPr>
          <p:cNvSpPr/>
          <p:nvPr/>
        </p:nvSpPr>
        <p:spPr>
          <a:xfrm>
            <a:off x="167987" y="125835"/>
            <a:ext cx="11897301" cy="6606330"/>
          </a:xfrm>
          <a:prstGeom prst="roundRect">
            <a:avLst>
              <a:gd name="adj" fmla="val 2826"/>
            </a:avLst>
          </a:prstGeom>
          <a:solidFill>
            <a:schemeClr val="tx1">
              <a:lumMod val="85000"/>
              <a:lumOff val="15000"/>
            </a:schemeClr>
          </a:solidFill>
          <a:ln w="76200"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B67985-2E03-4758-B280-E78E48E7E4E9}"/>
              </a:ext>
            </a:extLst>
          </p:cNvPr>
          <p:cNvSpPr/>
          <p:nvPr/>
        </p:nvSpPr>
        <p:spPr>
          <a:xfrm flipH="1">
            <a:off x="5654675" y="2271713"/>
            <a:ext cx="468313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07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49A6EC9-1EA8-48B9-A035-2ABE1E17DFD8}"/>
              </a:ext>
            </a:extLst>
          </p:cNvPr>
          <p:cNvSpPr/>
          <p:nvPr/>
        </p:nvSpPr>
        <p:spPr>
          <a:xfrm rot="5400000" flipH="1">
            <a:off x="3575292" y="2048118"/>
            <a:ext cx="668337" cy="4373078"/>
          </a:xfrm>
          <a:custGeom>
            <a:avLst/>
            <a:gdLst>
              <a:gd name="connsiteX0" fmla="*/ 881150 w 881150"/>
              <a:gd name="connsiteY0" fmla="*/ 6608615 h 7423262"/>
              <a:gd name="connsiteX1" fmla="*/ 881150 w 881150"/>
              <a:gd name="connsiteY1" fmla="*/ 814646 h 7423262"/>
              <a:gd name="connsiteX2" fmla="*/ 881146 w 881150"/>
              <a:gd name="connsiteY2" fmla="*/ 814646 h 7423262"/>
              <a:gd name="connsiteX3" fmla="*/ 440575 w 881150"/>
              <a:gd name="connsiteY3" fmla="*/ 0 h 7423262"/>
              <a:gd name="connsiteX4" fmla="*/ 3 w 881150"/>
              <a:gd name="connsiteY4" fmla="*/ 814646 h 7423262"/>
              <a:gd name="connsiteX5" fmla="*/ 1 w 881150"/>
              <a:gd name="connsiteY5" fmla="*/ 814646 h 7423262"/>
              <a:gd name="connsiteX6" fmla="*/ 1 w 881150"/>
              <a:gd name="connsiteY6" fmla="*/ 814651 h 7423262"/>
              <a:gd name="connsiteX7" fmla="*/ 0 w 881150"/>
              <a:gd name="connsiteY7" fmla="*/ 814652 h 7423262"/>
              <a:gd name="connsiteX8" fmla="*/ 1 w 881150"/>
              <a:gd name="connsiteY8" fmla="*/ 814652 h 7423262"/>
              <a:gd name="connsiteX9" fmla="*/ 1 w 881150"/>
              <a:gd name="connsiteY9" fmla="*/ 6608610 h 7423262"/>
              <a:gd name="connsiteX10" fmla="*/ 0 w 881150"/>
              <a:gd name="connsiteY10" fmla="*/ 6608610 h 7423262"/>
              <a:gd name="connsiteX11" fmla="*/ 1 w 881150"/>
              <a:gd name="connsiteY11" fmla="*/ 6608611 h 7423262"/>
              <a:gd name="connsiteX12" fmla="*/ 1 w 881150"/>
              <a:gd name="connsiteY12" fmla="*/ 6608615 h 7423262"/>
              <a:gd name="connsiteX13" fmla="*/ 3 w 881150"/>
              <a:gd name="connsiteY13" fmla="*/ 6608615 h 7423262"/>
              <a:gd name="connsiteX14" fmla="*/ 440575 w 881150"/>
              <a:gd name="connsiteY14" fmla="*/ 7423262 h 7423262"/>
              <a:gd name="connsiteX15" fmla="*/ 881146 w 881150"/>
              <a:gd name="connsiteY15" fmla="*/ 6608615 h 7423262"/>
              <a:gd name="connsiteX16" fmla="*/ 881150 w 881150"/>
              <a:gd name="connsiteY16" fmla="*/ 6608615 h 7423262"/>
              <a:gd name="connsiteX17" fmla="*/ 840971 w 881150"/>
              <a:gd name="connsiteY17" fmla="*/ 6472362 h 7423262"/>
              <a:gd name="connsiteX18" fmla="*/ 840967 w 881150"/>
              <a:gd name="connsiteY18" fmla="*/ 6472362 h 7423262"/>
              <a:gd name="connsiteX19" fmla="*/ 440574 w 881150"/>
              <a:gd name="connsiteY19" fmla="*/ 7248695 h 7423262"/>
              <a:gd name="connsiteX20" fmla="*/ 40181 w 881150"/>
              <a:gd name="connsiteY20" fmla="*/ 6472362 h 7423262"/>
              <a:gd name="connsiteX21" fmla="*/ 40179 w 881150"/>
              <a:gd name="connsiteY21" fmla="*/ 6472362 h 7423262"/>
              <a:gd name="connsiteX22" fmla="*/ 40179 w 881150"/>
              <a:gd name="connsiteY22" fmla="*/ 6472359 h 7423262"/>
              <a:gd name="connsiteX23" fmla="*/ 40178 w 881150"/>
              <a:gd name="connsiteY23" fmla="*/ 6472358 h 7423262"/>
              <a:gd name="connsiteX24" fmla="*/ 40179 w 881150"/>
              <a:gd name="connsiteY24" fmla="*/ 6472358 h 7423262"/>
              <a:gd name="connsiteX25" fmla="*/ 40179 w 881150"/>
              <a:gd name="connsiteY25" fmla="*/ 950903 h 7423262"/>
              <a:gd name="connsiteX26" fmla="*/ 40178 w 881150"/>
              <a:gd name="connsiteY26" fmla="*/ 950903 h 7423262"/>
              <a:gd name="connsiteX27" fmla="*/ 40179 w 881150"/>
              <a:gd name="connsiteY27" fmla="*/ 950902 h 7423262"/>
              <a:gd name="connsiteX28" fmla="*/ 40179 w 881150"/>
              <a:gd name="connsiteY28" fmla="*/ 950897 h 7423262"/>
              <a:gd name="connsiteX29" fmla="*/ 40181 w 881150"/>
              <a:gd name="connsiteY29" fmla="*/ 950897 h 7423262"/>
              <a:gd name="connsiteX30" fmla="*/ 440574 w 881150"/>
              <a:gd name="connsiteY30" fmla="*/ 174566 h 7423262"/>
              <a:gd name="connsiteX31" fmla="*/ 840967 w 881150"/>
              <a:gd name="connsiteY31" fmla="*/ 950897 h 7423262"/>
              <a:gd name="connsiteX32" fmla="*/ 840971 w 881150"/>
              <a:gd name="connsiteY32" fmla="*/ 950897 h 7423262"/>
              <a:gd name="connsiteX33" fmla="*/ 840971 w 881150"/>
              <a:gd name="connsiteY33" fmla="*/ 6472362 h 74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81150" h="7423262">
                <a:moveTo>
                  <a:pt x="881150" y="6608615"/>
                </a:moveTo>
                <a:lnTo>
                  <a:pt x="881150" y="814646"/>
                </a:lnTo>
                <a:lnTo>
                  <a:pt x="881146" y="814646"/>
                </a:lnTo>
                <a:lnTo>
                  <a:pt x="440575" y="0"/>
                </a:lnTo>
                <a:lnTo>
                  <a:pt x="3" y="814646"/>
                </a:lnTo>
                <a:lnTo>
                  <a:pt x="1" y="814646"/>
                </a:lnTo>
                <a:lnTo>
                  <a:pt x="1" y="814651"/>
                </a:lnTo>
                <a:lnTo>
                  <a:pt x="0" y="814652"/>
                </a:lnTo>
                <a:lnTo>
                  <a:pt x="1" y="814652"/>
                </a:lnTo>
                <a:lnTo>
                  <a:pt x="1" y="6608610"/>
                </a:lnTo>
                <a:lnTo>
                  <a:pt x="0" y="6608610"/>
                </a:lnTo>
                <a:lnTo>
                  <a:pt x="1" y="6608611"/>
                </a:lnTo>
                <a:lnTo>
                  <a:pt x="1" y="6608615"/>
                </a:lnTo>
                <a:lnTo>
                  <a:pt x="3" y="6608615"/>
                </a:lnTo>
                <a:lnTo>
                  <a:pt x="440575" y="7423262"/>
                </a:lnTo>
                <a:lnTo>
                  <a:pt x="881146" y="6608615"/>
                </a:lnTo>
                <a:lnTo>
                  <a:pt x="881150" y="6608615"/>
                </a:lnTo>
                <a:close/>
                <a:moveTo>
                  <a:pt x="840971" y="6472362"/>
                </a:moveTo>
                <a:lnTo>
                  <a:pt x="840967" y="6472362"/>
                </a:lnTo>
                <a:lnTo>
                  <a:pt x="440574" y="7248695"/>
                </a:lnTo>
                <a:lnTo>
                  <a:pt x="40181" y="6472362"/>
                </a:lnTo>
                <a:lnTo>
                  <a:pt x="40179" y="6472362"/>
                </a:lnTo>
                <a:lnTo>
                  <a:pt x="40179" y="6472359"/>
                </a:lnTo>
                <a:lnTo>
                  <a:pt x="40178" y="6472358"/>
                </a:lnTo>
                <a:lnTo>
                  <a:pt x="40179" y="6472358"/>
                </a:lnTo>
                <a:lnTo>
                  <a:pt x="40179" y="950903"/>
                </a:lnTo>
                <a:lnTo>
                  <a:pt x="40178" y="950903"/>
                </a:lnTo>
                <a:lnTo>
                  <a:pt x="40179" y="950902"/>
                </a:lnTo>
                <a:lnTo>
                  <a:pt x="40179" y="950897"/>
                </a:lnTo>
                <a:lnTo>
                  <a:pt x="40181" y="950897"/>
                </a:lnTo>
                <a:lnTo>
                  <a:pt x="440574" y="174566"/>
                </a:lnTo>
                <a:lnTo>
                  <a:pt x="840967" y="950897"/>
                </a:lnTo>
                <a:lnTo>
                  <a:pt x="840971" y="950897"/>
                </a:lnTo>
                <a:lnTo>
                  <a:pt x="840971" y="6472362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6061F7-2A1F-428B-AC0D-FD356A8252A4}"/>
              </a:ext>
            </a:extLst>
          </p:cNvPr>
          <p:cNvSpPr/>
          <p:nvPr/>
        </p:nvSpPr>
        <p:spPr>
          <a:xfrm rot="5400000" flipH="1">
            <a:off x="7797800" y="2228850"/>
            <a:ext cx="668338" cy="4065588"/>
          </a:xfrm>
          <a:custGeom>
            <a:avLst/>
            <a:gdLst>
              <a:gd name="connsiteX0" fmla="*/ 881150 w 881150"/>
              <a:gd name="connsiteY0" fmla="*/ 6608615 h 7423262"/>
              <a:gd name="connsiteX1" fmla="*/ 881150 w 881150"/>
              <a:gd name="connsiteY1" fmla="*/ 814646 h 7423262"/>
              <a:gd name="connsiteX2" fmla="*/ 881146 w 881150"/>
              <a:gd name="connsiteY2" fmla="*/ 814646 h 7423262"/>
              <a:gd name="connsiteX3" fmla="*/ 440575 w 881150"/>
              <a:gd name="connsiteY3" fmla="*/ 0 h 7423262"/>
              <a:gd name="connsiteX4" fmla="*/ 3 w 881150"/>
              <a:gd name="connsiteY4" fmla="*/ 814646 h 7423262"/>
              <a:gd name="connsiteX5" fmla="*/ 1 w 881150"/>
              <a:gd name="connsiteY5" fmla="*/ 814646 h 7423262"/>
              <a:gd name="connsiteX6" fmla="*/ 1 w 881150"/>
              <a:gd name="connsiteY6" fmla="*/ 814651 h 7423262"/>
              <a:gd name="connsiteX7" fmla="*/ 0 w 881150"/>
              <a:gd name="connsiteY7" fmla="*/ 814652 h 7423262"/>
              <a:gd name="connsiteX8" fmla="*/ 1 w 881150"/>
              <a:gd name="connsiteY8" fmla="*/ 814652 h 7423262"/>
              <a:gd name="connsiteX9" fmla="*/ 1 w 881150"/>
              <a:gd name="connsiteY9" fmla="*/ 6608610 h 7423262"/>
              <a:gd name="connsiteX10" fmla="*/ 0 w 881150"/>
              <a:gd name="connsiteY10" fmla="*/ 6608610 h 7423262"/>
              <a:gd name="connsiteX11" fmla="*/ 1 w 881150"/>
              <a:gd name="connsiteY11" fmla="*/ 6608611 h 7423262"/>
              <a:gd name="connsiteX12" fmla="*/ 1 w 881150"/>
              <a:gd name="connsiteY12" fmla="*/ 6608615 h 7423262"/>
              <a:gd name="connsiteX13" fmla="*/ 3 w 881150"/>
              <a:gd name="connsiteY13" fmla="*/ 6608615 h 7423262"/>
              <a:gd name="connsiteX14" fmla="*/ 440575 w 881150"/>
              <a:gd name="connsiteY14" fmla="*/ 7423262 h 7423262"/>
              <a:gd name="connsiteX15" fmla="*/ 881146 w 881150"/>
              <a:gd name="connsiteY15" fmla="*/ 6608615 h 7423262"/>
              <a:gd name="connsiteX16" fmla="*/ 881150 w 881150"/>
              <a:gd name="connsiteY16" fmla="*/ 6608615 h 7423262"/>
              <a:gd name="connsiteX17" fmla="*/ 840971 w 881150"/>
              <a:gd name="connsiteY17" fmla="*/ 6472362 h 7423262"/>
              <a:gd name="connsiteX18" fmla="*/ 840967 w 881150"/>
              <a:gd name="connsiteY18" fmla="*/ 6472362 h 7423262"/>
              <a:gd name="connsiteX19" fmla="*/ 440574 w 881150"/>
              <a:gd name="connsiteY19" fmla="*/ 7248695 h 7423262"/>
              <a:gd name="connsiteX20" fmla="*/ 40181 w 881150"/>
              <a:gd name="connsiteY20" fmla="*/ 6472362 h 7423262"/>
              <a:gd name="connsiteX21" fmla="*/ 40179 w 881150"/>
              <a:gd name="connsiteY21" fmla="*/ 6472362 h 7423262"/>
              <a:gd name="connsiteX22" fmla="*/ 40179 w 881150"/>
              <a:gd name="connsiteY22" fmla="*/ 6472359 h 7423262"/>
              <a:gd name="connsiteX23" fmla="*/ 40178 w 881150"/>
              <a:gd name="connsiteY23" fmla="*/ 6472358 h 7423262"/>
              <a:gd name="connsiteX24" fmla="*/ 40179 w 881150"/>
              <a:gd name="connsiteY24" fmla="*/ 6472358 h 7423262"/>
              <a:gd name="connsiteX25" fmla="*/ 40179 w 881150"/>
              <a:gd name="connsiteY25" fmla="*/ 950903 h 7423262"/>
              <a:gd name="connsiteX26" fmla="*/ 40178 w 881150"/>
              <a:gd name="connsiteY26" fmla="*/ 950903 h 7423262"/>
              <a:gd name="connsiteX27" fmla="*/ 40179 w 881150"/>
              <a:gd name="connsiteY27" fmla="*/ 950902 h 7423262"/>
              <a:gd name="connsiteX28" fmla="*/ 40179 w 881150"/>
              <a:gd name="connsiteY28" fmla="*/ 950897 h 7423262"/>
              <a:gd name="connsiteX29" fmla="*/ 40181 w 881150"/>
              <a:gd name="connsiteY29" fmla="*/ 950897 h 7423262"/>
              <a:gd name="connsiteX30" fmla="*/ 440574 w 881150"/>
              <a:gd name="connsiteY30" fmla="*/ 174566 h 7423262"/>
              <a:gd name="connsiteX31" fmla="*/ 840967 w 881150"/>
              <a:gd name="connsiteY31" fmla="*/ 950897 h 7423262"/>
              <a:gd name="connsiteX32" fmla="*/ 840971 w 881150"/>
              <a:gd name="connsiteY32" fmla="*/ 950897 h 7423262"/>
              <a:gd name="connsiteX33" fmla="*/ 840971 w 881150"/>
              <a:gd name="connsiteY33" fmla="*/ 6472362 h 74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81150" h="7423262">
                <a:moveTo>
                  <a:pt x="881150" y="6608615"/>
                </a:moveTo>
                <a:lnTo>
                  <a:pt x="881150" y="814646"/>
                </a:lnTo>
                <a:lnTo>
                  <a:pt x="881146" y="814646"/>
                </a:lnTo>
                <a:lnTo>
                  <a:pt x="440575" y="0"/>
                </a:lnTo>
                <a:lnTo>
                  <a:pt x="3" y="814646"/>
                </a:lnTo>
                <a:lnTo>
                  <a:pt x="1" y="814646"/>
                </a:lnTo>
                <a:lnTo>
                  <a:pt x="1" y="814651"/>
                </a:lnTo>
                <a:lnTo>
                  <a:pt x="0" y="814652"/>
                </a:lnTo>
                <a:lnTo>
                  <a:pt x="1" y="814652"/>
                </a:lnTo>
                <a:lnTo>
                  <a:pt x="1" y="6608610"/>
                </a:lnTo>
                <a:lnTo>
                  <a:pt x="0" y="6608610"/>
                </a:lnTo>
                <a:lnTo>
                  <a:pt x="1" y="6608611"/>
                </a:lnTo>
                <a:lnTo>
                  <a:pt x="1" y="6608615"/>
                </a:lnTo>
                <a:lnTo>
                  <a:pt x="3" y="6608615"/>
                </a:lnTo>
                <a:lnTo>
                  <a:pt x="440575" y="7423262"/>
                </a:lnTo>
                <a:lnTo>
                  <a:pt x="881146" y="6608615"/>
                </a:lnTo>
                <a:lnTo>
                  <a:pt x="881150" y="6608615"/>
                </a:lnTo>
                <a:close/>
                <a:moveTo>
                  <a:pt x="840971" y="6472362"/>
                </a:moveTo>
                <a:lnTo>
                  <a:pt x="840967" y="6472362"/>
                </a:lnTo>
                <a:lnTo>
                  <a:pt x="440574" y="7248695"/>
                </a:lnTo>
                <a:lnTo>
                  <a:pt x="40181" y="6472362"/>
                </a:lnTo>
                <a:lnTo>
                  <a:pt x="40179" y="6472362"/>
                </a:lnTo>
                <a:lnTo>
                  <a:pt x="40179" y="6472359"/>
                </a:lnTo>
                <a:lnTo>
                  <a:pt x="40178" y="6472358"/>
                </a:lnTo>
                <a:lnTo>
                  <a:pt x="40179" y="6472358"/>
                </a:lnTo>
                <a:lnTo>
                  <a:pt x="40179" y="950903"/>
                </a:lnTo>
                <a:lnTo>
                  <a:pt x="40178" y="950903"/>
                </a:lnTo>
                <a:lnTo>
                  <a:pt x="40179" y="950902"/>
                </a:lnTo>
                <a:lnTo>
                  <a:pt x="40179" y="950897"/>
                </a:lnTo>
                <a:lnTo>
                  <a:pt x="40181" y="950897"/>
                </a:lnTo>
                <a:lnTo>
                  <a:pt x="440574" y="174566"/>
                </a:lnTo>
                <a:lnTo>
                  <a:pt x="840967" y="950897"/>
                </a:lnTo>
                <a:lnTo>
                  <a:pt x="840971" y="950897"/>
                </a:lnTo>
                <a:lnTo>
                  <a:pt x="840971" y="6472362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EACF76D-B1BF-4A7E-8A19-02CE77A57759}"/>
              </a:ext>
            </a:extLst>
          </p:cNvPr>
          <p:cNvSpPr/>
          <p:nvPr/>
        </p:nvSpPr>
        <p:spPr>
          <a:xfrm rot="5400000" flipH="1">
            <a:off x="3568942" y="3127617"/>
            <a:ext cx="668337" cy="4360379"/>
          </a:xfrm>
          <a:custGeom>
            <a:avLst/>
            <a:gdLst>
              <a:gd name="connsiteX0" fmla="*/ 881150 w 881150"/>
              <a:gd name="connsiteY0" fmla="*/ 6608615 h 7423262"/>
              <a:gd name="connsiteX1" fmla="*/ 881150 w 881150"/>
              <a:gd name="connsiteY1" fmla="*/ 814646 h 7423262"/>
              <a:gd name="connsiteX2" fmla="*/ 881146 w 881150"/>
              <a:gd name="connsiteY2" fmla="*/ 814646 h 7423262"/>
              <a:gd name="connsiteX3" fmla="*/ 440575 w 881150"/>
              <a:gd name="connsiteY3" fmla="*/ 0 h 7423262"/>
              <a:gd name="connsiteX4" fmla="*/ 3 w 881150"/>
              <a:gd name="connsiteY4" fmla="*/ 814646 h 7423262"/>
              <a:gd name="connsiteX5" fmla="*/ 1 w 881150"/>
              <a:gd name="connsiteY5" fmla="*/ 814646 h 7423262"/>
              <a:gd name="connsiteX6" fmla="*/ 1 w 881150"/>
              <a:gd name="connsiteY6" fmla="*/ 814651 h 7423262"/>
              <a:gd name="connsiteX7" fmla="*/ 0 w 881150"/>
              <a:gd name="connsiteY7" fmla="*/ 814652 h 7423262"/>
              <a:gd name="connsiteX8" fmla="*/ 1 w 881150"/>
              <a:gd name="connsiteY8" fmla="*/ 814652 h 7423262"/>
              <a:gd name="connsiteX9" fmla="*/ 1 w 881150"/>
              <a:gd name="connsiteY9" fmla="*/ 6608610 h 7423262"/>
              <a:gd name="connsiteX10" fmla="*/ 0 w 881150"/>
              <a:gd name="connsiteY10" fmla="*/ 6608610 h 7423262"/>
              <a:gd name="connsiteX11" fmla="*/ 1 w 881150"/>
              <a:gd name="connsiteY11" fmla="*/ 6608611 h 7423262"/>
              <a:gd name="connsiteX12" fmla="*/ 1 w 881150"/>
              <a:gd name="connsiteY12" fmla="*/ 6608615 h 7423262"/>
              <a:gd name="connsiteX13" fmla="*/ 3 w 881150"/>
              <a:gd name="connsiteY13" fmla="*/ 6608615 h 7423262"/>
              <a:gd name="connsiteX14" fmla="*/ 440575 w 881150"/>
              <a:gd name="connsiteY14" fmla="*/ 7423262 h 7423262"/>
              <a:gd name="connsiteX15" fmla="*/ 881146 w 881150"/>
              <a:gd name="connsiteY15" fmla="*/ 6608615 h 7423262"/>
              <a:gd name="connsiteX16" fmla="*/ 881150 w 881150"/>
              <a:gd name="connsiteY16" fmla="*/ 6608615 h 7423262"/>
              <a:gd name="connsiteX17" fmla="*/ 840971 w 881150"/>
              <a:gd name="connsiteY17" fmla="*/ 6472362 h 7423262"/>
              <a:gd name="connsiteX18" fmla="*/ 840967 w 881150"/>
              <a:gd name="connsiteY18" fmla="*/ 6472362 h 7423262"/>
              <a:gd name="connsiteX19" fmla="*/ 440574 w 881150"/>
              <a:gd name="connsiteY19" fmla="*/ 7248695 h 7423262"/>
              <a:gd name="connsiteX20" fmla="*/ 40181 w 881150"/>
              <a:gd name="connsiteY20" fmla="*/ 6472362 h 7423262"/>
              <a:gd name="connsiteX21" fmla="*/ 40179 w 881150"/>
              <a:gd name="connsiteY21" fmla="*/ 6472362 h 7423262"/>
              <a:gd name="connsiteX22" fmla="*/ 40179 w 881150"/>
              <a:gd name="connsiteY22" fmla="*/ 6472359 h 7423262"/>
              <a:gd name="connsiteX23" fmla="*/ 40178 w 881150"/>
              <a:gd name="connsiteY23" fmla="*/ 6472358 h 7423262"/>
              <a:gd name="connsiteX24" fmla="*/ 40179 w 881150"/>
              <a:gd name="connsiteY24" fmla="*/ 6472358 h 7423262"/>
              <a:gd name="connsiteX25" fmla="*/ 40179 w 881150"/>
              <a:gd name="connsiteY25" fmla="*/ 950903 h 7423262"/>
              <a:gd name="connsiteX26" fmla="*/ 40178 w 881150"/>
              <a:gd name="connsiteY26" fmla="*/ 950903 h 7423262"/>
              <a:gd name="connsiteX27" fmla="*/ 40179 w 881150"/>
              <a:gd name="connsiteY27" fmla="*/ 950902 h 7423262"/>
              <a:gd name="connsiteX28" fmla="*/ 40179 w 881150"/>
              <a:gd name="connsiteY28" fmla="*/ 950897 h 7423262"/>
              <a:gd name="connsiteX29" fmla="*/ 40181 w 881150"/>
              <a:gd name="connsiteY29" fmla="*/ 950897 h 7423262"/>
              <a:gd name="connsiteX30" fmla="*/ 440574 w 881150"/>
              <a:gd name="connsiteY30" fmla="*/ 174566 h 7423262"/>
              <a:gd name="connsiteX31" fmla="*/ 840967 w 881150"/>
              <a:gd name="connsiteY31" fmla="*/ 950897 h 7423262"/>
              <a:gd name="connsiteX32" fmla="*/ 840971 w 881150"/>
              <a:gd name="connsiteY32" fmla="*/ 950897 h 7423262"/>
              <a:gd name="connsiteX33" fmla="*/ 840971 w 881150"/>
              <a:gd name="connsiteY33" fmla="*/ 6472362 h 74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81150" h="7423262">
                <a:moveTo>
                  <a:pt x="881150" y="6608615"/>
                </a:moveTo>
                <a:lnTo>
                  <a:pt x="881150" y="814646"/>
                </a:lnTo>
                <a:lnTo>
                  <a:pt x="881146" y="814646"/>
                </a:lnTo>
                <a:lnTo>
                  <a:pt x="440575" y="0"/>
                </a:lnTo>
                <a:lnTo>
                  <a:pt x="3" y="814646"/>
                </a:lnTo>
                <a:lnTo>
                  <a:pt x="1" y="814646"/>
                </a:lnTo>
                <a:lnTo>
                  <a:pt x="1" y="814651"/>
                </a:lnTo>
                <a:lnTo>
                  <a:pt x="0" y="814652"/>
                </a:lnTo>
                <a:lnTo>
                  <a:pt x="1" y="814652"/>
                </a:lnTo>
                <a:lnTo>
                  <a:pt x="1" y="6608610"/>
                </a:lnTo>
                <a:lnTo>
                  <a:pt x="0" y="6608610"/>
                </a:lnTo>
                <a:lnTo>
                  <a:pt x="1" y="6608611"/>
                </a:lnTo>
                <a:lnTo>
                  <a:pt x="1" y="6608615"/>
                </a:lnTo>
                <a:lnTo>
                  <a:pt x="3" y="6608615"/>
                </a:lnTo>
                <a:lnTo>
                  <a:pt x="440575" y="7423262"/>
                </a:lnTo>
                <a:lnTo>
                  <a:pt x="881146" y="6608615"/>
                </a:lnTo>
                <a:lnTo>
                  <a:pt x="881150" y="6608615"/>
                </a:lnTo>
                <a:close/>
                <a:moveTo>
                  <a:pt x="840971" y="6472362"/>
                </a:moveTo>
                <a:lnTo>
                  <a:pt x="840967" y="6472362"/>
                </a:lnTo>
                <a:lnTo>
                  <a:pt x="440574" y="7248695"/>
                </a:lnTo>
                <a:lnTo>
                  <a:pt x="40181" y="6472362"/>
                </a:lnTo>
                <a:lnTo>
                  <a:pt x="40179" y="6472362"/>
                </a:lnTo>
                <a:lnTo>
                  <a:pt x="40179" y="6472359"/>
                </a:lnTo>
                <a:lnTo>
                  <a:pt x="40178" y="6472358"/>
                </a:lnTo>
                <a:lnTo>
                  <a:pt x="40179" y="6472358"/>
                </a:lnTo>
                <a:lnTo>
                  <a:pt x="40179" y="950903"/>
                </a:lnTo>
                <a:lnTo>
                  <a:pt x="40178" y="950903"/>
                </a:lnTo>
                <a:lnTo>
                  <a:pt x="40179" y="950902"/>
                </a:lnTo>
                <a:lnTo>
                  <a:pt x="40179" y="950897"/>
                </a:lnTo>
                <a:lnTo>
                  <a:pt x="40181" y="950897"/>
                </a:lnTo>
                <a:lnTo>
                  <a:pt x="440574" y="174566"/>
                </a:lnTo>
                <a:lnTo>
                  <a:pt x="840967" y="950897"/>
                </a:lnTo>
                <a:lnTo>
                  <a:pt x="840971" y="950897"/>
                </a:lnTo>
                <a:lnTo>
                  <a:pt x="840971" y="6472362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EC58359-2D90-4F10-A261-30C62FB31284}"/>
              </a:ext>
            </a:extLst>
          </p:cNvPr>
          <p:cNvSpPr/>
          <p:nvPr/>
        </p:nvSpPr>
        <p:spPr>
          <a:xfrm rot="5400000" flipH="1">
            <a:off x="7793832" y="3247231"/>
            <a:ext cx="666750" cy="4062413"/>
          </a:xfrm>
          <a:custGeom>
            <a:avLst/>
            <a:gdLst>
              <a:gd name="connsiteX0" fmla="*/ 881150 w 881150"/>
              <a:gd name="connsiteY0" fmla="*/ 6608615 h 7423262"/>
              <a:gd name="connsiteX1" fmla="*/ 881150 w 881150"/>
              <a:gd name="connsiteY1" fmla="*/ 814646 h 7423262"/>
              <a:gd name="connsiteX2" fmla="*/ 881146 w 881150"/>
              <a:gd name="connsiteY2" fmla="*/ 814646 h 7423262"/>
              <a:gd name="connsiteX3" fmla="*/ 440575 w 881150"/>
              <a:gd name="connsiteY3" fmla="*/ 0 h 7423262"/>
              <a:gd name="connsiteX4" fmla="*/ 3 w 881150"/>
              <a:gd name="connsiteY4" fmla="*/ 814646 h 7423262"/>
              <a:gd name="connsiteX5" fmla="*/ 1 w 881150"/>
              <a:gd name="connsiteY5" fmla="*/ 814646 h 7423262"/>
              <a:gd name="connsiteX6" fmla="*/ 1 w 881150"/>
              <a:gd name="connsiteY6" fmla="*/ 814651 h 7423262"/>
              <a:gd name="connsiteX7" fmla="*/ 0 w 881150"/>
              <a:gd name="connsiteY7" fmla="*/ 814652 h 7423262"/>
              <a:gd name="connsiteX8" fmla="*/ 1 w 881150"/>
              <a:gd name="connsiteY8" fmla="*/ 814652 h 7423262"/>
              <a:gd name="connsiteX9" fmla="*/ 1 w 881150"/>
              <a:gd name="connsiteY9" fmla="*/ 6608610 h 7423262"/>
              <a:gd name="connsiteX10" fmla="*/ 0 w 881150"/>
              <a:gd name="connsiteY10" fmla="*/ 6608610 h 7423262"/>
              <a:gd name="connsiteX11" fmla="*/ 1 w 881150"/>
              <a:gd name="connsiteY11" fmla="*/ 6608611 h 7423262"/>
              <a:gd name="connsiteX12" fmla="*/ 1 w 881150"/>
              <a:gd name="connsiteY12" fmla="*/ 6608615 h 7423262"/>
              <a:gd name="connsiteX13" fmla="*/ 3 w 881150"/>
              <a:gd name="connsiteY13" fmla="*/ 6608615 h 7423262"/>
              <a:gd name="connsiteX14" fmla="*/ 440575 w 881150"/>
              <a:gd name="connsiteY14" fmla="*/ 7423262 h 7423262"/>
              <a:gd name="connsiteX15" fmla="*/ 881146 w 881150"/>
              <a:gd name="connsiteY15" fmla="*/ 6608615 h 7423262"/>
              <a:gd name="connsiteX16" fmla="*/ 881150 w 881150"/>
              <a:gd name="connsiteY16" fmla="*/ 6608615 h 7423262"/>
              <a:gd name="connsiteX17" fmla="*/ 840971 w 881150"/>
              <a:gd name="connsiteY17" fmla="*/ 6472362 h 7423262"/>
              <a:gd name="connsiteX18" fmla="*/ 840967 w 881150"/>
              <a:gd name="connsiteY18" fmla="*/ 6472362 h 7423262"/>
              <a:gd name="connsiteX19" fmla="*/ 440574 w 881150"/>
              <a:gd name="connsiteY19" fmla="*/ 7248695 h 7423262"/>
              <a:gd name="connsiteX20" fmla="*/ 40181 w 881150"/>
              <a:gd name="connsiteY20" fmla="*/ 6472362 h 7423262"/>
              <a:gd name="connsiteX21" fmla="*/ 40179 w 881150"/>
              <a:gd name="connsiteY21" fmla="*/ 6472362 h 7423262"/>
              <a:gd name="connsiteX22" fmla="*/ 40179 w 881150"/>
              <a:gd name="connsiteY22" fmla="*/ 6472359 h 7423262"/>
              <a:gd name="connsiteX23" fmla="*/ 40178 w 881150"/>
              <a:gd name="connsiteY23" fmla="*/ 6472358 h 7423262"/>
              <a:gd name="connsiteX24" fmla="*/ 40179 w 881150"/>
              <a:gd name="connsiteY24" fmla="*/ 6472358 h 7423262"/>
              <a:gd name="connsiteX25" fmla="*/ 40179 w 881150"/>
              <a:gd name="connsiteY25" fmla="*/ 950903 h 7423262"/>
              <a:gd name="connsiteX26" fmla="*/ 40178 w 881150"/>
              <a:gd name="connsiteY26" fmla="*/ 950903 h 7423262"/>
              <a:gd name="connsiteX27" fmla="*/ 40179 w 881150"/>
              <a:gd name="connsiteY27" fmla="*/ 950902 h 7423262"/>
              <a:gd name="connsiteX28" fmla="*/ 40179 w 881150"/>
              <a:gd name="connsiteY28" fmla="*/ 950897 h 7423262"/>
              <a:gd name="connsiteX29" fmla="*/ 40181 w 881150"/>
              <a:gd name="connsiteY29" fmla="*/ 950897 h 7423262"/>
              <a:gd name="connsiteX30" fmla="*/ 440574 w 881150"/>
              <a:gd name="connsiteY30" fmla="*/ 174566 h 7423262"/>
              <a:gd name="connsiteX31" fmla="*/ 840967 w 881150"/>
              <a:gd name="connsiteY31" fmla="*/ 950897 h 7423262"/>
              <a:gd name="connsiteX32" fmla="*/ 840971 w 881150"/>
              <a:gd name="connsiteY32" fmla="*/ 950897 h 7423262"/>
              <a:gd name="connsiteX33" fmla="*/ 840971 w 881150"/>
              <a:gd name="connsiteY33" fmla="*/ 6472362 h 74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81150" h="7423262">
                <a:moveTo>
                  <a:pt x="881150" y="6608615"/>
                </a:moveTo>
                <a:lnTo>
                  <a:pt x="881150" y="814646"/>
                </a:lnTo>
                <a:lnTo>
                  <a:pt x="881146" y="814646"/>
                </a:lnTo>
                <a:lnTo>
                  <a:pt x="440575" y="0"/>
                </a:lnTo>
                <a:lnTo>
                  <a:pt x="3" y="814646"/>
                </a:lnTo>
                <a:lnTo>
                  <a:pt x="1" y="814646"/>
                </a:lnTo>
                <a:lnTo>
                  <a:pt x="1" y="814651"/>
                </a:lnTo>
                <a:lnTo>
                  <a:pt x="0" y="814652"/>
                </a:lnTo>
                <a:lnTo>
                  <a:pt x="1" y="814652"/>
                </a:lnTo>
                <a:lnTo>
                  <a:pt x="1" y="6608610"/>
                </a:lnTo>
                <a:lnTo>
                  <a:pt x="0" y="6608610"/>
                </a:lnTo>
                <a:lnTo>
                  <a:pt x="1" y="6608611"/>
                </a:lnTo>
                <a:lnTo>
                  <a:pt x="1" y="6608615"/>
                </a:lnTo>
                <a:lnTo>
                  <a:pt x="3" y="6608615"/>
                </a:lnTo>
                <a:lnTo>
                  <a:pt x="440575" y="7423262"/>
                </a:lnTo>
                <a:lnTo>
                  <a:pt x="881146" y="6608615"/>
                </a:lnTo>
                <a:lnTo>
                  <a:pt x="881150" y="6608615"/>
                </a:lnTo>
                <a:close/>
                <a:moveTo>
                  <a:pt x="840971" y="6472362"/>
                </a:moveTo>
                <a:lnTo>
                  <a:pt x="840967" y="6472362"/>
                </a:lnTo>
                <a:lnTo>
                  <a:pt x="440574" y="7248695"/>
                </a:lnTo>
                <a:lnTo>
                  <a:pt x="40181" y="6472362"/>
                </a:lnTo>
                <a:lnTo>
                  <a:pt x="40179" y="6472362"/>
                </a:lnTo>
                <a:lnTo>
                  <a:pt x="40179" y="6472359"/>
                </a:lnTo>
                <a:lnTo>
                  <a:pt x="40178" y="6472358"/>
                </a:lnTo>
                <a:lnTo>
                  <a:pt x="40179" y="6472358"/>
                </a:lnTo>
                <a:lnTo>
                  <a:pt x="40179" y="950903"/>
                </a:lnTo>
                <a:lnTo>
                  <a:pt x="40178" y="950903"/>
                </a:lnTo>
                <a:lnTo>
                  <a:pt x="40179" y="950902"/>
                </a:lnTo>
                <a:lnTo>
                  <a:pt x="40179" y="950897"/>
                </a:lnTo>
                <a:lnTo>
                  <a:pt x="40181" y="950897"/>
                </a:lnTo>
                <a:lnTo>
                  <a:pt x="440574" y="174566"/>
                </a:lnTo>
                <a:lnTo>
                  <a:pt x="840967" y="950897"/>
                </a:lnTo>
                <a:lnTo>
                  <a:pt x="840971" y="950897"/>
                </a:lnTo>
                <a:lnTo>
                  <a:pt x="840971" y="6472362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7110281-C34D-41D2-A7BA-DF8639CBDA32}"/>
              </a:ext>
            </a:extLst>
          </p:cNvPr>
          <p:cNvSpPr/>
          <p:nvPr/>
        </p:nvSpPr>
        <p:spPr>
          <a:xfrm rot="16200000">
            <a:off x="5529266" y="1686329"/>
            <a:ext cx="585926" cy="1162974"/>
          </a:xfrm>
          <a:custGeom>
            <a:avLst/>
            <a:gdLst>
              <a:gd name="connsiteX0" fmla="*/ 4439 w 585926"/>
              <a:gd name="connsiteY0" fmla="*/ 0 h 1162974"/>
              <a:gd name="connsiteX1" fmla="*/ 585926 w 585926"/>
              <a:gd name="connsiteY1" fmla="*/ 581487 h 1162974"/>
              <a:gd name="connsiteX2" fmla="*/ 4439 w 585926"/>
              <a:gd name="connsiteY2" fmla="*/ 1162974 h 1162974"/>
              <a:gd name="connsiteX3" fmla="*/ 0 w 585926"/>
              <a:gd name="connsiteY3" fmla="*/ 1162527 h 1162974"/>
              <a:gd name="connsiteX4" fmla="*/ 0 w 585926"/>
              <a:gd name="connsiteY4" fmla="*/ 448 h 1162974"/>
              <a:gd name="connsiteX5" fmla="*/ 4439 w 585926"/>
              <a:gd name="connsiteY5" fmla="*/ 0 h 1162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5926" h="1162974">
                <a:moveTo>
                  <a:pt x="4439" y="0"/>
                </a:moveTo>
                <a:cubicBezTo>
                  <a:pt x="325585" y="0"/>
                  <a:pt x="585926" y="260341"/>
                  <a:pt x="585926" y="581487"/>
                </a:cubicBezTo>
                <a:cubicBezTo>
                  <a:pt x="585926" y="902633"/>
                  <a:pt x="325585" y="1162974"/>
                  <a:pt x="4439" y="1162974"/>
                </a:cubicBezTo>
                <a:lnTo>
                  <a:pt x="0" y="1162527"/>
                </a:lnTo>
                <a:lnTo>
                  <a:pt x="0" y="448"/>
                </a:lnTo>
                <a:lnTo>
                  <a:pt x="4439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9DCD48A-09C6-4080-859E-D132F85B01EE}"/>
              </a:ext>
            </a:extLst>
          </p:cNvPr>
          <p:cNvGrpSpPr>
            <a:grpSpLocks/>
          </p:cNvGrpSpPr>
          <p:nvPr/>
        </p:nvGrpSpPr>
        <p:grpSpPr bwMode="auto">
          <a:xfrm>
            <a:off x="5240338" y="2003425"/>
            <a:ext cx="1163637" cy="1079500"/>
            <a:chOff x="2468443" y="1809549"/>
            <a:chExt cx="1162079" cy="1080133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81CC562-4DE0-4EA3-959F-5221496706F9}"/>
                </a:ext>
              </a:extLst>
            </p:cNvPr>
            <p:cNvSpPr/>
            <p:nvPr/>
          </p:nvSpPr>
          <p:spPr>
            <a:xfrm rot="16200000">
              <a:off x="2761183" y="2020342"/>
              <a:ext cx="576600" cy="1162079"/>
            </a:xfrm>
            <a:custGeom>
              <a:avLst/>
              <a:gdLst>
                <a:gd name="connsiteX0" fmla="*/ 577048 w 577048"/>
                <a:gd name="connsiteY0" fmla="*/ 0 h 1162079"/>
                <a:gd name="connsiteX1" fmla="*/ 577048 w 577048"/>
                <a:gd name="connsiteY1" fmla="*/ 1162079 h 1162079"/>
                <a:gd name="connsiteX2" fmla="*/ 464297 w 577048"/>
                <a:gd name="connsiteY2" fmla="*/ 1150712 h 1162079"/>
                <a:gd name="connsiteX3" fmla="*/ 0 w 577048"/>
                <a:gd name="connsiteY3" fmla="*/ 581039 h 1162079"/>
                <a:gd name="connsiteX4" fmla="*/ 464297 w 577048"/>
                <a:gd name="connsiteY4" fmla="*/ 11366 h 1162079"/>
                <a:gd name="connsiteX5" fmla="*/ 577048 w 577048"/>
                <a:gd name="connsiteY5" fmla="*/ 0 h 1162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7048" h="1162079">
                  <a:moveTo>
                    <a:pt x="577048" y="0"/>
                  </a:moveTo>
                  <a:lnTo>
                    <a:pt x="577048" y="1162079"/>
                  </a:lnTo>
                  <a:lnTo>
                    <a:pt x="464297" y="1150712"/>
                  </a:lnTo>
                  <a:cubicBezTo>
                    <a:pt x="199323" y="1096491"/>
                    <a:pt x="0" y="862042"/>
                    <a:pt x="0" y="581039"/>
                  </a:cubicBezTo>
                  <a:cubicBezTo>
                    <a:pt x="0" y="300036"/>
                    <a:pt x="199323" y="65587"/>
                    <a:pt x="464297" y="11366"/>
                  </a:cubicBezTo>
                  <a:lnTo>
                    <a:pt x="577048" y="0"/>
                  </a:lnTo>
                  <a:close/>
                </a:path>
              </a:pathLst>
            </a:custGeom>
            <a:solidFill>
              <a:srgbClr val="C00000"/>
            </a:solidFill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B1353C6-DEF0-4676-8DE6-6BC11A7F0659}"/>
                </a:ext>
              </a:extLst>
            </p:cNvPr>
            <p:cNvSpPr/>
            <p:nvPr/>
          </p:nvSpPr>
          <p:spPr>
            <a:xfrm>
              <a:off x="2518330" y="1809549"/>
              <a:ext cx="1062303" cy="103457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46C7CC5-79CF-4E27-BDD4-1773B19BABAE}"/>
              </a:ext>
            </a:extLst>
          </p:cNvPr>
          <p:cNvSpPr/>
          <p:nvPr/>
        </p:nvSpPr>
        <p:spPr>
          <a:xfrm flipH="1">
            <a:off x="5648325" y="2233613"/>
            <a:ext cx="468313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62AC255-B745-40F3-895D-420960DC4A84}"/>
              </a:ext>
            </a:extLst>
          </p:cNvPr>
          <p:cNvSpPr/>
          <p:nvPr/>
        </p:nvSpPr>
        <p:spPr>
          <a:xfrm flipH="1">
            <a:off x="5649913" y="2271713"/>
            <a:ext cx="468312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73F8919-EA5B-4322-AACF-63CC4A3AF2B3}"/>
              </a:ext>
            </a:extLst>
          </p:cNvPr>
          <p:cNvSpPr/>
          <p:nvPr/>
        </p:nvSpPr>
        <p:spPr>
          <a:xfrm flipH="1">
            <a:off x="5592763" y="2252663"/>
            <a:ext cx="468312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F732FE-6911-4252-824F-DA92FF4EEC35}"/>
              </a:ext>
            </a:extLst>
          </p:cNvPr>
          <p:cNvSpPr/>
          <p:nvPr/>
        </p:nvSpPr>
        <p:spPr>
          <a:xfrm flipH="1">
            <a:off x="5592763" y="2281238"/>
            <a:ext cx="468312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2D04EDC-EE30-4276-BA7D-21157D387C3F}"/>
              </a:ext>
            </a:extLst>
          </p:cNvPr>
          <p:cNvSpPr/>
          <p:nvPr/>
        </p:nvSpPr>
        <p:spPr>
          <a:xfrm flipH="1">
            <a:off x="5603875" y="2203450"/>
            <a:ext cx="468313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815075B-F854-4CAA-A5E0-035DAC857414}"/>
              </a:ext>
            </a:extLst>
          </p:cNvPr>
          <p:cNvSpPr/>
          <p:nvPr/>
        </p:nvSpPr>
        <p:spPr>
          <a:xfrm flipH="1">
            <a:off x="5614988" y="2241550"/>
            <a:ext cx="468312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06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177A931-DA66-4FFD-8397-6DF9BAC59216}"/>
              </a:ext>
            </a:extLst>
          </p:cNvPr>
          <p:cNvSpPr/>
          <p:nvPr/>
        </p:nvSpPr>
        <p:spPr>
          <a:xfrm flipH="1">
            <a:off x="5619750" y="2233613"/>
            <a:ext cx="468313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08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340E71C-6648-433E-80B1-89BDC5947777}"/>
              </a:ext>
            </a:extLst>
          </p:cNvPr>
          <p:cNvSpPr/>
          <p:nvPr/>
        </p:nvSpPr>
        <p:spPr>
          <a:xfrm flipH="1">
            <a:off x="5680075" y="2216150"/>
            <a:ext cx="468313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09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209A7FF-BBF0-4F32-970E-BC24315476BB}"/>
              </a:ext>
            </a:extLst>
          </p:cNvPr>
          <p:cNvSpPr/>
          <p:nvPr/>
        </p:nvSpPr>
        <p:spPr>
          <a:xfrm flipH="1">
            <a:off x="5619750" y="2212975"/>
            <a:ext cx="468313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10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87F1645-38E1-43B3-A1A9-1FAE4E0A5D56}"/>
              </a:ext>
            </a:extLst>
          </p:cNvPr>
          <p:cNvSpPr/>
          <p:nvPr/>
        </p:nvSpPr>
        <p:spPr>
          <a:xfrm rot="5400000" flipH="1">
            <a:off x="5396707" y="-2301082"/>
            <a:ext cx="939800" cy="10520363"/>
          </a:xfrm>
          <a:custGeom>
            <a:avLst/>
            <a:gdLst>
              <a:gd name="connsiteX0" fmla="*/ 881150 w 881150"/>
              <a:gd name="connsiteY0" fmla="*/ 6608615 h 7423262"/>
              <a:gd name="connsiteX1" fmla="*/ 881150 w 881150"/>
              <a:gd name="connsiteY1" fmla="*/ 814646 h 7423262"/>
              <a:gd name="connsiteX2" fmla="*/ 881146 w 881150"/>
              <a:gd name="connsiteY2" fmla="*/ 814646 h 7423262"/>
              <a:gd name="connsiteX3" fmla="*/ 440575 w 881150"/>
              <a:gd name="connsiteY3" fmla="*/ 0 h 7423262"/>
              <a:gd name="connsiteX4" fmla="*/ 3 w 881150"/>
              <a:gd name="connsiteY4" fmla="*/ 814646 h 7423262"/>
              <a:gd name="connsiteX5" fmla="*/ 1 w 881150"/>
              <a:gd name="connsiteY5" fmla="*/ 814646 h 7423262"/>
              <a:gd name="connsiteX6" fmla="*/ 1 w 881150"/>
              <a:gd name="connsiteY6" fmla="*/ 814651 h 7423262"/>
              <a:gd name="connsiteX7" fmla="*/ 0 w 881150"/>
              <a:gd name="connsiteY7" fmla="*/ 814652 h 7423262"/>
              <a:gd name="connsiteX8" fmla="*/ 1 w 881150"/>
              <a:gd name="connsiteY8" fmla="*/ 814652 h 7423262"/>
              <a:gd name="connsiteX9" fmla="*/ 1 w 881150"/>
              <a:gd name="connsiteY9" fmla="*/ 6608610 h 7423262"/>
              <a:gd name="connsiteX10" fmla="*/ 0 w 881150"/>
              <a:gd name="connsiteY10" fmla="*/ 6608610 h 7423262"/>
              <a:gd name="connsiteX11" fmla="*/ 1 w 881150"/>
              <a:gd name="connsiteY11" fmla="*/ 6608611 h 7423262"/>
              <a:gd name="connsiteX12" fmla="*/ 1 w 881150"/>
              <a:gd name="connsiteY12" fmla="*/ 6608615 h 7423262"/>
              <a:gd name="connsiteX13" fmla="*/ 3 w 881150"/>
              <a:gd name="connsiteY13" fmla="*/ 6608615 h 7423262"/>
              <a:gd name="connsiteX14" fmla="*/ 440575 w 881150"/>
              <a:gd name="connsiteY14" fmla="*/ 7423262 h 7423262"/>
              <a:gd name="connsiteX15" fmla="*/ 881146 w 881150"/>
              <a:gd name="connsiteY15" fmla="*/ 6608615 h 7423262"/>
              <a:gd name="connsiteX16" fmla="*/ 881150 w 881150"/>
              <a:gd name="connsiteY16" fmla="*/ 6608615 h 7423262"/>
              <a:gd name="connsiteX17" fmla="*/ 840971 w 881150"/>
              <a:gd name="connsiteY17" fmla="*/ 6472362 h 7423262"/>
              <a:gd name="connsiteX18" fmla="*/ 840967 w 881150"/>
              <a:gd name="connsiteY18" fmla="*/ 6472362 h 7423262"/>
              <a:gd name="connsiteX19" fmla="*/ 440574 w 881150"/>
              <a:gd name="connsiteY19" fmla="*/ 7248695 h 7423262"/>
              <a:gd name="connsiteX20" fmla="*/ 40181 w 881150"/>
              <a:gd name="connsiteY20" fmla="*/ 6472362 h 7423262"/>
              <a:gd name="connsiteX21" fmla="*/ 40179 w 881150"/>
              <a:gd name="connsiteY21" fmla="*/ 6472362 h 7423262"/>
              <a:gd name="connsiteX22" fmla="*/ 40179 w 881150"/>
              <a:gd name="connsiteY22" fmla="*/ 6472359 h 7423262"/>
              <a:gd name="connsiteX23" fmla="*/ 40178 w 881150"/>
              <a:gd name="connsiteY23" fmla="*/ 6472358 h 7423262"/>
              <a:gd name="connsiteX24" fmla="*/ 40179 w 881150"/>
              <a:gd name="connsiteY24" fmla="*/ 6472358 h 7423262"/>
              <a:gd name="connsiteX25" fmla="*/ 40179 w 881150"/>
              <a:gd name="connsiteY25" fmla="*/ 950903 h 7423262"/>
              <a:gd name="connsiteX26" fmla="*/ 40178 w 881150"/>
              <a:gd name="connsiteY26" fmla="*/ 950903 h 7423262"/>
              <a:gd name="connsiteX27" fmla="*/ 40179 w 881150"/>
              <a:gd name="connsiteY27" fmla="*/ 950902 h 7423262"/>
              <a:gd name="connsiteX28" fmla="*/ 40179 w 881150"/>
              <a:gd name="connsiteY28" fmla="*/ 950897 h 7423262"/>
              <a:gd name="connsiteX29" fmla="*/ 40181 w 881150"/>
              <a:gd name="connsiteY29" fmla="*/ 950897 h 7423262"/>
              <a:gd name="connsiteX30" fmla="*/ 440574 w 881150"/>
              <a:gd name="connsiteY30" fmla="*/ 174566 h 7423262"/>
              <a:gd name="connsiteX31" fmla="*/ 840967 w 881150"/>
              <a:gd name="connsiteY31" fmla="*/ 950897 h 7423262"/>
              <a:gd name="connsiteX32" fmla="*/ 840971 w 881150"/>
              <a:gd name="connsiteY32" fmla="*/ 950897 h 7423262"/>
              <a:gd name="connsiteX33" fmla="*/ 840971 w 881150"/>
              <a:gd name="connsiteY33" fmla="*/ 6472362 h 74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81150" h="7423262">
                <a:moveTo>
                  <a:pt x="881150" y="6608615"/>
                </a:moveTo>
                <a:lnTo>
                  <a:pt x="881150" y="814646"/>
                </a:lnTo>
                <a:lnTo>
                  <a:pt x="881146" y="814646"/>
                </a:lnTo>
                <a:lnTo>
                  <a:pt x="440575" y="0"/>
                </a:lnTo>
                <a:lnTo>
                  <a:pt x="3" y="814646"/>
                </a:lnTo>
                <a:lnTo>
                  <a:pt x="1" y="814646"/>
                </a:lnTo>
                <a:lnTo>
                  <a:pt x="1" y="814651"/>
                </a:lnTo>
                <a:lnTo>
                  <a:pt x="0" y="814652"/>
                </a:lnTo>
                <a:lnTo>
                  <a:pt x="1" y="814652"/>
                </a:lnTo>
                <a:lnTo>
                  <a:pt x="1" y="6608610"/>
                </a:lnTo>
                <a:lnTo>
                  <a:pt x="0" y="6608610"/>
                </a:lnTo>
                <a:lnTo>
                  <a:pt x="1" y="6608611"/>
                </a:lnTo>
                <a:lnTo>
                  <a:pt x="1" y="6608615"/>
                </a:lnTo>
                <a:lnTo>
                  <a:pt x="3" y="6608615"/>
                </a:lnTo>
                <a:lnTo>
                  <a:pt x="440575" y="7423262"/>
                </a:lnTo>
                <a:lnTo>
                  <a:pt x="881146" y="6608615"/>
                </a:lnTo>
                <a:lnTo>
                  <a:pt x="881150" y="6608615"/>
                </a:lnTo>
                <a:close/>
                <a:moveTo>
                  <a:pt x="840971" y="6472362"/>
                </a:moveTo>
                <a:lnTo>
                  <a:pt x="840967" y="6472362"/>
                </a:lnTo>
                <a:lnTo>
                  <a:pt x="440574" y="7248695"/>
                </a:lnTo>
                <a:lnTo>
                  <a:pt x="40181" y="6472362"/>
                </a:lnTo>
                <a:lnTo>
                  <a:pt x="40179" y="6472362"/>
                </a:lnTo>
                <a:lnTo>
                  <a:pt x="40179" y="6472359"/>
                </a:lnTo>
                <a:lnTo>
                  <a:pt x="40178" y="6472358"/>
                </a:lnTo>
                <a:lnTo>
                  <a:pt x="40179" y="6472358"/>
                </a:lnTo>
                <a:lnTo>
                  <a:pt x="40179" y="950903"/>
                </a:lnTo>
                <a:lnTo>
                  <a:pt x="40178" y="950903"/>
                </a:lnTo>
                <a:lnTo>
                  <a:pt x="40179" y="950902"/>
                </a:lnTo>
                <a:lnTo>
                  <a:pt x="40179" y="950897"/>
                </a:lnTo>
                <a:lnTo>
                  <a:pt x="40181" y="950897"/>
                </a:lnTo>
                <a:lnTo>
                  <a:pt x="440574" y="174566"/>
                </a:lnTo>
                <a:lnTo>
                  <a:pt x="840967" y="950897"/>
                </a:lnTo>
                <a:lnTo>
                  <a:pt x="840971" y="950897"/>
                </a:lnTo>
                <a:lnTo>
                  <a:pt x="840971" y="6472362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FA2B59-F041-4A20-AEA4-7B4B89C46238}"/>
              </a:ext>
            </a:extLst>
          </p:cNvPr>
          <p:cNvSpPr txBox="1"/>
          <p:nvPr/>
        </p:nvSpPr>
        <p:spPr>
          <a:xfrm>
            <a:off x="1891489" y="2675264"/>
            <a:ext cx="8339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CC9900"/>
                </a:solidFill>
              </a:rPr>
              <a:t>নিমগাছ গল্পে কবি বলতে কাকে বোঝানো হয়েছে ? </a:t>
            </a:r>
            <a:endParaRPr lang="en-US" sz="2800" dirty="0">
              <a:solidFill>
                <a:srgbClr val="CC99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D27FBA-88E8-4F8B-B22B-47165CE5956C}"/>
              </a:ext>
            </a:extLst>
          </p:cNvPr>
          <p:cNvSpPr txBox="1"/>
          <p:nvPr/>
        </p:nvSpPr>
        <p:spPr>
          <a:xfrm>
            <a:off x="2098307" y="4030811"/>
            <a:ext cx="3796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CC9900"/>
                </a:solidFill>
              </a:rPr>
              <a:t>ক)যিনি কবিতা লেখেন</a:t>
            </a:r>
            <a:endParaRPr lang="en-US" sz="2400" dirty="0">
              <a:solidFill>
                <a:srgbClr val="CC9900"/>
              </a:solidFill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7468D53-6069-4A22-B959-CB9F97AB89A7}"/>
              </a:ext>
            </a:extLst>
          </p:cNvPr>
          <p:cNvGrpSpPr/>
          <p:nvPr/>
        </p:nvGrpSpPr>
        <p:grpSpPr>
          <a:xfrm>
            <a:off x="6148388" y="3914775"/>
            <a:ext cx="3945305" cy="681038"/>
            <a:chOff x="2743201" y="2476869"/>
            <a:chExt cx="4776183" cy="727970"/>
          </a:xfrm>
          <a:solidFill>
            <a:srgbClr val="009900"/>
          </a:solidFill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98F03F8-8C19-493F-8BAA-FDE1359C6139}"/>
                </a:ext>
              </a:extLst>
            </p:cNvPr>
            <p:cNvSpPr/>
            <p:nvPr/>
          </p:nvSpPr>
          <p:spPr>
            <a:xfrm>
              <a:off x="3471169" y="2476870"/>
              <a:ext cx="3320248" cy="7279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C9B09D8C-3628-45D3-B66C-30983E6C16F4}"/>
                </a:ext>
              </a:extLst>
            </p:cNvPr>
            <p:cNvSpPr/>
            <p:nvPr/>
          </p:nvSpPr>
          <p:spPr>
            <a:xfrm rot="16200000">
              <a:off x="2743203" y="2476867"/>
              <a:ext cx="727968" cy="72797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226DC60C-871B-44A8-ABDD-7B1CAA7C698A}"/>
                </a:ext>
              </a:extLst>
            </p:cNvPr>
            <p:cNvSpPr/>
            <p:nvPr/>
          </p:nvSpPr>
          <p:spPr>
            <a:xfrm rot="5400000" flipH="1">
              <a:off x="6791415" y="2476869"/>
              <a:ext cx="727968" cy="72797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1E4F84F-41E1-4F59-AA43-AB8FCD5CA3E1}"/>
              </a:ext>
            </a:extLst>
          </p:cNvPr>
          <p:cNvSpPr txBox="1"/>
          <p:nvPr/>
        </p:nvSpPr>
        <p:spPr>
          <a:xfrm>
            <a:off x="6588729" y="4078717"/>
            <a:ext cx="3142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CC9900"/>
                </a:solidFill>
              </a:rPr>
              <a:t>খ)সৌন্দর্যের পূজারি</a:t>
            </a:r>
            <a:endParaRPr lang="en-US" sz="2400" dirty="0">
              <a:solidFill>
                <a:srgbClr val="CC99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60C59F-5695-4F8E-8AE6-9F44B806AB01}"/>
              </a:ext>
            </a:extLst>
          </p:cNvPr>
          <p:cNvSpPr txBox="1"/>
          <p:nvPr/>
        </p:nvSpPr>
        <p:spPr>
          <a:xfrm>
            <a:off x="1991318" y="5124450"/>
            <a:ext cx="4062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CC9900"/>
                </a:solidFill>
              </a:rPr>
              <a:t>গ)গাছটির উপকারি</a:t>
            </a:r>
            <a:endParaRPr lang="en-US" sz="2400" dirty="0">
              <a:solidFill>
                <a:srgbClr val="CC99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A89F274-E6D9-4B50-838D-D2094ED267A3}"/>
              </a:ext>
            </a:extLst>
          </p:cNvPr>
          <p:cNvSpPr txBox="1"/>
          <p:nvPr/>
        </p:nvSpPr>
        <p:spPr>
          <a:xfrm>
            <a:off x="6679933" y="5124450"/>
            <a:ext cx="3051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CC9900"/>
                </a:solidFill>
              </a:rPr>
              <a:t>ঘ)মুক্তির দূত</a:t>
            </a:r>
            <a:endParaRPr lang="en-US" sz="2400" dirty="0">
              <a:solidFill>
                <a:srgbClr val="CC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618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0"/>
                            </p:stCondLst>
                            <p:childTnLst>
                              <p:par>
                                <p:cTn id="7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17" presetClass="exit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7" presetClass="exit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7" presetClass="exit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7" presetClass="exit" presetSubtype="1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7" presetClass="exit" presetSubtype="1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7" presetClass="exit" presetSubtype="1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7" presetClass="exit" presetSubtype="1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7" presetClass="exit" presetSubtype="1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7" presetClass="exit" presetSubtype="1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7" presetClass="exit" presetSubtype="1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3" grpId="0"/>
      <p:bldP spid="4" grpId="0"/>
      <p:bldP spid="5" grpId="0"/>
      <p:bldP spid="6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9BF89E2-67A7-40EF-A486-C4AD5F9263D5}"/>
              </a:ext>
            </a:extLst>
          </p:cNvPr>
          <p:cNvSpPr/>
          <p:nvPr/>
        </p:nvSpPr>
        <p:spPr>
          <a:xfrm>
            <a:off x="167987" y="125835"/>
            <a:ext cx="11897301" cy="6606330"/>
          </a:xfrm>
          <a:prstGeom prst="roundRect">
            <a:avLst>
              <a:gd name="adj" fmla="val 2826"/>
            </a:avLst>
          </a:prstGeom>
          <a:solidFill>
            <a:schemeClr val="tx1">
              <a:lumMod val="85000"/>
              <a:lumOff val="15000"/>
            </a:schemeClr>
          </a:solidFill>
          <a:ln w="76200"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B67985-2E03-4758-B280-E78E48E7E4E9}"/>
              </a:ext>
            </a:extLst>
          </p:cNvPr>
          <p:cNvSpPr/>
          <p:nvPr/>
        </p:nvSpPr>
        <p:spPr>
          <a:xfrm flipH="1">
            <a:off x="5654675" y="2271713"/>
            <a:ext cx="468313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07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49A6EC9-1EA8-48B9-A035-2ABE1E17DFD8}"/>
              </a:ext>
            </a:extLst>
          </p:cNvPr>
          <p:cNvSpPr/>
          <p:nvPr/>
        </p:nvSpPr>
        <p:spPr>
          <a:xfrm rot="5400000" flipH="1">
            <a:off x="3575292" y="2048118"/>
            <a:ext cx="668337" cy="4373078"/>
          </a:xfrm>
          <a:custGeom>
            <a:avLst/>
            <a:gdLst>
              <a:gd name="connsiteX0" fmla="*/ 881150 w 881150"/>
              <a:gd name="connsiteY0" fmla="*/ 6608615 h 7423262"/>
              <a:gd name="connsiteX1" fmla="*/ 881150 w 881150"/>
              <a:gd name="connsiteY1" fmla="*/ 814646 h 7423262"/>
              <a:gd name="connsiteX2" fmla="*/ 881146 w 881150"/>
              <a:gd name="connsiteY2" fmla="*/ 814646 h 7423262"/>
              <a:gd name="connsiteX3" fmla="*/ 440575 w 881150"/>
              <a:gd name="connsiteY3" fmla="*/ 0 h 7423262"/>
              <a:gd name="connsiteX4" fmla="*/ 3 w 881150"/>
              <a:gd name="connsiteY4" fmla="*/ 814646 h 7423262"/>
              <a:gd name="connsiteX5" fmla="*/ 1 w 881150"/>
              <a:gd name="connsiteY5" fmla="*/ 814646 h 7423262"/>
              <a:gd name="connsiteX6" fmla="*/ 1 w 881150"/>
              <a:gd name="connsiteY6" fmla="*/ 814651 h 7423262"/>
              <a:gd name="connsiteX7" fmla="*/ 0 w 881150"/>
              <a:gd name="connsiteY7" fmla="*/ 814652 h 7423262"/>
              <a:gd name="connsiteX8" fmla="*/ 1 w 881150"/>
              <a:gd name="connsiteY8" fmla="*/ 814652 h 7423262"/>
              <a:gd name="connsiteX9" fmla="*/ 1 w 881150"/>
              <a:gd name="connsiteY9" fmla="*/ 6608610 h 7423262"/>
              <a:gd name="connsiteX10" fmla="*/ 0 w 881150"/>
              <a:gd name="connsiteY10" fmla="*/ 6608610 h 7423262"/>
              <a:gd name="connsiteX11" fmla="*/ 1 w 881150"/>
              <a:gd name="connsiteY11" fmla="*/ 6608611 h 7423262"/>
              <a:gd name="connsiteX12" fmla="*/ 1 w 881150"/>
              <a:gd name="connsiteY12" fmla="*/ 6608615 h 7423262"/>
              <a:gd name="connsiteX13" fmla="*/ 3 w 881150"/>
              <a:gd name="connsiteY13" fmla="*/ 6608615 h 7423262"/>
              <a:gd name="connsiteX14" fmla="*/ 440575 w 881150"/>
              <a:gd name="connsiteY14" fmla="*/ 7423262 h 7423262"/>
              <a:gd name="connsiteX15" fmla="*/ 881146 w 881150"/>
              <a:gd name="connsiteY15" fmla="*/ 6608615 h 7423262"/>
              <a:gd name="connsiteX16" fmla="*/ 881150 w 881150"/>
              <a:gd name="connsiteY16" fmla="*/ 6608615 h 7423262"/>
              <a:gd name="connsiteX17" fmla="*/ 840971 w 881150"/>
              <a:gd name="connsiteY17" fmla="*/ 6472362 h 7423262"/>
              <a:gd name="connsiteX18" fmla="*/ 840967 w 881150"/>
              <a:gd name="connsiteY18" fmla="*/ 6472362 h 7423262"/>
              <a:gd name="connsiteX19" fmla="*/ 440574 w 881150"/>
              <a:gd name="connsiteY19" fmla="*/ 7248695 h 7423262"/>
              <a:gd name="connsiteX20" fmla="*/ 40181 w 881150"/>
              <a:gd name="connsiteY20" fmla="*/ 6472362 h 7423262"/>
              <a:gd name="connsiteX21" fmla="*/ 40179 w 881150"/>
              <a:gd name="connsiteY21" fmla="*/ 6472362 h 7423262"/>
              <a:gd name="connsiteX22" fmla="*/ 40179 w 881150"/>
              <a:gd name="connsiteY22" fmla="*/ 6472359 h 7423262"/>
              <a:gd name="connsiteX23" fmla="*/ 40178 w 881150"/>
              <a:gd name="connsiteY23" fmla="*/ 6472358 h 7423262"/>
              <a:gd name="connsiteX24" fmla="*/ 40179 w 881150"/>
              <a:gd name="connsiteY24" fmla="*/ 6472358 h 7423262"/>
              <a:gd name="connsiteX25" fmla="*/ 40179 w 881150"/>
              <a:gd name="connsiteY25" fmla="*/ 950903 h 7423262"/>
              <a:gd name="connsiteX26" fmla="*/ 40178 w 881150"/>
              <a:gd name="connsiteY26" fmla="*/ 950903 h 7423262"/>
              <a:gd name="connsiteX27" fmla="*/ 40179 w 881150"/>
              <a:gd name="connsiteY27" fmla="*/ 950902 h 7423262"/>
              <a:gd name="connsiteX28" fmla="*/ 40179 w 881150"/>
              <a:gd name="connsiteY28" fmla="*/ 950897 h 7423262"/>
              <a:gd name="connsiteX29" fmla="*/ 40181 w 881150"/>
              <a:gd name="connsiteY29" fmla="*/ 950897 h 7423262"/>
              <a:gd name="connsiteX30" fmla="*/ 440574 w 881150"/>
              <a:gd name="connsiteY30" fmla="*/ 174566 h 7423262"/>
              <a:gd name="connsiteX31" fmla="*/ 840967 w 881150"/>
              <a:gd name="connsiteY31" fmla="*/ 950897 h 7423262"/>
              <a:gd name="connsiteX32" fmla="*/ 840971 w 881150"/>
              <a:gd name="connsiteY32" fmla="*/ 950897 h 7423262"/>
              <a:gd name="connsiteX33" fmla="*/ 840971 w 881150"/>
              <a:gd name="connsiteY33" fmla="*/ 6472362 h 74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81150" h="7423262">
                <a:moveTo>
                  <a:pt x="881150" y="6608615"/>
                </a:moveTo>
                <a:lnTo>
                  <a:pt x="881150" y="814646"/>
                </a:lnTo>
                <a:lnTo>
                  <a:pt x="881146" y="814646"/>
                </a:lnTo>
                <a:lnTo>
                  <a:pt x="440575" y="0"/>
                </a:lnTo>
                <a:lnTo>
                  <a:pt x="3" y="814646"/>
                </a:lnTo>
                <a:lnTo>
                  <a:pt x="1" y="814646"/>
                </a:lnTo>
                <a:lnTo>
                  <a:pt x="1" y="814651"/>
                </a:lnTo>
                <a:lnTo>
                  <a:pt x="0" y="814652"/>
                </a:lnTo>
                <a:lnTo>
                  <a:pt x="1" y="814652"/>
                </a:lnTo>
                <a:lnTo>
                  <a:pt x="1" y="6608610"/>
                </a:lnTo>
                <a:lnTo>
                  <a:pt x="0" y="6608610"/>
                </a:lnTo>
                <a:lnTo>
                  <a:pt x="1" y="6608611"/>
                </a:lnTo>
                <a:lnTo>
                  <a:pt x="1" y="6608615"/>
                </a:lnTo>
                <a:lnTo>
                  <a:pt x="3" y="6608615"/>
                </a:lnTo>
                <a:lnTo>
                  <a:pt x="440575" y="7423262"/>
                </a:lnTo>
                <a:lnTo>
                  <a:pt x="881146" y="6608615"/>
                </a:lnTo>
                <a:lnTo>
                  <a:pt x="881150" y="6608615"/>
                </a:lnTo>
                <a:close/>
                <a:moveTo>
                  <a:pt x="840971" y="6472362"/>
                </a:moveTo>
                <a:lnTo>
                  <a:pt x="840967" y="6472362"/>
                </a:lnTo>
                <a:lnTo>
                  <a:pt x="440574" y="7248695"/>
                </a:lnTo>
                <a:lnTo>
                  <a:pt x="40181" y="6472362"/>
                </a:lnTo>
                <a:lnTo>
                  <a:pt x="40179" y="6472362"/>
                </a:lnTo>
                <a:lnTo>
                  <a:pt x="40179" y="6472359"/>
                </a:lnTo>
                <a:lnTo>
                  <a:pt x="40178" y="6472358"/>
                </a:lnTo>
                <a:lnTo>
                  <a:pt x="40179" y="6472358"/>
                </a:lnTo>
                <a:lnTo>
                  <a:pt x="40179" y="950903"/>
                </a:lnTo>
                <a:lnTo>
                  <a:pt x="40178" y="950903"/>
                </a:lnTo>
                <a:lnTo>
                  <a:pt x="40179" y="950902"/>
                </a:lnTo>
                <a:lnTo>
                  <a:pt x="40179" y="950897"/>
                </a:lnTo>
                <a:lnTo>
                  <a:pt x="40181" y="950897"/>
                </a:lnTo>
                <a:lnTo>
                  <a:pt x="440574" y="174566"/>
                </a:lnTo>
                <a:lnTo>
                  <a:pt x="840967" y="950897"/>
                </a:lnTo>
                <a:lnTo>
                  <a:pt x="840971" y="950897"/>
                </a:lnTo>
                <a:lnTo>
                  <a:pt x="840971" y="6472362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6061F7-2A1F-428B-AC0D-FD356A8252A4}"/>
              </a:ext>
            </a:extLst>
          </p:cNvPr>
          <p:cNvSpPr/>
          <p:nvPr/>
        </p:nvSpPr>
        <p:spPr>
          <a:xfrm rot="5400000" flipH="1">
            <a:off x="7797800" y="2228850"/>
            <a:ext cx="668338" cy="4065588"/>
          </a:xfrm>
          <a:custGeom>
            <a:avLst/>
            <a:gdLst>
              <a:gd name="connsiteX0" fmla="*/ 881150 w 881150"/>
              <a:gd name="connsiteY0" fmla="*/ 6608615 h 7423262"/>
              <a:gd name="connsiteX1" fmla="*/ 881150 w 881150"/>
              <a:gd name="connsiteY1" fmla="*/ 814646 h 7423262"/>
              <a:gd name="connsiteX2" fmla="*/ 881146 w 881150"/>
              <a:gd name="connsiteY2" fmla="*/ 814646 h 7423262"/>
              <a:gd name="connsiteX3" fmla="*/ 440575 w 881150"/>
              <a:gd name="connsiteY3" fmla="*/ 0 h 7423262"/>
              <a:gd name="connsiteX4" fmla="*/ 3 w 881150"/>
              <a:gd name="connsiteY4" fmla="*/ 814646 h 7423262"/>
              <a:gd name="connsiteX5" fmla="*/ 1 w 881150"/>
              <a:gd name="connsiteY5" fmla="*/ 814646 h 7423262"/>
              <a:gd name="connsiteX6" fmla="*/ 1 w 881150"/>
              <a:gd name="connsiteY6" fmla="*/ 814651 h 7423262"/>
              <a:gd name="connsiteX7" fmla="*/ 0 w 881150"/>
              <a:gd name="connsiteY7" fmla="*/ 814652 h 7423262"/>
              <a:gd name="connsiteX8" fmla="*/ 1 w 881150"/>
              <a:gd name="connsiteY8" fmla="*/ 814652 h 7423262"/>
              <a:gd name="connsiteX9" fmla="*/ 1 w 881150"/>
              <a:gd name="connsiteY9" fmla="*/ 6608610 h 7423262"/>
              <a:gd name="connsiteX10" fmla="*/ 0 w 881150"/>
              <a:gd name="connsiteY10" fmla="*/ 6608610 h 7423262"/>
              <a:gd name="connsiteX11" fmla="*/ 1 w 881150"/>
              <a:gd name="connsiteY11" fmla="*/ 6608611 h 7423262"/>
              <a:gd name="connsiteX12" fmla="*/ 1 w 881150"/>
              <a:gd name="connsiteY12" fmla="*/ 6608615 h 7423262"/>
              <a:gd name="connsiteX13" fmla="*/ 3 w 881150"/>
              <a:gd name="connsiteY13" fmla="*/ 6608615 h 7423262"/>
              <a:gd name="connsiteX14" fmla="*/ 440575 w 881150"/>
              <a:gd name="connsiteY14" fmla="*/ 7423262 h 7423262"/>
              <a:gd name="connsiteX15" fmla="*/ 881146 w 881150"/>
              <a:gd name="connsiteY15" fmla="*/ 6608615 h 7423262"/>
              <a:gd name="connsiteX16" fmla="*/ 881150 w 881150"/>
              <a:gd name="connsiteY16" fmla="*/ 6608615 h 7423262"/>
              <a:gd name="connsiteX17" fmla="*/ 840971 w 881150"/>
              <a:gd name="connsiteY17" fmla="*/ 6472362 h 7423262"/>
              <a:gd name="connsiteX18" fmla="*/ 840967 w 881150"/>
              <a:gd name="connsiteY18" fmla="*/ 6472362 h 7423262"/>
              <a:gd name="connsiteX19" fmla="*/ 440574 w 881150"/>
              <a:gd name="connsiteY19" fmla="*/ 7248695 h 7423262"/>
              <a:gd name="connsiteX20" fmla="*/ 40181 w 881150"/>
              <a:gd name="connsiteY20" fmla="*/ 6472362 h 7423262"/>
              <a:gd name="connsiteX21" fmla="*/ 40179 w 881150"/>
              <a:gd name="connsiteY21" fmla="*/ 6472362 h 7423262"/>
              <a:gd name="connsiteX22" fmla="*/ 40179 w 881150"/>
              <a:gd name="connsiteY22" fmla="*/ 6472359 h 7423262"/>
              <a:gd name="connsiteX23" fmla="*/ 40178 w 881150"/>
              <a:gd name="connsiteY23" fmla="*/ 6472358 h 7423262"/>
              <a:gd name="connsiteX24" fmla="*/ 40179 w 881150"/>
              <a:gd name="connsiteY24" fmla="*/ 6472358 h 7423262"/>
              <a:gd name="connsiteX25" fmla="*/ 40179 w 881150"/>
              <a:gd name="connsiteY25" fmla="*/ 950903 h 7423262"/>
              <a:gd name="connsiteX26" fmla="*/ 40178 w 881150"/>
              <a:gd name="connsiteY26" fmla="*/ 950903 h 7423262"/>
              <a:gd name="connsiteX27" fmla="*/ 40179 w 881150"/>
              <a:gd name="connsiteY27" fmla="*/ 950902 h 7423262"/>
              <a:gd name="connsiteX28" fmla="*/ 40179 w 881150"/>
              <a:gd name="connsiteY28" fmla="*/ 950897 h 7423262"/>
              <a:gd name="connsiteX29" fmla="*/ 40181 w 881150"/>
              <a:gd name="connsiteY29" fmla="*/ 950897 h 7423262"/>
              <a:gd name="connsiteX30" fmla="*/ 440574 w 881150"/>
              <a:gd name="connsiteY30" fmla="*/ 174566 h 7423262"/>
              <a:gd name="connsiteX31" fmla="*/ 840967 w 881150"/>
              <a:gd name="connsiteY31" fmla="*/ 950897 h 7423262"/>
              <a:gd name="connsiteX32" fmla="*/ 840971 w 881150"/>
              <a:gd name="connsiteY32" fmla="*/ 950897 h 7423262"/>
              <a:gd name="connsiteX33" fmla="*/ 840971 w 881150"/>
              <a:gd name="connsiteY33" fmla="*/ 6472362 h 74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81150" h="7423262">
                <a:moveTo>
                  <a:pt x="881150" y="6608615"/>
                </a:moveTo>
                <a:lnTo>
                  <a:pt x="881150" y="814646"/>
                </a:lnTo>
                <a:lnTo>
                  <a:pt x="881146" y="814646"/>
                </a:lnTo>
                <a:lnTo>
                  <a:pt x="440575" y="0"/>
                </a:lnTo>
                <a:lnTo>
                  <a:pt x="3" y="814646"/>
                </a:lnTo>
                <a:lnTo>
                  <a:pt x="1" y="814646"/>
                </a:lnTo>
                <a:lnTo>
                  <a:pt x="1" y="814651"/>
                </a:lnTo>
                <a:lnTo>
                  <a:pt x="0" y="814652"/>
                </a:lnTo>
                <a:lnTo>
                  <a:pt x="1" y="814652"/>
                </a:lnTo>
                <a:lnTo>
                  <a:pt x="1" y="6608610"/>
                </a:lnTo>
                <a:lnTo>
                  <a:pt x="0" y="6608610"/>
                </a:lnTo>
                <a:lnTo>
                  <a:pt x="1" y="6608611"/>
                </a:lnTo>
                <a:lnTo>
                  <a:pt x="1" y="6608615"/>
                </a:lnTo>
                <a:lnTo>
                  <a:pt x="3" y="6608615"/>
                </a:lnTo>
                <a:lnTo>
                  <a:pt x="440575" y="7423262"/>
                </a:lnTo>
                <a:lnTo>
                  <a:pt x="881146" y="6608615"/>
                </a:lnTo>
                <a:lnTo>
                  <a:pt x="881150" y="6608615"/>
                </a:lnTo>
                <a:close/>
                <a:moveTo>
                  <a:pt x="840971" y="6472362"/>
                </a:moveTo>
                <a:lnTo>
                  <a:pt x="840967" y="6472362"/>
                </a:lnTo>
                <a:lnTo>
                  <a:pt x="440574" y="7248695"/>
                </a:lnTo>
                <a:lnTo>
                  <a:pt x="40181" y="6472362"/>
                </a:lnTo>
                <a:lnTo>
                  <a:pt x="40179" y="6472362"/>
                </a:lnTo>
                <a:lnTo>
                  <a:pt x="40179" y="6472359"/>
                </a:lnTo>
                <a:lnTo>
                  <a:pt x="40178" y="6472358"/>
                </a:lnTo>
                <a:lnTo>
                  <a:pt x="40179" y="6472358"/>
                </a:lnTo>
                <a:lnTo>
                  <a:pt x="40179" y="950903"/>
                </a:lnTo>
                <a:lnTo>
                  <a:pt x="40178" y="950903"/>
                </a:lnTo>
                <a:lnTo>
                  <a:pt x="40179" y="950902"/>
                </a:lnTo>
                <a:lnTo>
                  <a:pt x="40179" y="950897"/>
                </a:lnTo>
                <a:lnTo>
                  <a:pt x="40181" y="950897"/>
                </a:lnTo>
                <a:lnTo>
                  <a:pt x="440574" y="174566"/>
                </a:lnTo>
                <a:lnTo>
                  <a:pt x="840967" y="950897"/>
                </a:lnTo>
                <a:lnTo>
                  <a:pt x="840971" y="950897"/>
                </a:lnTo>
                <a:lnTo>
                  <a:pt x="840971" y="6472362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EACF76D-B1BF-4A7E-8A19-02CE77A57759}"/>
              </a:ext>
            </a:extLst>
          </p:cNvPr>
          <p:cNvSpPr/>
          <p:nvPr/>
        </p:nvSpPr>
        <p:spPr>
          <a:xfrm rot="5400000" flipH="1">
            <a:off x="3568942" y="3127617"/>
            <a:ext cx="668337" cy="4360379"/>
          </a:xfrm>
          <a:custGeom>
            <a:avLst/>
            <a:gdLst>
              <a:gd name="connsiteX0" fmla="*/ 881150 w 881150"/>
              <a:gd name="connsiteY0" fmla="*/ 6608615 h 7423262"/>
              <a:gd name="connsiteX1" fmla="*/ 881150 w 881150"/>
              <a:gd name="connsiteY1" fmla="*/ 814646 h 7423262"/>
              <a:gd name="connsiteX2" fmla="*/ 881146 w 881150"/>
              <a:gd name="connsiteY2" fmla="*/ 814646 h 7423262"/>
              <a:gd name="connsiteX3" fmla="*/ 440575 w 881150"/>
              <a:gd name="connsiteY3" fmla="*/ 0 h 7423262"/>
              <a:gd name="connsiteX4" fmla="*/ 3 w 881150"/>
              <a:gd name="connsiteY4" fmla="*/ 814646 h 7423262"/>
              <a:gd name="connsiteX5" fmla="*/ 1 w 881150"/>
              <a:gd name="connsiteY5" fmla="*/ 814646 h 7423262"/>
              <a:gd name="connsiteX6" fmla="*/ 1 w 881150"/>
              <a:gd name="connsiteY6" fmla="*/ 814651 h 7423262"/>
              <a:gd name="connsiteX7" fmla="*/ 0 w 881150"/>
              <a:gd name="connsiteY7" fmla="*/ 814652 h 7423262"/>
              <a:gd name="connsiteX8" fmla="*/ 1 w 881150"/>
              <a:gd name="connsiteY8" fmla="*/ 814652 h 7423262"/>
              <a:gd name="connsiteX9" fmla="*/ 1 w 881150"/>
              <a:gd name="connsiteY9" fmla="*/ 6608610 h 7423262"/>
              <a:gd name="connsiteX10" fmla="*/ 0 w 881150"/>
              <a:gd name="connsiteY10" fmla="*/ 6608610 h 7423262"/>
              <a:gd name="connsiteX11" fmla="*/ 1 w 881150"/>
              <a:gd name="connsiteY11" fmla="*/ 6608611 h 7423262"/>
              <a:gd name="connsiteX12" fmla="*/ 1 w 881150"/>
              <a:gd name="connsiteY12" fmla="*/ 6608615 h 7423262"/>
              <a:gd name="connsiteX13" fmla="*/ 3 w 881150"/>
              <a:gd name="connsiteY13" fmla="*/ 6608615 h 7423262"/>
              <a:gd name="connsiteX14" fmla="*/ 440575 w 881150"/>
              <a:gd name="connsiteY14" fmla="*/ 7423262 h 7423262"/>
              <a:gd name="connsiteX15" fmla="*/ 881146 w 881150"/>
              <a:gd name="connsiteY15" fmla="*/ 6608615 h 7423262"/>
              <a:gd name="connsiteX16" fmla="*/ 881150 w 881150"/>
              <a:gd name="connsiteY16" fmla="*/ 6608615 h 7423262"/>
              <a:gd name="connsiteX17" fmla="*/ 840971 w 881150"/>
              <a:gd name="connsiteY17" fmla="*/ 6472362 h 7423262"/>
              <a:gd name="connsiteX18" fmla="*/ 840967 w 881150"/>
              <a:gd name="connsiteY18" fmla="*/ 6472362 h 7423262"/>
              <a:gd name="connsiteX19" fmla="*/ 440574 w 881150"/>
              <a:gd name="connsiteY19" fmla="*/ 7248695 h 7423262"/>
              <a:gd name="connsiteX20" fmla="*/ 40181 w 881150"/>
              <a:gd name="connsiteY20" fmla="*/ 6472362 h 7423262"/>
              <a:gd name="connsiteX21" fmla="*/ 40179 w 881150"/>
              <a:gd name="connsiteY21" fmla="*/ 6472362 h 7423262"/>
              <a:gd name="connsiteX22" fmla="*/ 40179 w 881150"/>
              <a:gd name="connsiteY22" fmla="*/ 6472359 h 7423262"/>
              <a:gd name="connsiteX23" fmla="*/ 40178 w 881150"/>
              <a:gd name="connsiteY23" fmla="*/ 6472358 h 7423262"/>
              <a:gd name="connsiteX24" fmla="*/ 40179 w 881150"/>
              <a:gd name="connsiteY24" fmla="*/ 6472358 h 7423262"/>
              <a:gd name="connsiteX25" fmla="*/ 40179 w 881150"/>
              <a:gd name="connsiteY25" fmla="*/ 950903 h 7423262"/>
              <a:gd name="connsiteX26" fmla="*/ 40178 w 881150"/>
              <a:gd name="connsiteY26" fmla="*/ 950903 h 7423262"/>
              <a:gd name="connsiteX27" fmla="*/ 40179 w 881150"/>
              <a:gd name="connsiteY27" fmla="*/ 950902 h 7423262"/>
              <a:gd name="connsiteX28" fmla="*/ 40179 w 881150"/>
              <a:gd name="connsiteY28" fmla="*/ 950897 h 7423262"/>
              <a:gd name="connsiteX29" fmla="*/ 40181 w 881150"/>
              <a:gd name="connsiteY29" fmla="*/ 950897 h 7423262"/>
              <a:gd name="connsiteX30" fmla="*/ 440574 w 881150"/>
              <a:gd name="connsiteY30" fmla="*/ 174566 h 7423262"/>
              <a:gd name="connsiteX31" fmla="*/ 840967 w 881150"/>
              <a:gd name="connsiteY31" fmla="*/ 950897 h 7423262"/>
              <a:gd name="connsiteX32" fmla="*/ 840971 w 881150"/>
              <a:gd name="connsiteY32" fmla="*/ 950897 h 7423262"/>
              <a:gd name="connsiteX33" fmla="*/ 840971 w 881150"/>
              <a:gd name="connsiteY33" fmla="*/ 6472362 h 74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81150" h="7423262">
                <a:moveTo>
                  <a:pt x="881150" y="6608615"/>
                </a:moveTo>
                <a:lnTo>
                  <a:pt x="881150" y="814646"/>
                </a:lnTo>
                <a:lnTo>
                  <a:pt x="881146" y="814646"/>
                </a:lnTo>
                <a:lnTo>
                  <a:pt x="440575" y="0"/>
                </a:lnTo>
                <a:lnTo>
                  <a:pt x="3" y="814646"/>
                </a:lnTo>
                <a:lnTo>
                  <a:pt x="1" y="814646"/>
                </a:lnTo>
                <a:lnTo>
                  <a:pt x="1" y="814651"/>
                </a:lnTo>
                <a:lnTo>
                  <a:pt x="0" y="814652"/>
                </a:lnTo>
                <a:lnTo>
                  <a:pt x="1" y="814652"/>
                </a:lnTo>
                <a:lnTo>
                  <a:pt x="1" y="6608610"/>
                </a:lnTo>
                <a:lnTo>
                  <a:pt x="0" y="6608610"/>
                </a:lnTo>
                <a:lnTo>
                  <a:pt x="1" y="6608611"/>
                </a:lnTo>
                <a:lnTo>
                  <a:pt x="1" y="6608615"/>
                </a:lnTo>
                <a:lnTo>
                  <a:pt x="3" y="6608615"/>
                </a:lnTo>
                <a:lnTo>
                  <a:pt x="440575" y="7423262"/>
                </a:lnTo>
                <a:lnTo>
                  <a:pt x="881146" y="6608615"/>
                </a:lnTo>
                <a:lnTo>
                  <a:pt x="881150" y="6608615"/>
                </a:lnTo>
                <a:close/>
                <a:moveTo>
                  <a:pt x="840971" y="6472362"/>
                </a:moveTo>
                <a:lnTo>
                  <a:pt x="840967" y="6472362"/>
                </a:lnTo>
                <a:lnTo>
                  <a:pt x="440574" y="7248695"/>
                </a:lnTo>
                <a:lnTo>
                  <a:pt x="40181" y="6472362"/>
                </a:lnTo>
                <a:lnTo>
                  <a:pt x="40179" y="6472362"/>
                </a:lnTo>
                <a:lnTo>
                  <a:pt x="40179" y="6472359"/>
                </a:lnTo>
                <a:lnTo>
                  <a:pt x="40178" y="6472358"/>
                </a:lnTo>
                <a:lnTo>
                  <a:pt x="40179" y="6472358"/>
                </a:lnTo>
                <a:lnTo>
                  <a:pt x="40179" y="950903"/>
                </a:lnTo>
                <a:lnTo>
                  <a:pt x="40178" y="950903"/>
                </a:lnTo>
                <a:lnTo>
                  <a:pt x="40179" y="950902"/>
                </a:lnTo>
                <a:lnTo>
                  <a:pt x="40179" y="950897"/>
                </a:lnTo>
                <a:lnTo>
                  <a:pt x="40181" y="950897"/>
                </a:lnTo>
                <a:lnTo>
                  <a:pt x="440574" y="174566"/>
                </a:lnTo>
                <a:lnTo>
                  <a:pt x="840967" y="950897"/>
                </a:lnTo>
                <a:lnTo>
                  <a:pt x="840971" y="950897"/>
                </a:lnTo>
                <a:lnTo>
                  <a:pt x="840971" y="6472362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EC58359-2D90-4F10-A261-30C62FB31284}"/>
              </a:ext>
            </a:extLst>
          </p:cNvPr>
          <p:cNvSpPr/>
          <p:nvPr/>
        </p:nvSpPr>
        <p:spPr>
          <a:xfrm rot="5400000" flipH="1">
            <a:off x="7793832" y="3247231"/>
            <a:ext cx="666750" cy="4062413"/>
          </a:xfrm>
          <a:custGeom>
            <a:avLst/>
            <a:gdLst>
              <a:gd name="connsiteX0" fmla="*/ 881150 w 881150"/>
              <a:gd name="connsiteY0" fmla="*/ 6608615 h 7423262"/>
              <a:gd name="connsiteX1" fmla="*/ 881150 w 881150"/>
              <a:gd name="connsiteY1" fmla="*/ 814646 h 7423262"/>
              <a:gd name="connsiteX2" fmla="*/ 881146 w 881150"/>
              <a:gd name="connsiteY2" fmla="*/ 814646 h 7423262"/>
              <a:gd name="connsiteX3" fmla="*/ 440575 w 881150"/>
              <a:gd name="connsiteY3" fmla="*/ 0 h 7423262"/>
              <a:gd name="connsiteX4" fmla="*/ 3 w 881150"/>
              <a:gd name="connsiteY4" fmla="*/ 814646 h 7423262"/>
              <a:gd name="connsiteX5" fmla="*/ 1 w 881150"/>
              <a:gd name="connsiteY5" fmla="*/ 814646 h 7423262"/>
              <a:gd name="connsiteX6" fmla="*/ 1 w 881150"/>
              <a:gd name="connsiteY6" fmla="*/ 814651 h 7423262"/>
              <a:gd name="connsiteX7" fmla="*/ 0 w 881150"/>
              <a:gd name="connsiteY7" fmla="*/ 814652 h 7423262"/>
              <a:gd name="connsiteX8" fmla="*/ 1 w 881150"/>
              <a:gd name="connsiteY8" fmla="*/ 814652 h 7423262"/>
              <a:gd name="connsiteX9" fmla="*/ 1 w 881150"/>
              <a:gd name="connsiteY9" fmla="*/ 6608610 h 7423262"/>
              <a:gd name="connsiteX10" fmla="*/ 0 w 881150"/>
              <a:gd name="connsiteY10" fmla="*/ 6608610 h 7423262"/>
              <a:gd name="connsiteX11" fmla="*/ 1 w 881150"/>
              <a:gd name="connsiteY11" fmla="*/ 6608611 h 7423262"/>
              <a:gd name="connsiteX12" fmla="*/ 1 w 881150"/>
              <a:gd name="connsiteY12" fmla="*/ 6608615 h 7423262"/>
              <a:gd name="connsiteX13" fmla="*/ 3 w 881150"/>
              <a:gd name="connsiteY13" fmla="*/ 6608615 h 7423262"/>
              <a:gd name="connsiteX14" fmla="*/ 440575 w 881150"/>
              <a:gd name="connsiteY14" fmla="*/ 7423262 h 7423262"/>
              <a:gd name="connsiteX15" fmla="*/ 881146 w 881150"/>
              <a:gd name="connsiteY15" fmla="*/ 6608615 h 7423262"/>
              <a:gd name="connsiteX16" fmla="*/ 881150 w 881150"/>
              <a:gd name="connsiteY16" fmla="*/ 6608615 h 7423262"/>
              <a:gd name="connsiteX17" fmla="*/ 840971 w 881150"/>
              <a:gd name="connsiteY17" fmla="*/ 6472362 h 7423262"/>
              <a:gd name="connsiteX18" fmla="*/ 840967 w 881150"/>
              <a:gd name="connsiteY18" fmla="*/ 6472362 h 7423262"/>
              <a:gd name="connsiteX19" fmla="*/ 440574 w 881150"/>
              <a:gd name="connsiteY19" fmla="*/ 7248695 h 7423262"/>
              <a:gd name="connsiteX20" fmla="*/ 40181 w 881150"/>
              <a:gd name="connsiteY20" fmla="*/ 6472362 h 7423262"/>
              <a:gd name="connsiteX21" fmla="*/ 40179 w 881150"/>
              <a:gd name="connsiteY21" fmla="*/ 6472362 h 7423262"/>
              <a:gd name="connsiteX22" fmla="*/ 40179 w 881150"/>
              <a:gd name="connsiteY22" fmla="*/ 6472359 h 7423262"/>
              <a:gd name="connsiteX23" fmla="*/ 40178 w 881150"/>
              <a:gd name="connsiteY23" fmla="*/ 6472358 h 7423262"/>
              <a:gd name="connsiteX24" fmla="*/ 40179 w 881150"/>
              <a:gd name="connsiteY24" fmla="*/ 6472358 h 7423262"/>
              <a:gd name="connsiteX25" fmla="*/ 40179 w 881150"/>
              <a:gd name="connsiteY25" fmla="*/ 950903 h 7423262"/>
              <a:gd name="connsiteX26" fmla="*/ 40178 w 881150"/>
              <a:gd name="connsiteY26" fmla="*/ 950903 h 7423262"/>
              <a:gd name="connsiteX27" fmla="*/ 40179 w 881150"/>
              <a:gd name="connsiteY27" fmla="*/ 950902 h 7423262"/>
              <a:gd name="connsiteX28" fmla="*/ 40179 w 881150"/>
              <a:gd name="connsiteY28" fmla="*/ 950897 h 7423262"/>
              <a:gd name="connsiteX29" fmla="*/ 40181 w 881150"/>
              <a:gd name="connsiteY29" fmla="*/ 950897 h 7423262"/>
              <a:gd name="connsiteX30" fmla="*/ 440574 w 881150"/>
              <a:gd name="connsiteY30" fmla="*/ 174566 h 7423262"/>
              <a:gd name="connsiteX31" fmla="*/ 840967 w 881150"/>
              <a:gd name="connsiteY31" fmla="*/ 950897 h 7423262"/>
              <a:gd name="connsiteX32" fmla="*/ 840971 w 881150"/>
              <a:gd name="connsiteY32" fmla="*/ 950897 h 7423262"/>
              <a:gd name="connsiteX33" fmla="*/ 840971 w 881150"/>
              <a:gd name="connsiteY33" fmla="*/ 6472362 h 74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81150" h="7423262">
                <a:moveTo>
                  <a:pt x="881150" y="6608615"/>
                </a:moveTo>
                <a:lnTo>
                  <a:pt x="881150" y="814646"/>
                </a:lnTo>
                <a:lnTo>
                  <a:pt x="881146" y="814646"/>
                </a:lnTo>
                <a:lnTo>
                  <a:pt x="440575" y="0"/>
                </a:lnTo>
                <a:lnTo>
                  <a:pt x="3" y="814646"/>
                </a:lnTo>
                <a:lnTo>
                  <a:pt x="1" y="814646"/>
                </a:lnTo>
                <a:lnTo>
                  <a:pt x="1" y="814651"/>
                </a:lnTo>
                <a:lnTo>
                  <a:pt x="0" y="814652"/>
                </a:lnTo>
                <a:lnTo>
                  <a:pt x="1" y="814652"/>
                </a:lnTo>
                <a:lnTo>
                  <a:pt x="1" y="6608610"/>
                </a:lnTo>
                <a:lnTo>
                  <a:pt x="0" y="6608610"/>
                </a:lnTo>
                <a:lnTo>
                  <a:pt x="1" y="6608611"/>
                </a:lnTo>
                <a:lnTo>
                  <a:pt x="1" y="6608615"/>
                </a:lnTo>
                <a:lnTo>
                  <a:pt x="3" y="6608615"/>
                </a:lnTo>
                <a:lnTo>
                  <a:pt x="440575" y="7423262"/>
                </a:lnTo>
                <a:lnTo>
                  <a:pt x="881146" y="6608615"/>
                </a:lnTo>
                <a:lnTo>
                  <a:pt x="881150" y="6608615"/>
                </a:lnTo>
                <a:close/>
                <a:moveTo>
                  <a:pt x="840971" y="6472362"/>
                </a:moveTo>
                <a:lnTo>
                  <a:pt x="840967" y="6472362"/>
                </a:lnTo>
                <a:lnTo>
                  <a:pt x="440574" y="7248695"/>
                </a:lnTo>
                <a:lnTo>
                  <a:pt x="40181" y="6472362"/>
                </a:lnTo>
                <a:lnTo>
                  <a:pt x="40179" y="6472362"/>
                </a:lnTo>
                <a:lnTo>
                  <a:pt x="40179" y="6472359"/>
                </a:lnTo>
                <a:lnTo>
                  <a:pt x="40178" y="6472358"/>
                </a:lnTo>
                <a:lnTo>
                  <a:pt x="40179" y="6472358"/>
                </a:lnTo>
                <a:lnTo>
                  <a:pt x="40179" y="950903"/>
                </a:lnTo>
                <a:lnTo>
                  <a:pt x="40178" y="950903"/>
                </a:lnTo>
                <a:lnTo>
                  <a:pt x="40179" y="950902"/>
                </a:lnTo>
                <a:lnTo>
                  <a:pt x="40179" y="950897"/>
                </a:lnTo>
                <a:lnTo>
                  <a:pt x="40181" y="950897"/>
                </a:lnTo>
                <a:lnTo>
                  <a:pt x="440574" y="174566"/>
                </a:lnTo>
                <a:lnTo>
                  <a:pt x="840967" y="950897"/>
                </a:lnTo>
                <a:lnTo>
                  <a:pt x="840971" y="950897"/>
                </a:lnTo>
                <a:lnTo>
                  <a:pt x="840971" y="6472362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7110281-C34D-41D2-A7BA-DF8639CBDA32}"/>
              </a:ext>
            </a:extLst>
          </p:cNvPr>
          <p:cNvSpPr/>
          <p:nvPr/>
        </p:nvSpPr>
        <p:spPr>
          <a:xfrm rot="16200000">
            <a:off x="5529266" y="1686329"/>
            <a:ext cx="585926" cy="1162974"/>
          </a:xfrm>
          <a:custGeom>
            <a:avLst/>
            <a:gdLst>
              <a:gd name="connsiteX0" fmla="*/ 4439 w 585926"/>
              <a:gd name="connsiteY0" fmla="*/ 0 h 1162974"/>
              <a:gd name="connsiteX1" fmla="*/ 585926 w 585926"/>
              <a:gd name="connsiteY1" fmla="*/ 581487 h 1162974"/>
              <a:gd name="connsiteX2" fmla="*/ 4439 w 585926"/>
              <a:gd name="connsiteY2" fmla="*/ 1162974 h 1162974"/>
              <a:gd name="connsiteX3" fmla="*/ 0 w 585926"/>
              <a:gd name="connsiteY3" fmla="*/ 1162527 h 1162974"/>
              <a:gd name="connsiteX4" fmla="*/ 0 w 585926"/>
              <a:gd name="connsiteY4" fmla="*/ 448 h 1162974"/>
              <a:gd name="connsiteX5" fmla="*/ 4439 w 585926"/>
              <a:gd name="connsiteY5" fmla="*/ 0 h 1162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5926" h="1162974">
                <a:moveTo>
                  <a:pt x="4439" y="0"/>
                </a:moveTo>
                <a:cubicBezTo>
                  <a:pt x="325585" y="0"/>
                  <a:pt x="585926" y="260341"/>
                  <a:pt x="585926" y="581487"/>
                </a:cubicBezTo>
                <a:cubicBezTo>
                  <a:pt x="585926" y="902633"/>
                  <a:pt x="325585" y="1162974"/>
                  <a:pt x="4439" y="1162974"/>
                </a:cubicBezTo>
                <a:lnTo>
                  <a:pt x="0" y="1162527"/>
                </a:lnTo>
                <a:lnTo>
                  <a:pt x="0" y="448"/>
                </a:lnTo>
                <a:lnTo>
                  <a:pt x="4439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9DCD48A-09C6-4080-859E-D132F85B01EE}"/>
              </a:ext>
            </a:extLst>
          </p:cNvPr>
          <p:cNvGrpSpPr>
            <a:grpSpLocks/>
          </p:cNvGrpSpPr>
          <p:nvPr/>
        </p:nvGrpSpPr>
        <p:grpSpPr bwMode="auto">
          <a:xfrm>
            <a:off x="5240338" y="2003425"/>
            <a:ext cx="1163637" cy="1079500"/>
            <a:chOff x="2468443" y="1809549"/>
            <a:chExt cx="1162079" cy="1080133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81CC562-4DE0-4EA3-959F-5221496706F9}"/>
                </a:ext>
              </a:extLst>
            </p:cNvPr>
            <p:cNvSpPr/>
            <p:nvPr/>
          </p:nvSpPr>
          <p:spPr>
            <a:xfrm rot="16200000">
              <a:off x="2761183" y="2020342"/>
              <a:ext cx="576600" cy="1162079"/>
            </a:xfrm>
            <a:custGeom>
              <a:avLst/>
              <a:gdLst>
                <a:gd name="connsiteX0" fmla="*/ 577048 w 577048"/>
                <a:gd name="connsiteY0" fmla="*/ 0 h 1162079"/>
                <a:gd name="connsiteX1" fmla="*/ 577048 w 577048"/>
                <a:gd name="connsiteY1" fmla="*/ 1162079 h 1162079"/>
                <a:gd name="connsiteX2" fmla="*/ 464297 w 577048"/>
                <a:gd name="connsiteY2" fmla="*/ 1150712 h 1162079"/>
                <a:gd name="connsiteX3" fmla="*/ 0 w 577048"/>
                <a:gd name="connsiteY3" fmla="*/ 581039 h 1162079"/>
                <a:gd name="connsiteX4" fmla="*/ 464297 w 577048"/>
                <a:gd name="connsiteY4" fmla="*/ 11366 h 1162079"/>
                <a:gd name="connsiteX5" fmla="*/ 577048 w 577048"/>
                <a:gd name="connsiteY5" fmla="*/ 0 h 1162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7048" h="1162079">
                  <a:moveTo>
                    <a:pt x="577048" y="0"/>
                  </a:moveTo>
                  <a:lnTo>
                    <a:pt x="577048" y="1162079"/>
                  </a:lnTo>
                  <a:lnTo>
                    <a:pt x="464297" y="1150712"/>
                  </a:lnTo>
                  <a:cubicBezTo>
                    <a:pt x="199323" y="1096491"/>
                    <a:pt x="0" y="862042"/>
                    <a:pt x="0" y="581039"/>
                  </a:cubicBezTo>
                  <a:cubicBezTo>
                    <a:pt x="0" y="300036"/>
                    <a:pt x="199323" y="65587"/>
                    <a:pt x="464297" y="11366"/>
                  </a:cubicBezTo>
                  <a:lnTo>
                    <a:pt x="577048" y="0"/>
                  </a:lnTo>
                  <a:close/>
                </a:path>
              </a:pathLst>
            </a:custGeom>
            <a:solidFill>
              <a:srgbClr val="C00000"/>
            </a:solidFill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B1353C6-DEF0-4676-8DE6-6BC11A7F0659}"/>
                </a:ext>
              </a:extLst>
            </p:cNvPr>
            <p:cNvSpPr/>
            <p:nvPr/>
          </p:nvSpPr>
          <p:spPr>
            <a:xfrm>
              <a:off x="2518330" y="1809549"/>
              <a:ext cx="1062303" cy="103457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46C7CC5-79CF-4E27-BDD4-1773B19BABAE}"/>
              </a:ext>
            </a:extLst>
          </p:cNvPr>
          <p:cNvSpPr/>
          <p:nvPr/>
        </p:nvSpPr>
        <p:spPr>
          <a:xfrm flipH="1">
            <a:off x="5648325" y="2233613"/>
            <a:ext cx="468313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62AC255-B745-40F3-895D-420960DC4A84}"/>
              </a:ext>
            </a:extLst>
          </p:cNvPr>
          <p:cNvSpPr/>
          <p:nvPr/>
        </p:nvSpPr>
        <p:spPr>
          <a:xfrm flipH="1">
            <a:off x="5649913" y="2271713"/>
            <a:ext cx="468312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73F8919-EA5B-4322-AACF-63CC4A3AF2B3}"/>
              </a:ext>
            </a:extLst>
          </p:cNvPr>
          <p:cNvSpPr/>
          <p:nvPr/>
        </p:nvSpPr>
        <p:spPr>
          <a:xfrm flipH="1">
            <a:off x="5592763" y="2252663"/>
            <a:ext cx="468312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F732FE-6911-4252-824F-DA92FF4EEC35}"/>
              </a:ext>
            </a:extLst>
          </p:cNvPr>
          <p:cNvSpPr/>
          <p:nvPr/>
        </p:nvSpPr>
        <p:spPr>
          <a:xfrm flipH="1">
            <a:off x="5592763" y="2281238"/>
            <a:ext cx="468312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2D04EDC-EE30-4276-BA7D-21157D387C3F}"/>
              </a:ext>
            </a:extLst>
          </p:cNvPr>
          <p:cNvSpPr/>
          <p:nvPr/>
        </p:nvSpPr>
        <p:spPr>
          <a:xfrm flipH="1">
            <a:off x="5603875" y="2203450"/>
            <a:ext cx="468313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815075B-F854-4CAA-A5E0-035DAC857414}"/>
              </a:ext>
            </a:extLst>
          </p:cNvPr>
          <p:cNvSpPr/>
          <p:nvPr/>
        </p:nvSpPr>
        <p:spPr>
          <a:xfrm flipH="1">
            <a:off x="5614988" y="2241550"/>
            <a:ext cx="468312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06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177A931-DA66-4FFD-8397-6DF9BAC59216}"/>
              </a:ext>
            </a:extLst>
          </p:cNvPr>
          <p:cNvSpPr/>
          <p:nvPr/>
        </p:nvSpPr>
        <p:spPr>
          <a:xfrm flipH="1">
            <a:off x="5619750" y="2233613"/>
            <a:ext cx="468313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08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340E71C-6648-433E-80B1-89BDC5947777}"/>
              </a:ext>
            </a:extLst>
          </p:cNvPr>
          <p:cNvSpPr/>
          <p:nvPr/>
        </p:nvSpPr>
        <p:spPr>
          <a:xfrm flipH="1">
            <a:off x="5680075" y="2216150"/>
            <a:ext cx="468313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09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209A7FF-BBF0-4F32-970E-BC24315476BB}"/>
              </a:ext>
            </a:extLst>
          </p:cNvPr>
          <p:cNvSpPr/>
          <p:nvPr/>
        </p:nvSpPr>
        <p:spPr>
          <a:xfrm flipH="1">
            <a:off x="5619750" y="2212975"/>
            <a:ext cx="468313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10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87F1645-38E1-43B3-A1A9-1FAE4E0A5D56}"/>
              </a:ext>
            </a:extLst>
          </p:cNvPr>
          <p:cNvSpPr/>
          <p:nvPr/>
        </p:nvSpPr>
        <p:spPr>
          <a:xfrm rot="5400000" flipH="1">
            <a:off x="5396707" y="-2301082"/>
            <a:ext cx="939800" cy="10520363"/>
          </a:xfrm>
          <a:custGeom>
            <a:avLst/>
            <a:gdLst>
              <a:gd name="connsiteX0" fmla="*/ 881150 w 881150"/>
              <a:gd name="connsiteY0" fmla="*/ 6608615 h 7423262"/>
              <a:gd name="connsiteX1" fmla="*/ 881150 w 881150"/>
              <a:gd name="connsiteY1" fmla="*/ 814646 h 7423262"/>
              <a:gd name="connsiteX2" fmla="*/ 881146 w 881150"/>
              <a:gd name="connsiteY2" fmla="*/ 814646 h 7423262"/>
              <a:gd name="connsiteX3" fmla="*/ 440575 w 881150"/>
              <a:gd name="connsiteY3" fmla="*/ 0 h 7423262"/>
              <a:gd name="connsiteX4" fmla="*/ 3 w 881150"/>
              <a:gd name="connsiteY4" fmla="*/ 814646 h 7423262"/>
              <a:gd name="connsiteX5" fmla="*/ 1 w 881150"/>
              <a:gd name="connsiteY5" fmla="*/ 814646 h 7423262"/>
              <a:gd name="connsiteX6" fmla="*/ 1 w 881150"/>
              <a:gd name="connsiteY6" fmla="*/ 814651 h 7423262"/>
              <a:gd name="connsiteX7" fmla="*/ 0 w 881150"/>
              <a:gd name="connsiteY7" fmla="*/ 814652 h 7423262"/>
              <a:gd name="connsiteX8" fmla="*/ 1 w 881150"/>
              <a:gd name="connsiteY8" fmla="*/ 814652 h 7423262"/>
              <a:gd name="connsiteX9" fmla="*/ 1 w 881150"/>
              <a:gd name="connsiteY9" fmla="*/ 6608610 h 7423262"/>
              <a:gd name="connsiteX10" fmla="*/ 0 w 881150"/>
              <a:gd name="connsiteY10" fmla="*/ 6608610 h 7423262"/>
              <a:gd name="connsiteX11" fmla="*/ 1 w 881150"/>
              <a:gd name="connsiteY11" fmla="*/ 6608611 h 7423262"/>
              <a:gd name="connsiteX12" fmla="*/ 1 w 881150"/>
              <a:gd name="connsiteY12" fmla="*/ 6608615 h 7423262"/>
              <a:gd name="connsiteX13" fmla="*/ 3 w 881150"/>
              <a:gd name="connsiteY13" fmla="*/ 6608615 h 7423262"/>
              <a:gd name="connsiteX14" fmla="*/ 440575 w 881150"/>
              <a:gd name="connsiteY14" fmla="*/ 7423262 h 7423262"/>
              <a:gd name="connsiteX15" fmla="*/ 881146 w 881150"/>
              <a:gd name="connsiteY15" fmla="*/ 6608615 h 7423262"/>
              <a:gd name="connsiteX16" fmla="*/ 881150 w 881150"/>
              <a:gd name="connsiteY16" fmla="*/ 6608615 h 7423262"/>
              <a:gd name="connsiteX17" fmla="*/ 840971 w 881150"/>
              <a:gd name="connsiteY17" fmla="*/ 6472362 h 7423262"/>
              <a:gd name="connsiteX18" fmla="*/ 840967 w 881150"/>
              <a:gd name="connsiteY18" fmla="*/ 6472362 h 7423262"/>
              <a:gd name="connsiteX19" fmla="*/ 440574 w 881150"/>
              <a:gd name="connsiteY19" fmla="*/ 7248695 h 7423262"/>
              <a:gd name="connsiteX20" fmla="*/ 40181 w 881150"/>
              <a:gd name="connsiteY20" fmla="*/ 6472362 h 7423262"/>
              <a:gd name="connsiteX21" fmla="*/ 40179 w 881150"/>
              <a:gd name="connsiteY21" fmla="*/ 6472362 h 7423262"/>
              <a:gd name="connsiteX22" fmla="*/ 40179 w 881150"/>
              <a:gd name="connsiteY22" fmla="*/ 6472359 h 7423262"/>
              <a:gd name="connsiteX23" fmla="*/ 40178 w 881150"/>
              <a:gd name="connsiteY23" fmla="*/ 6472358 h 7423262"/>
              <a:gd name="connsiteX24" fmla="*/ 40179 w 881150"/>
              <a:gd name="connsiteY24" fmla="*/ 6472358 h 7423262"/>
              <a:gd name="connsiteX25" fmla="*/ 40179 w 881150"/>
              <a:gd name="connsiteY25" fmla="*/ 950903 h 7423262"/>
              <a:gd name="connsiteX26" fmla="*/ 40178 w 881150"/>
              <a:gd name="connsiteY26" fmla="*/ 950903 h 7423262"/>
              <a:gd name="connsiteX27" fmla="*/ 40179 w 881150"/>
              <a:gd name="connsiteY27" fmla="*/ 950902 h 7423262"/>
              <a:gd name="connsiteX28" fmla="*/ 40179 w 881150"/>
              <a:gd name="connsiteY28" fmla="*/ 950897 h 7423262"/>
              <a:gd name="connsiteX29" fmla="*/ 40181 w 881150"/>
              <a:gd name="connsiteY29" fmla="*/ 950897 h 7423262"/>
              <a:gd name="connsiteX30" fmla="*/ 440574 w 881150"/>
              <a:gd name="connsiteY30" fmla="*/ 174566 h 7423262"/>
              <a:gd name="connsiteX31" fmla="*/ 840967 w 881150"/>
              <a:gd name="connsiteY31" fmla="*/ 950897 h 7423262"/>
              <a:gd name="connsiteX32" fmla="*/ 840971 w 881150"/>
              <a:gd name="connsiteY32" fmla="*/ 950897 h 7423262"/>
              <a:gd name="connsiteX33" fmla="*/ 840971 w 881150"/>
              <a:gd name="connsiteY33" fmla="*/ 6472362 h 74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81150" h="7423262">
                <a:moveTo>
                  <a:pt x="881150" y="6608615"/>
                </a:moveTo>
                <a:lnTo>
                  <a:pt x="881150" y="814646"/>
                </a:lnTo>
                <a:lnTo>
                  <a:pt x="881146" y="814646"/>
                </a:lnTo>
                <a:lnTo>
                  <a:pt x="440575" y="0"/>
                </a:lnTo>
                <a:lnTo>
                  <a:pt x="3" y="814646"/>
                </a:lnTo>
                <a:lnTo>
                  <a:pt x="1" y="814646"/>
                </a:lnTo>
                <a:lnTo>
                  <a:pt x="1" y="814651"/>
                </a:lnTo>
                <a:lnTo>
                  <a:pt x="0" y="814652"/>
                </a:lnTo>
                <a:lnTo>
                  <a:pt x="1" y="814652"/>
                </a:lnTo>
                <a:lnTo>
                  <a:pt x="1" y="6608610"/>
                </a:lnTo>
                <a:lnTo>
                  <a:pt x="0" y="6608610"/>
                </a:lnTo>
                <a:lnTo>
                  <a:pt x="1" y="6608611"/>
                </a:lnTo>
                <a:lnTo>
                  <a:pt x="1" y="6608615"/>
                </a:lnTo>
                <a:lnTo>
                  <a:pt x="3" y="6608615"/>
                </a:lnTo>
                <a:lnTo>
                  <a:pt x="440575" y="7423262"/>
                </a:lnTo>
                <a:lnTo>
                  <a:pt x="881146" y="6608615"/>
                </a:lnTo>
                <a:lnTo>
                  <a:pt x="881150" y="6608615"/>
                </a:lnTo>
                <a:close/>
                <a:moveTo>
                  <a:pt x="840971" y="6472362"/>
                </a:moveTo>
                <a:lnTo>
                  <a:pt x="840967" y="6472362"/>
                </a:lnTo>
                <a:lnTo>
                  <a:pt x="440574" y="7248695"/>
                </a:lnTo>
                <a:lnTo>
                  <a:pt x="40181" y="6472362"/>
                </a:lnTo>
                <a:lnTo>
                  <a:pt x="40179" y="6472362"/>
                </a:lnTo>
                <a:lnTo>
                  <a:pt x="40179" y="6472359"/>
                </a:lnTo>
                <a:lnTo>
                  <a:pt x="40178" y="6472358"/>
                </a:lnTo>
                <a:lnTo>
                  <a:pt x="40179" y="6472358"/>
                </a:lnTo>
                <a:lnTo>
                  <a:pt x="40179" y="950903"/>
                </a:lnTo>
                <a:lnTo>
                  <a:pt x="40178" y="950903"/>
                </a:lnTo>
                <a:lnTo>
                  <a:pt x="40179" y="950902"/>
                </a:lnTo>
                <a:lnTo>
                  <a:pt x="40179" y="950897"/>
                </a:lnTo>
                <a:lnTo>
                  <a:pt x="40181" y="950897"/>
                </a:lnTo>
                <a:lnTo>
                  <a:pt x="440574" y="174566"/>
                </a:lnTo>
                <a:lnTo>
                  <a:pt x="840967" y="950897"/>
                </a:lnTo>
                <a:lnTo>
                  <a:pt x="840971" y="950897"/>
                </a:lnTo>
                <a:lnTo>
                  <a:pt x="840971" y="6472362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FA2B59-F041-4A20-AEA4-7B4B89C46238}"/>
              </a:ext>
            </a:extLst>
          </p:cNvPr>
          <p:cNvSpPr txBox="1"/>
          <p:nvPr/>
        </p:nvSpPr>
        <p:spPr>
          <a:xfrm>
            <a:off x="1105846" y="2709600"/>
            <a:ext cx="9616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CC9900"/>
                </a:solidFill>
              </a:rPr>
              <a:t>কোন বিশ্ববিদ্যালয় থেকে জসীম উদদীন ডি,লিট ডিগ্রি লাভ করেন?</a:t>
            </a:r>
            <a:endParaRPr lang="en-US" sz="2800" dirty="0">
              <a:solidFill>
                <a:srgbClr val="CC9900"/>
              </a:solidFill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7468D53-6069-4A22-B959-CB9F97AB89A7}"/>
              </a:ext>
            </a:extLst>
          </p:cNvPr>
          <p:cNvGrpSpPr/>
          <p:nvPr/>
        </p:nvGrpSpPr>
        <p:grpSpPr>
          <a:xfrm>
            <a:off x="1744553" y="3943347"/>
            <a:ext cx="4316522" cy="571563"/>
            <a:chOff x="2743201" y="2476869"/>
            <a:chExt cx="4776183" cy="727970"/>
          </a:xfrm>
          <a:solidFill>
            <a:srgbClr val="009900"/>
          </a:solidFill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98F03F8-8C19-493F-8BAA-FDE1359C6139}"/>
                </a:ext>
              </a:extLst>
            </p:cNvPr>
            <p:cNvSpPr/>
            <p:nvPr/>
          </p:nvSpPr>
          <p:spPr>
            <a:xfrm>
              <a:off x="3471169" y="2476870"/>
              <a:ext cx="3320248" cy="7279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C9B09D8C-3628-45D3-B66C-30983E6C16F4}"/>
                </a:ext>
              </a:extLst>
            </p:cNvPr>
            <p:cNvSpPr/>
            <p:nvPr/>
          </p:nvSpPr>
          <p:spPr>
            <a:xfrm rot="16200000">
              <a:off x="2743203" y="2476867"/>
              <a:ext cx="727968" cy="72797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226DC60C-871B-44A8-ABDD-7B1CAA7C698A}"/>
                </a:ext>
              </a:extLst>
            </p:cNvPr>
            <p:cNvSpPr/>
            <p:nvPr/>
          </p:nvSpPr>
          <p:spPr>
            <a:xfrm rot="5400000" flipH="1">
              <a:off x="6791415" y="2476869"/>
              <a:ext cx="727968" cy="72797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3CD27FBA-88E8-4F8B-B22B-47165CE5956C}"/>
              </a:ext>
            </a:extLst>
          </p:cNvPr>
          <p:cNvSpPr txBox="1"/>
          <p:nvPr/>
        </p:nvSpPr>
        <p:spPr>
          <a:xfrm>
            <a:off x="2098307" y="4030811"/>
            <a:ext cx="3796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CC9900"/>
                </a:solidFill>
              </a:rPr>
              <a:t>ক)বিশ্বভারতী বিশ্ববিদ্যালয়</a:t>
            </a:r>
            <a:endParaRPr lang="en-US" sz="2400" dirty="0">
              <a:solidFill>
                <a:srgbClr val="CC99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E4F84F-41E1-4F59-AA43-AB8FCD5CA3E1}"/>
              </a:ext>
            </a:extLst>
          </p:cNvPr>
          <p:cNvSpPr txBox="1"/>
          <p:nvPr/>
        </p:nvSpPr>
        <p:spPr>
          <a:xfrm>
            <a:off x="6588729" y="4078717"/>
            <a:ext cx="3142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CC9900"/>
                </a:solidFill>
              </a:rPr>
              <a:t>খ)কলকাতা বিশ্ববিদ্যালয়</a:t>
            </a:r>
            <a:endParaRPr lang="en-US" sz="2400" dirty="0">
              <a:solidFill>
                <a:srgbClr val="CC99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60C59F-5695-4F8E-8AE6-9F44B806AB01}"/>
              </a:ext>
            </a:extLst>
          </p:cNvPr>
          <p:cNvSpPr txBox="1"/>
          <p:nvPr/>
        </p:nvSpPr>
        <p:spPr>
          <a:xfrm>
            <a:off x="1991318" y="5124450"/>
            <a:ext cx="4062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CC9900"/>
                </a:solidFill>
              </a:rPr>
              <a:t>গ) ঢাকা বিশ্ববিদ্যালয়</a:t>
            </a:r>
            <a:endParaRPr lang="en-US" sz="2400" dirty="0">
              <a:solidFill>
                <a:srgbClr val="CC99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A89F274-E6D9-4B50-838D-D2094ED267A3}"/>
              </a:ext>
            </a:extLst>
          </p:cNvPr>
          <p:cNvSpPr txBox="1"/>
          <p:nvPr/>
        </p:nvSpPr>
        <p:spPr>
          <a:xfrm>
            <a:off x="6463494" y="5047604"/>
            <a:ext cx="3327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CC9900"/>
                </a:solidFill>
              </a:rPr>
              <a:t>ঘ)রাজশাহী বিশ্ববিদ্যালয়</a:t>
            </a:r>
            <a:endParaRPr lang="en-US" sz="2400" dirty="0">
              <a:solidFill>
                <a:srgbClr val="CC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39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0"/>
                            </p:stCondLst>
                            <p:childTnLst>
                              <p:par>
                                <p:cTn id="7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17" presetClass="exit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7" presetClass="exit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7" presetClass="exit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7" presetClass="exit" presetSubtype="1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7" presetClass="exit" presetSubtype="1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7" presetClass="exit" presetSubtype="1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7" presetClass="exit" presetSubtype="1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7" presetClass="exit" presetSubtype="1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7" presetClass="exit" presetSubtype="1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7" presetClass="exit" presetSubtype="1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3" grpId="0"/>
      <p:bldP spid="4" grpId="0"/>
      <p:bldP spid="5" grpId="0"/>
      <p:bldP spid="6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9BF89E2-67A7-40EF-A486-C4AD5F9263D5}"/>
              </a:ext>
            </a:extLst>
          </p:cNvPr>
          <p:cNvSpPr/>
          <p:nvPr/>
        </p:nvSpPr>
        <p:spPr>
          <a:xfrm>
            <a:off x="167987" y="125835"/>
            <a:ext cx="11897301" cy="6606330"/>
          </a:xfrm>
          <a:prstGeom prst="roundRect">
            <a:avLst>
              <a:gd name="adj" fmla="val 2826"/>
            </a:avLst>
          </a:prstGeom>
          <a:solidFill>
            <a:schemeClr val="tx1">
              <a:lumMod val="85000"/>
              <a:lumOff val="15000"/>
            </a:schemeClr>
          </a:solidFill>
          <a:ln w="76200"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B67985-2E03-4758-B280-E78E48E7E4E9}"/>
              </a:ext>
            </a:extLst>
          </p:cNvPr>
          <p:cNvSpPr/>
          <p:nvPr/>
        </p:nvSpPr>
        <p:spPr>
          <a:xfrm flipH="1">
            <a:off x="5654675" y="2271713"/>
            <a:ext cx="468313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07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49A6EC9-1EA8-48B9-A035-2ABE1E17DFD8}"/>
              </a:ext>
            </a:extLst>
          </p:cNvPr>
          <p:cNvSpPr/>
          <p:nvPr/>
        </p:nvSpPr>
        <p:spPr>
          <a:xfrm rot="5400000" flipH="1">
            <a:off x="3575292" y="2048118"/>
            <a:ext cx="668337" cy="4373078"/>
          </a:xfrm>
          <a:custGeom>
            <a:avLst/>
            <a:gdLst>
              <a:gd name="connsiteX0" fmla="*/ 881150 w 881150"/>
              <a:gd name="connsiteY0" fmla="*/ 6608615 h 7423262"/>
              <a:gd name="connsiteX1" fmla="*/ 881150 w 881150"/>
              <a:gd name="connsiteY1" fmla="*/ 814646 h 7423262"/>
              <a:gd name="connsiteX2" fmla="*/ 881146 w 881150"/>
              <a:gd name="connsiteY2" fmla="*/ 814646 h 7423262"/>
              <a:gd name="connsiteX3" fmla="*/ 440575 w 881150"/>
              <a:gd name="connsiteY3" fmla="*/ 0 h 7423262"/>
              <a:gd name="connsiteX4" fmla="*/ 3 w 881150"/>
              <a:gd name="connsiteY4" fmla="*/ 814646 h 7423262"/>
              <a:gd name="connsiteX5" fmla="*/ 1 w 881150"/>
              <a:gd name="connsiteY5" fmla="*/ 814646 h 7423262"/>
              <a:gd name="connsiteX6" fmla="*/ 1 w 881150"/>
              <a:gd name="connsiteY6" fmla="*/ 814651 h 7423262"/>
              <a:gd name="connsiteX7" fmla="*/ 0 w 881150"/>
              <a:gd name="connsiteY7" fmla="*/ 814652 h 7423262"/>
              <a:gd name="connsiteX8" fmla="*/ 1 w 881150"/>
              <a:gd name="connsiteY8" fmla="*/ 814652 h 7423262"/>
              <a:gd name="connsiteX9" fmla="*/ 1 w 881150"/>
              <a:gd name="connsiteY9" fmla="*/ 6608610 h 7423262"/>
              <a:gd name="connsiteX10" fmla="*/ 0 w 881150"/>
              <a:gd name="connsiteY10" fmla="*/ 6608610 h 7423262"/>
              <a:gd name="connsiteX11" fmla="*/ 1 w 881150"/>
              <a:gd name="connsiteY11" fmla="*/ 6608611 h 7423262"/>
              <a:gd name="connsiteX12" fmla="*/ 1 w 881150"/>
              <a:gd name="connsiteY12" fmla="*/ 6608615 h 7423262"/>
              <a:gd name="connsiteX13" fmla="*/ 3 w 881150"/>
              <a:gd name="connsiteY13" fmla="*/ 6608615 h 7423262"/>
              <a:gd name="connsiteX14" fmla="*/ 440575 w 881150"/>
              <a:gd name="connsiteY14" fmla="*/ 7423262 h 7423262"/>
              <a:gd name="connsiteX15" fmla="*/ 881146 w 881150"/>
              <a:gd name="connsiteY15" fmla="*/ 6608615 h 7423262"/>
              <a:gd name="connsiteX16" fmla="*/ 881150 w 881150"/>
              <a:gd name="connsiteY16" fmla="*/ 6608615 h 7423262"/>
              <a:gd name="connsiteX17" fmla="*/ 840971 w 881150"/>
              <a:gd name="connsiteY17" fmla="*/ 6472362 h 7423262"/>
              <a:gd name="connsiteX18" fmla="*/ 840967 w 881150"/>
              <a:gd name="connsiteY18" fmla="*/ 6472362 h 7423262"/>
              <a:gd name="connsiteX19" fmla="*/ 440574 w 881150"/>
              <a:gd name="connsiteY19" fmla="*/ 7248695 h 7423262"/>
              <a:gd name="connsiteX20" fmla="*/ 40181 w 881150"/>
              <a:gd name="connsiteY20" fmla="*/ 6472362 h 7423262"/>
              <a:gd name="connsiteX21" fmla="*/ 40179 w 881150"/>
              <a:gd name="connsiteY21" fmla="*/ 6472362 h 7423262"/>
              <a:gd name="connsiteX22" fmla="*/ 40179 w 881150"/>
              <a:gd name="connsiteY22" fmla="*/ 6472359 h 7423262"/>
              <a:gd name="connsiteX23" fmla="*/ 40178 w 881150"/>
              <a:gd name="connsiteY23" fmla="*/ 6472358 h 7423262"/>
              <a:gd name="connsiteX24" fmla="*/ 40179 w 881150"/>
              <a:gd name="connsiteY24" fmla="*/ 6472358 h 7423262"/>
              <a:gd name="connsiteX25" fmla="*/ 40179 w 881150"/>
              <a:gd name="connsiteY25" fmla="*/ 950903 h 7423262"/>
              <a:gd name="connsiteX26" fmla="*/ 40178 w 881150"/>
              <a:gd name="connsiteY26" fmla="*/ 950903 h 7423262"/>
              <a:gd name="connsiteX27" fmla="*/ 40179 w 881150"/>
              <a:gd name="connsiteY27" fmla="*/ 950902 h 7423262"/>
              <a:gd name="connsiteX28" fmla="*/ 40179 w 881150"/>
              <a:gd name="connsiteY28" fmla="*/ 950897 h 7423262"/>
              <a:gd name="connsiteX29" fmla="*/ 40181 w 881150"/>
              <a:gd name="connsiteY29" fmla="*/ 950897 h 7423262"/>
              <a:gd name="connsiteX30" fmla="*/ 440574 w 881150"/>
              <a:gd name="connsiteY30" fmla="*/ 174566 h 7423262"/>
              <a:gd name="connsiteX31" fmla="*/ 840967 w 881150"/>
              <a:gd name="connsiteY31" fmla="*/ 950897 h 7423262"/>
              <a:gd name="connsiteX32" fmla="*/ 840971 w 881150"/>
              <a:gd name="connsiteY32" fmla="*/ 950897 h 7423262"/>
              <a:gd name="connsiteX33" fmla="*/ 840971 w 881150"/>
              <a:gd name="connsiteY33" fmla="*/ 6472362 h 74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81150" h="7423262">
                <a:moveTo>
                  <a:pt x="881150" y="6608615"/>
                </a:moveTo>
                <a:lnTo>
                  <a:pt x="881150" y="814646"/>
                </a:lnTo>
                <a:lnTo>
                  <a:pt x="881146" y="814646"/>
                </a:lnTo>
                <a:lnTo>
                  <a:pt x="440575" y="0"/>
                </a:lnTo>
                <a:lnTo>
                  <a:pt x="3" y="814646"/>
                </a:lnTo>
                <a:lnTo>
                  <a:pt x="1" y="814646"/>
                </a:lnTo>
                <a:lnTo>
                  <a:pt x="1" y="814651"/>
                </a:lnTo>
                <a:lnTo>
                  <a:pt x="0" y="814652"/>
                </a:lnTo>
                <a:lnTo>
                  <a:pt x="1" y="814652"/>
                </a:lnTo>
                <a:lnTo>
                  <a:pt x="1" y="6608610"/>
                </a:lnTo>
                <a:lnTo>
                  <a:pt x="0" y="6608610"/>
                </a:lnTo>
                <a:lnTo>
                  <a:pt x="1" y="6608611"/>
                </a:lnTo>
                <a:lnTo>
                  <a:pt x="1" y="6608615"/>
                </a:lnTo>
                <a:lnTo>
                  <a:pt x="3" y="6608615"/>
                </a:lnTo>
                <a:lnTo>
                  <a:pt x="440575" y="7423262"/>
                </a:lnTo>
                <a:lnTo>
                  <a:pt x="881146" y="6608615"/>
                </a:lnTo>
                <a:lnTo>
                  <a:pt x="881150" y="6608615"/>
                </a:lnTo>
                <a:close/>
                <a:moveTo>
                  <a:pt x="840971" y="6472362"/>
                </a:moveTo>
                <a:lnTo>
                  <a:pt x="840967" y="6472362"/>
                </a:lnTo>
                <a:lnTo>
                  <a:pt x="440574" y="7248695"/>
                </a:lnTo>
                <a:lnTo>
                  <a:pt x="40181" y="6472362"/>
                </a:lnTo>
                <a:lnTo>
                  <a:pt x="40179" y="6472362"/>
                </a:lnTo>
                <a:lnTo>
                  <a:pt x="40179" y="6472359"/>
                </a:lnTo>
                <a:lnTo>
                  <a:pt x="40178" y="6472358"/>
                </a:lnTo>
                <a:lnTo>
                  <a:pt x="40179" y="6472358"/>
                </a:lnTo>
                <a:lnTo>
                  <a:pt x="40179" y="950903"/>
                </a:lnTo>
                <a:lnTo>
                  <a:pt x="40178" y="950903"/>
                </a:lnTo>
                <a:lnTo>
                  <a:pt x="40179" y="950902"/>
                </a:lnTo>
                <a:lnTo>
                  <a:pt x="40179" y="950897"/>
                </a:lnTo>
                <a:lnTo>
                  <a:pt x="40181" y="950897"/>
                </a:lnTo>
                <a:lnTo>
                  <a:pt x="440574" y="174566"/>
                </a:lnTo>
                <a:lnTo>
                  <a:pt x="840967" y="950897"/>
                </a:lnTo>
                <a:lnTo>
                  <a:pt x="840971" y="950897"/>
                </a:lnTo>
                <a:lnTo>
                  <a:pt x="840971" y="6472362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6061F7-2A1F-428B-AC0D-FD356A8252A4}"/>
              </a:ext>
            </a:extLst>
          </p:cNvPr>
          <p:cNvSpPr/>
          <p:nvPr/>
        </p:nvSpPr>
        <p:spPr>
          <a:xfrm rot="5400000" flipH="1">
            <a:off x="7797800" y="2228850"/>
            <a:ext cx="668338" cy="4065588"/>
          </a:xfrm>
          <a:custGeom>
            <a:avLst/>
            <a:gdLst>
              <a:gd name="connsiteX0" fmla="*/ 881150 w 881150"/>
              <a:gd name="connsiteY0" fmla="*/ 6608615 h 7423262"/>
              <a:gd name="connsiteX1" fmla="*/ 881150 w 881150"/>
              <a:gd name="connsiteY1" fmla="*/ 814646 h 7423262"/>
              <a:gd name="connsiteX2" fmla="*/ 881146 w 881150"/>
              <a:gd name="connsiteY2" fmla="*/ 814646 h 7423262"/>
              <a:gd name="connsiteX3" fmla="*/ 440575 w 881150"/>
              <a:gd name="connsiteY3" fmla="*/ 0 h 7423262"/>
              <a:gd name="connsiteX4" fmla="*/ 3 w 881150"/>
              <a:gd name="connsiteY4" fmla="*/ 814646 h 7423262"/>
              <a:gd name="connsiteX5" fmla="*/ 1 w 881150"/>
              <a:gd name="connsiteY5" fmla="*/ 814646 h 7423262"/>
              <a:gd name="connsiteX6" fmla="*/ 1 w 881150"/>
              <a:gd name="connsiteY6" fmla="*/ 814651 h 7423262"/>
              <a:gd name="connsiteX7" fmla="*/ 0 w 881150"/>
              <a:gd name="connsiteY7" fmla="*/ 814652 h 7423262"/>
              <a:gd name="connsiteX8" fmla="*/ 1 w 881150"/>
              <a:gd name="connsiteY8" fmla="*/ 814652 h 7423262"/>
              <a:gd name="connsiteX9" fmla="*/ 1 w 881150"/>
              <a:gd name="connsiteY9" fmla="*/ 6608610 h 7423262"/>
              <a:gd name="connsiteX10" fmla="*/ 0 w 881150"/>
              <a:gd name="connsiteY10" fmla="*/ 6608610 h 7423262"/>
              <a:gd name="connsiteX11" fmla="*/ 1 w 881150"/>
              <a:gd name="connsiteY11" fmla="*/ 6608611 h 7423262"/>
              <a:gd name="connsiteX12" fmla="*/ 1 w 881150"/>
              <a:gd name="connsiteY12" fmla="*/ 6608615 h 7423262"/>
              <a:gd name="connsiteX13" fmla="*/ 3 w 881150"/>
              <a:gd name="connsiteY13" fmla="*/ 6608615 h 7423262"/>
              <a:gd name="connsiteX14" fmla="*/ 440575 w 881150"/>
              <a:gd name="connsiteY14" fmla="*/ 7423262 h 7423262"/>
              <a:gd name="connsiteX15" fmla="*/ 881146 w 881150"/>
              <a:gd name="connsiteY15" fmla="*/ 6608615 h 7423262"/>
              <a:gd name="connsiteX16" fmla="*/ 881150 w 881150"/>
              <a:gd name="connsiteY16" fmla="*/ 6608615 h 7423262"/>
              <a:gd name="connsiteX17" fmla="*/ 840971 w 881150"/>
              <a:gd name="connsiteY17" fmla="*/ 6472362 h 7423262"/>
              <a:gd name="connsiteX18" fmla="*/ 840967 w 881150"/>
              <a:gd name="connsiteY18" fmla="*/ 6472362 h 7423262"/>
              <a:gd name="connsiteX19" fmla="*/ 440574 w 881150"/>
              <a:gd name="connsiteY19" fmla="*/ 7248695 h 7423262"/>
              <a:gd name="connsiteX20" fmla="*/ 40181 w 881150"/>
              <a:gd name="connsiteY20" fmla="*/ 6472362 h 7423262"/>
              <a:gd name="connsiteX21" fmla="*/ 40179 w 881150"/>
              <a:gd name="connsiteY21" fmla="*/ 6472362 h 7423262"/>
              <a:gd name="connsiteX22" fmla="*/ 40179 w 881150"/>
              <a:gd name="connsiteY22" fmla="*/ 6472359 h 7423262"/>
              <a:gd name="connsiteX23" fmla="*/ 40178 w 881150"/>
              <a:gd name="connsiteY23" fmla="*/ 6472358 h 7423262"/>
              <a:gd name="connsiteX24" fmla="*/ 40179 w 881150"/>
              <a:gd name="connsiteY24" fmla="*/ 6472358 h 7423262"/>
              <a:gd name="connsiteX25" fmla="*/ 40179 w 881150"/>
              <a:gd name="connsiteY25" fmla="*/ 950903 h 7423262"/>
              <a:gd name="connsiteX26" fmla="*/ 40178 w 881150"/>
              <a:gd name="connsiteY26" fmla="*/ 950903 h 7423262"/>
              <a:gd name="connsiteX27" fmla="*/ 40179 w 881150"/>
              <a:gd name="connsiteY27" fmla="*/ 950902 h 7423262"/>
              <a:gd name="connsiteX28" fmla="*/ 40179 w 881150"/>
              <a:gd name="connsiteY28" fmla="*/ 950897 h 7423262"/>
              <a:gd name="connsiteX29" fmla="*/ 40181 w 881150"/>
              <a:gd name="connsiteY29" fmla="*/ 950897 h 7423262"/>
              <a:gd name="connsiteX30" fmla="*/ 440574 w 881150"/>
              <a:gd name="connsiteY30" fmla="*/ 174566 h 7423262"/>
              <a:gd name="connsiteX31" fmla="*/ 840967 w 881150"/>
              <a:gd name="connsiteY31" fmla="*/ 950897 h 7423262"/>
              <a:gd name="connsiteX32" fmla="*/ 840971 w 881150"/>
              <a:gd name="connsiteY32" fmla="*/ 950897 h 7423262"/>
              <a:gd name="connsiteX33" fmla="*/ 840971 w 881150"/>
              <a:gd name="connsiteY33" fmla="*/ 6472362 h 74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81150" h="7423262">
                <a:moveTo>
                  <a:pt x="881150" y="6608615"/>
                </a:moveTo>
                <a:lnTo>
                  <a:pt x="881150" y="814646"/>
                </a:lnTo>
                <a:lnTo>
                  <a:pt x="881146" y="814646"/>
                </a:lnTo>
                <a:lnTo>
                  <a:pt x="440575" y="0"/>
                </a:lnTo>
                <a:lnTo>
                  <a:pt x="3" y="814646"/>
                </a:lnTo>
                <a:lnTo>
                  <a:pt x="1" y="814646"/>
                </a:lnTo>
                <a:lnTo>
                  <a:pt x="1" y="814651"/>
                </a:lnTo>
                <a:lnTo>
                  <a:pt x="0" y="814652"/>
                </a:lnTo>
                <a:lnTo>
                  <a:pt x="1" y="814652"/>
                </a:lnTo>
                <a:lnTo>
                  <a:pt x="1" y="6608610"/>
                </a:lnTo>
                <a:lnTo>
                  <a:pt x="0" y="6608610"/>
                </a:lnTo>
                <a:lnTo>
                  <a:pt x="1" y="6608611"/>
                </a:lnTo>
                <a:lnTo>
                  <a:pt x="1" y="6608615"/>
                </a:lnTo>
                <a:lnTo>
                  <a:pt x="3" y="6608615"/>
                </a:lnTo>
                <a:lnTo>
                  <a:pt x="440575" y="7423262"/>
                </a:lnTo>
                <a:lnTo>
                  <a:pt x="881146" y="6608615"/>
                </a:lnTo>
                <a:lnTo>
                  <a:pt x="881150" y="6608615"/>
                </a:lnTo>
                <a:close/>
                <a:moveTo>
                  <a:pt x="840971" y="6472362"/>
                </a:moveTo>
                <a:lnTo>
                  <a:pt x="840967" y="6472362"/>
                </a:lnTo>
                <a:lnTo>
                  <a:pt x="440574" y="7248695"/>
                </a:lnTo>
                <a:lnTo>
                  <a:pt x="40181" y="6472362"/>
                </a:lnTo>
                <a:lnTo>
                  <a:pt x="40179" y="6472362"/>
                </a:lnTo>
                <a:lnTo>
                  <a:pt x="40179" y="6472359"/>
                </a:lnTo>
                <a:lnTo>
                  <a:pt x="40178" y="6472358"/>
                </a:lnTo>
                <a:lnTo>
                  <a:pt x="40179" y="6472358"/>
                </a:lnTo>
                <a:lnTo>
                  <a:pt x="40179" y="950903"/>
                </a:lnTo>
                <a:lnTo>
                  <a:pt x="40178" y="950903"/>
                </a:lnTo>
                <a:lnTo>
                  <a:pt x="40179" y="950902"/>
                </a:lnTo>
                <a:lnTo>
                  <a:pt x="40179" y="950897"/>
                </a:lnTo>
                <a:lnTo>
                  <a:pt x="40181" y="950897"/>
                </a:lnTo>
                <a:lnTo>
                  <a:pt x="440574" y="174566"/>
                </a:lnTo>
                <a:lnTo>
                  <a:pt x="840967" y="950897"/>
                </a:lnTo>
                <a:lnTo>
                  <a:pt x="840971" y="950897"/>
                </a:lnTo>
                <a:lnTo>
                  <a:pt x="840971" y="6472362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EACF76D-B1BF-4A7E-8A19-02CE77A57759}"/>
              </a:ext>
            </a:extLst>
          </p:cNvPr>
          <p:cNvSpPr/>
          <p:nvPr/>
        </p:nvSpPr>
        <p:spPr>
          <a:xfrm rot="5400000" flipH="1">
            <a:off x="3568942" y="3127617"/>
            <a:ext cx="668337" cy="4360379"/>
          </a:xfrm>
          <a:custGeom>
            <a:avLst/>
            <a:gdLst>
              <a:gd name="connsiteX0" fmla="*/ 881150 w 881150"/>
              <a:gd name="connsiteY0" fmla="*/ 6608615 h 7423262"/>
              <a:gd name="connsiteX1" fmla="*/ 881150 w 881150"/>
              <a:gd name="connsiteY1" fmla="*/ 814646 h 7423262"/>
              <a:gd name="connsiteX2" fmla="*/ 881146 w 881150"/>
              <a:gd name="connsiteY2" fmla="*/ 814646 h 7423262"/>
              <a:gd name="connsiteX3" fmla="*/ 440575 w 881150"/>
              <a:gd name="connsiteY3" fmla="*/ 0 h 7423262"/>
              <a:gd name="connsiteX4" fmla="*/ 3 w 881150"/>
              <a:gd name="connsiteY4" fmla="*/ 814646 h 7423262"/>
              <a:gd name="connsiteX5" fmla="*/ 1 w 881150"/>
              <a:gd name="connsiteY5" fmla="*/ 814646 h 7423262"/>
              <a:gd name="connsiteX6" fmla="*/ 1 w 881150"/>
              <a:gd name="connsiteY6" fmla="*/ 814651 h 7423262"/>
              <a:gd name="connsiteX7" fmla="*/ 0 w 881150"/>
              <a:gd name="connsiteY7" fmla="*/ 814652 h 7423262"/>
              <a:gd name="connsiteX8" fmla="*/ 1 w 881150"/>
              <a:gd name="connsiteY8" fmla="*/ 814652 h 7423262"/>
              <a:gd name="connsiteX9" fmla="*/ 1 w 881150"/>
              <a:gd name="connsiteY9" fmla="*/ 6608610 h 7423262"/>
              <a:gd name="connsiteX10" fmla="*/ 0 w 881150"/>
              <a:gd name="connsiteY10" fmla="*/ 6608610 h 7423262"/>
              <a:gd name="connsiteX11" fmla="*/ 1 w 881150"/>
              <a:gd name="connsiteY11" fmla="*/ 6608611 h 7423262"/>
              <a:gd name="connsiteX12" fmla="*/ 1 w 881150"/>
              <a:gd name="connsiteY12" fmla="*/ 6608615 h 7423262"/>
              <a:gd name="connsiteX13" fmla="*/ 3 w 881150"/>
              <a:gd name="connsiteY13" fmla="*/ 6608615 h 7423262"/>
              <a:gd name="connsiteX14" fmla="*/ 440575 w 881150"/>
              <a:gd name="connsiteY14" fmla="*/ 7423262 h 7423262"/>
              <a:gd name="connsiteX15" fmla="*/ 881146 w 881150"/>
              <a:gd name="connsiteY15" fmla="*/ 6608615 h 7423262"/>
              <a:gd name="connsiteX16" fmla="*/ 881150 w 881150"/>
              <a:gd name="connsiteY16" fmla="*/ 6608615 h 7423262"/>
              <a:gd name="connsiteX17" fmla="*/ 840971 w 881150"/>
              <a:gd name="connsiteY17" fmla="*/ 6472362 h 7423262"/>
              <a:gd name="connsiteX18" fmla="*/ 840967 w 881150"/>
              <a:gd name="connsiteY18" fmla="*/ 6472362 h 7423262"/>
              <a:gd name="connsiteX19" fmla="*/ 440574 w 881150"/>
              <a:gd name="connsiteY19" fmla="*/ 7248695 h 7423262"/>
              <a:gd name="connsiteX20" fmla="*/ 40181 w 881150"/>
              <a:gd name="connsiteY20" fmla="*/ 6472362 h 7423262"/>
              <a:gd name="connsiteX21" fmla="*/ 40179 w 881150"/>
              <a:gd name="connsiteY21" fmla="*/ 6472362 h 7423262"/>
              <a:gd name="connsiteX22" fmla="*/ 40179 w 881150"/>
              <a:gd name="connsiteY22" fmla="*/ 6472359 h 7423262"/>
              <a:gd name="connsiteX23" fmla="*/ 40178 w 881150"/>
              <a:gd name="connsiteY23" fmla="*/ 6472358 h 7423262"/>
              <a:gd name="connsiteX24" fmla="*/ 40179 w 881150"/>
              <a:gd name="connsiteY24" fmla="*/ 6472358 h 7423262"/>
              <a:gd name="connsiteX25" fmla="*/ 40179 w 881150"/>
              <a:gd name="connsiteY25" fmla="*/ 950903 h 7423262"/>
              <a:gd name="connsiteX26" fmla="*/ 40178 w 881150"/>
              <a:gd name="connsiteY26" fmla="*/ 950903 h 7423262"/>
              <a:gd name="connsiteX27" fmla="*/ 40179 w 881150"/>
              <a:gd name="connsiteY27" fmla="*/ 950902 h 7423262"/>
              <a:gd name="connsiteX28" fmla="*/ 40179 w 881150"/>
              <a:gd name="connsiteY28" fmla="*/ 950897 h 7423262"/>
              <a:gd name="connsiteX29" fmla="*/ 40181 w 881150"/>
              <a:gd name="connsiteY29" fmla="*/ 950897 h 7423262"/>
              <a:gd name="connsiteX30" fmla="*/ 440574 w 881150"/>
              <a:gd name="connsiteY30" fmla="*/ 174566 h 7423262"/>
              <a:gd name="connsiteX31" fmla="*/ 840967 w 881150"/>
              <a:gd name="connsiteY31" fmla="*/ 950897 h 7423262"/>
              <a:gd name="connsiteX32" fmla="*/ 840971 w 881150"/>
              <a:gd name="connsiteY32" fmla="*/ 950897 h 7423262"/>
              <a:gd name="connsiteX33" fmla="*/ 840971 w 881150"/>
              <a:gd name="connsiteY33" fmla="*/ 6472362 h 74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81150" h="7423262">
                <a:moveTo>
                  <a:pt x="881150" y="6608615"/>
                </a:moveTo>
                <a:lnTo>
                  <a:pt x="881150" y="814646"/>
                </a:lnTo>
                <a:lnTo>
                  <a:pt x="881146" y="814646"/>
                </a:lnTo>
                <a:lnTo>
                  <a:pt x="440575" y="0"/>
                </a:lnTo>
                <a:lnTo>
                  <a:pt x="3" y="814646"/>
                </a:lnTo>
                <a:lnTo>
                  <a:pt x="1" y="814646"/>
                </a:lnTo>
                <a:lnTo>
                  <a:pt x="1" y="814651"/>
                </a:lnTo>
                <a:lnTo>
                  <a:pt x="0" y="814652"/>
                </a:lnTo>
                <a:lnTo>
                  <a:pt x="1" y="814652"/>
                </a:lnTo>
                <a:lnTo>
                  <a:pt x="1" y="6608610"/>
                </a:lnTo>
                <a:lnTo>
                  <a:pt x="0" y="6608610"/>
                </a:lnTo>
                <a:lnTo>
                  <a:pt x="1" y="6608611"/>
                </a:lnTo>
                <a:lnTo>
                  <a:pt x="1" y="6608615"/>
                </a:lnTo>
                <a:lnTo>
                  <a:pt x="3" y="6608615"/>
                </a:lnTo>
                <a:lnTo>
                  <a:pt x="440575" y="7423262"/>
                </a:lnTo>
                <a:lnTo>
                  <a:pt x="881146" y="6608615"/>
                </a:lnTo>
                <a:lnTo>
                  <a:pt x="881150" y="6608615"/>
                </a:lnTo>
                <a:close/>
                <a:moveTo>
                  <a:pt x="840971" y="6472362"/>
                </a:moveTo>
                <a:lnTo>
                  <a:pt x="840967" y="6472362"/>
                </a:lnTo>
                <a:lnTo>
                  <a:pt x="440574" y="7248695"/>
                </a:lnTo>
                <a:lnTo>
                  <a:pt x="40181" y="6472362"/>
                </a:lnTo>
                <a:lnTo>
                  <a:pt x="40179" y="6472362"/>
                </a:lnTo>
                <a:lnTo>
                  <a:pt x="40179" y="6472359"/>
                </a:lnTo>
                <a:lnTo>
                  <a:pt x="40178" y="6472358"/>
                </a:lnTo>
                <a:lnTo>
                  <a:pt x="40179" y="6472358"/>
                </a:lnTo>
                <a:lnTo>
                  <a:pt x="40179" y="950903"/>
                </a:lnTo>
                <a:lnTo>
                  <a:pt x="40178" y="950903"/>
                </a:lnTo>
                <a:lnTo>
                  <a:pt x="40179" y="950902"/>
                </a:lnTo>
                <a:lnTo>
                  <a:pt x="40179" y="950897"/>
                </a:lnTo>
                <a:lnTo>
                  <a:pt x="40181" y="950897"/>
                </a:lnTo>
                <a:lnTo>
                  <a:pt x="440574" y="174566"/>
                </a:lnTo>
                <a:lnTo>
                  <a:pt x="840967" y="950897"/>
                </a:lnTo>
                <a:lnTo>
                  <a:pt x="840971" y="950897"/>
                </a:lnTo>
                <a:lnTo>
                  <a:pt x="840971" y="6472362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EC58359-2D90-4F10-A261-30C62FB31284}"/>
              </a:ext>
            </a:extLst>
          </p:cNvPr>
          <p:cNvSpPr/>
          <p:nvPr/>
        </p:nvSpPr>
        <p:spPr>
          <a:xfrm rot="5400000" flipH="1">
            <a:off x="7793832" y="3247231"/>
            <a:ext cx="666750" cy="4062413"/>
          </a:xfrm>
          <a:custGeom>
            <a:avLst/>
            <a:gdLst>
              <a:gd name="connsiteX0" fmla="*/ 881150 w 881150"/>
              <a:gd name="connsiteY0" fmla="*/ 6608615 h 7423262"/>
              <a:gd name="connsiteX1" fmla="*/ 881150 w 881150"/>
              <a:gd name="connsiteY1" fmla="*/ 814646 h 7423262"/>
              <a:gd name="connsiteX2" fmla="*/ 881146 w 881150"/>
              <a:gd name="connsiteY2" fmla="*/ 814646 h 7423262"/>
              <a:gd name="connsiteX3" fmla="*/ 440575 w 881150"/>
              <a:gd name="connsiteY3" fmla="*/ 0 h 7423262"/>
              <a:gd name="connsiteX4" fmla="*/ 3 w 881150"/>
              <a:gd name="connsiteY4" fmla="*/ 814646 h 7423262"/>
              <a:gd name="connsiteX5" fmla="*/ 1 w 881150"/>
              <a:gd name="connsiteY5" fmla="*/ 814646 h 7423262"/>
              <a:gd name="connsiteX6" fmla="*/ 1 w 881150"/>
              <a:gd name="connsiteY6" fmla="*/ 814651 h 7423262"/>
              <a:gd name="connsiteX7" fmla="*/ 0 w 881150"/>
              <a:gd name="connsiteY7" fmla="*/ 814652 h 7423262"/>
              <a:gd name="connsiteX8" fmla="*/ 1 w 881150"/>
              <a:gd name="connsiteY8" fmla="*/ 814652 h 7423262"/>
              <a:gd name="connsiteX9" fmla="*/ 1 w 881150"/>
              <a:gd name="connsiteY9" fmla="*/ 6608610 h 7423262"/>
              <a:gd name="connsiteX10" fmla="*/ 0 w 881150"/>
              <a:gd name="connsiteY10" fmla="*/ 6608610 h 7423262"/>
              <a:gd name="connsiteX11" fmla="*/ 1 w 881150"/>
              <a:gd name="connsiteY11" fmla="*/ 6608611 h 7423262"/>
              <a:gd name="connsiteX12" fmla="*/ 1 w 881150"/>
              <a:gd name="connsiteY12" fmla="*/ 6608615 h 7423262"/>
              <a:gd name="connsiteX13" fmla="*/ 3 w 881150"/>
              <a:gd name="connsiteY13" fmla="*/ 6608615 h 7423262"/>
              <a:gd name="connsiteX14" fmla="*/ 440575 w 881150"/>
              <a:gd name="connsiteY14" fmla="*/ 7423262 h 7423262"/>
              <a:gd name="connsiteX15" fmla="*/ 881146 w 881150"/>
              <a:gd name="connsiteY15" fmla="*/ 6608615 h 7423262"/>
              <a:gd name="connsiteX16" fmla="*/ 881150 w 881150"/>
              <a:gd name="connsiteY16" fmla="*/ 6608615 h 7423262"/>
              <a:gd name="connsiteX17" fmla="*/ 840971 w 881150"/>
              <a:gd name="connsiteY17" fmla="*/ 6472362 h 7423262"/>
              <a:gd name="connsiteX18" fmla="*/ 840967 w 881150"/>
              <a:gd name="connsiteY18" fmla="*/ 6472362 h 7423262"/>
              <a:gd name="connsiteX19" fmla="*/ 440574 w 881150"/>
              <a:gd name="connsiteY19" fmla="*/ 7248695 h 7423262"/>
              <a:gd name="connsiteX20" fmla="*/ 40181 w 881150"/>
              <a:gd name="connsiteY20" fmla="*/ 6472362 h 7423262"/>
              <a:gd name="connsiteX21" fmla="*/ 40179 w 881150"/>
              <a:gd name="connsiteY21" fmla="*/ 6472362 h 7423262"/>
              <a:gd name="connsiteX22" fmla="*/ 40179 w 881150"/>
              <a:gd name="connsiteY22" fmla="*/ 6472359 h 7423262"/>
              <a:gd name="connsiteX23" fmla="*/ 40178 w 881150"/>
              <a:gd name="connsiteY23" fmla="*/ 6472358 h 7423262"/>
              <a:gd name="connsiteX24" fmla="*/ 40179 w 881150"/>
              <a:gd name="connsiteY24" fmla="*/ 6472358 h 7423262"/>
              <a:gd name="connsiteX25" fmla="*/ 40179 w 881150"/>
              <a:gd name="connsiteY25" fmla="*/ 950903 h 7423262"/>
              <a:gd name="connsiteX26" fmla="*/ 40178 w 881150"/>
              <a:gd name="connsiteY26" fmla="*/ 950903 h 7423262"/>
              <a:gd name="connsiteX27" fmla="*/ 40179 w 881150"/>
              <a:gd name="connsiteY27" fmla="*/ 950902 h 7423262"/>
              <a:gd name="connsiteX28" fmla="*/ 40179 w 881150"/>
              <a:gd name="connsiteY28" fmla="*/ 950897 h 7423262"/>
              <a:gd name="connsiteX29" fmla="*/ 40181 w 881150"/>
              <a:gd name="connsiteY29" fmla="*/ 950897 h 7423262"/>
              <a:gd name="connsiteX30" fmla="*/ 440574 w 881150"/>
              <a:gd name="connsiteY30" fmla="*/ 174566 h 7423262"/>
              <a:gd name="connsiteX31" fmla="*/ 840967 w 881150"/>
              <a:gd name="connsiteY31" fmla="*/ 950897 h 7423262"/>
              <a:gd name="connsiteX32" fmla="*/ 840971 w 881150"/>
              <a:gd name="connsiteY32" fmla="*/ 950897 h 7423262"/>
              <a:gd name="connsiteX33" fmla="*/ 840971 w 881150"/>
              <a:gd name="connsiteY33" fmla="*/ 6472362 h 74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81150" h="7423262">
                <a:moveTo>
                  <a:pt x="881150" y="6608615"/>
                </a:moveTo>
                <a:lnTo>
                  <a:pt x="881150" y="814646"/>
                </a:lnTo>
                <a:lnTo>
                  <a:pt x="881146" y="814646"/>
                </a:lnTo>
                <a:lnTo>
                  <a:pt x="440575" y="0"/>
                </a:lnTo>
                <a:lnTo>
                  <a:pt x="3" y="814646"/>
                </a:lnTo>
                <a:lnTo>
                  <a:pt x="1" y="814646"/>
                </a:lnTo>
                <a:lnTo>
                  <a:pt x="1" y="814651"/>
                </a:lnTo>
                <a:lnTo>
                  <a:pt x="0" y="814652"/>
                </a:lnTo>
                <a:lnTo>
                  <a:pt x="1" y="814652"/>
                </a:lnTo>
                <a:lnTo>
                  <a:pt x="1" y="6608610"/>
                </a:lnTo>
                <a:lnTo>
                  <a:pt x="0" y="6608610"/>
                </a:lnTo>
                <a:lnTo>
                  <a:pt x="1" y="6608611"/>
                </a:lnTo>
                <a:lnTo>
                  <a:pt x="1" y="6608615"/>
                </a:lnTo>
                <a:lnTo>
                  <a:pt x="3" y="6608615"/>
                </a:lnTo>
                <a:lnTo>
                  <a:pt x="440575" y="7423262"/>
                </a:lnTo>
                <a:lnTo>
                  <a:pt x="881146" y="6608615"/>
                </a:lnTo>
                <a:lnTo>
                  <a:pt x="881150" y="6608615"/>
                </a:lnTo>
                <a:close/>
                <a:moveTo>
                  <a:pt x="840971" y="6472362"/>
                </a:moveTo>
                <a:lnTo>
                  <a:pt x="840967" y="6472362"/>
                </a:lnTo>
                <a:lnTo>
                  <a:pt x="440574" y="7248695"/>
                </a:lnTo>
                <a:lnTo>
                  <a:pt x="40181" y="6472362"/>
                </a:lnTo>
                <a:lnTo>
                  <a:pt x="40179" y="6472362"/>
                </a:lnTo>
                <a:lnTo>
                  <a:pt x="40179" y="6472359"/>
                </a:lnTo>
                <a:lnTo>
                  <a:pt x="40178" y="6472358"/>
                </a:lnTo>
                <a:lnTo>
                  <a:pt x="40179" y="6472358"/>
                </a:lnTo>
                <a:lnTo>
                  <a:pt x="40179" y="950903"/>
                </a:lnTo>
                <a:lnTo>
                  <a:pt x="40178" y="950903"/>
                </a:lnTo>
                <a:lnTo>
                  <a:pt x="40179" y="950902"/>
                </a:lnTo>
                <a:lnTo>
                  <a:pt x="40179" y="950897"/>
                </a:lnTo>
                <a:lnTo>
                  <a:pt x="40181" y="950897"/>
                </a:lnTo>
                <a:lnTo>
                  <a:pt x="440574" y="174566"/>
                </a:lnTo>
                <a:lnTo>
                  <a:pt x="840967" y="950897"/>
                </a:lnTo>
                <a:lnTo>
                  <a:pt x="840971" y="950897"/>
                </a:lnTo>
                <a:lnTo>
                  <a:pt x="840971" y="6472362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7110281-C34D-41D2-A7BA-DF8639CBDA32}"/>
              </a:ext>
            </a:extLst>
          </p:cNvPr>
          <p:cNvSpPr/>
          <p:nvPr/>
        </p:nvSpPr>
        <p:spPr>
          <a:xfrm rot="16200000">
            <a:off x="5529266" y="1686329"/>
            <a:ext cx="585926" cy="1162974"/>
          </a:xfrm>
          <a:custGeom>
            <a:avLst/>
            <a:gdLst>
              <a:gd name="connsiteX0" fmla="*/ 4439 w 585926"/>
              <a:gd name="connsiteY0" fmla="*/ 0 h 1162974"/>
              <a:gd name="connsiteX1" fmla="*/ 585926 w 585926"/>
              <a:gd name="connsiteY1" fmla="*/ 581487 h 1162974"/>
              <a:gd name="connsiteX2" fmla="*/ 4439 w 585926"/>
              <a:gd name="connsiteY2" fmla="*/ 1162974 h 1162974"/>
              <a:gd name="connsiteX3" fmla="*/ 0 w 585926"/>
              <a:gd name="connsiteY3" fmla="*/ 1162527 h 1162974"/>
              <a:gd name="connsiteX4" fmla="*/ 0 w 585926"/>
              <a:gd name="connsiteY4" fmla="*/ 448 h 1162974"/>
              <a:gd name="connsiteX5" fmla="*/ 4439 w 585926"/>
              <a:gd name="connsiteY5" fmla="*/ 0 h 1162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5926" h="1162974">
                <a:moveTo>
                  <a:pt x="4439" y="0"/>
                </a:moveTo>
                <a:cubicBezTo>
                  <a:pt x="325585" y="0"/>
                  <a:pt x="585926" y="260341"/>
                  <a:pt x="585926" y="581487"/>
                </a:cubicBezTo>
                <a:cubicBezTo>
                  <a:pt x="585926" y="902633"/>
                  <a:pt x="325585" y="1162974"/>
                  <a:pt x="4439" y="1162974"/>
                </a:cubicBezTo>
                <a:lnTo>
                  <a:pt x="0" y="1162527"/>
                </a:lnTo>
                <a:lnTo>
                  <a:pt x="0" y="448"/>
                </a:lnTo>
                <a:lnTo>
                  <a:pt x="4439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9DCD48A-09C6-4080-859E-D132F85B01EE}"/>
              </a:ext>
            </a:extLst>
          </p:cNvPr>
          <p:cNvGrpSpPr>
            <a:grpSpLocks/>
          </p:cNvGrpSpPr>
          <p:nvPr/>
        </p:nvGrpSpPr>
        <p:grpSpPr bwMode="auto">
          <a:xfrm>
            <a:off x="5240338" y="2003425"/>
            <a:ext cx="1163637" cy="1079500"/>
            <a:chOff x="2468443" y="1809549"/>
            <a:chExt cx="1162079" cy="1080133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81CC562-4DE0-4EA3-959F-5221496706F9}"/>
                </a:ext>
              </a:extLst>
            </p:cNvPr>
            <p:cNvSpPr/>
            <p:nvPr/>
          </p:nvSpPr>
          <p:spPr>
            <a:xfrm rot="16200000">
              <a:off x="2761183" y="2020342"/>
              <a:ext cx="576600" cy="1162079"/>
            </a:xfrm>
            <a:custGeom>
              <a:avLst/>
              <a:gdLst>
                <a:gd name="connsiteX0" fmla="*/ 577048 w 577048"/>
                <a:gd name="connsiteY0" fmla="*/ 0 h 1162079"/>
                <a:gd name="connsiteX1" fmla="*/ 577048 w 577048"/>
                <a:gd name="connsiteY1" fmla="*/ 1162079 h 1162079"/>
                <a:gd name="connsiteX2" fmla="*/ 464297 w 577048"/>
                <a:gd name="connsiteY2" fmla="*/ 1150712 h 1162079"/>
                <a:gd name="connsiteX3" fmla="*/ 0 w 577048"/>
                <a:gd name="connsiteY3" fmla="*/ 581039 h 1162079"/>
                <a:gd name="connsiteX4" fmla="*/ 464297 w 577048"/>
                <a:gd name="connsiteY4" fmla="*/ 11366 h 1162079"/>
                <a:gd name="connsiteX5" fmla="*/ 577048 w 577048"/>
                <a:gd name="connsiteY5" fmla="*/ 0 h 1162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7048" h="1162079">
                  <a:moveTo>
                    <a:pt x="577048" y="0"/>
                  </a:moveTo>
                  <a:lnTo>
                    <a:pt x="577048" y="1162079"/>
                  </a:lnTo>
                  <a:lnTo>
                    <a:pt x="464297" y="1150712"/>
                  </a:lnTo>
                  <a:cubicBezTo>
                    <a:pt x="199323" y="1096491"/>
                    <a:pt x="0" y="862042"/>
                    <a:pt x="0" y="581039"/>
                  </a:cubicBezTo>
                  <a:cubicBezTo>
                    <a:pt x="0" y="300036"/>
                    <a:pt x="199323" y="65587"/>
                    <a:pt x="464297" y="11366"/>
                  </a:cubicBezTo>
                  <a:lnTo>
                    <a:pt x="577048" y="0"/>
                  </a:lnTo>
                  <a:close/>
                </a:path>
              </a:pathLst>
            </a:custGeom>
            <a:solidFill>
              <a:srgbClr val="C00000"/>
            </a:solidFill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B1353C6-DEF0-4676-8DE6-6BC11A7F0659}"/>
                </a:ext>
              </a:extLst>
            </p:cNvPr>
            <p:cNvSpPr/>
            <p:nvPr/>
          </p:nvSpPr>
          <p:spPr>
            <a:xfrm>
              <a:off x="2518330" y="1809549"/>
              <a:ext cx="1062303" cy="103457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46C7CC5-79CF-4E27-BDD4-1773B19BABAE}"/>
              </a:ext>
            </a:extLst>
          </p:cNvPr>
          <p:cNvSpPr/>
          <p:nvPr/>
        </p:nvSpPr>
        <p:spPr>
          <a:xfrm flipH="1">
            <a:off x="5648325" y="2233613"/>
            <a:ext cx="468313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62AC255-B745-40F3-895D-420960DC4A84}"/>
              </a:ext>
            </a:extLst>
          </p:cNvPr>
          <p:cNvSpPr/>
          <p:nvPr/>
        </p:nvSpPr>
        <p:spPr>
          <a:xfrm flipH="1">
            <a:off x="5649913" y="2271713"/>
            <a:ext cx="468312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73F8919-EA5B-4322-AACF-63CC4A3AF2B3}"/>
              </a:ext>
            </a:extLst>
          </p:cNvPr>
          <p:cNvSpPr/>
          <p:nvPr/>
        </p:nvSpPr>
        <p:spPr>
          <a:xfrm flipH="1">
            <a:off x="5592763" y="2252663"/>
            <a:ext cx="468312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F732FE-6911-4252-824F-DA92FF4EEC35}"/>
              </a:ext>
            </a:extLst>
          </p:cNvPr>
          <p:cNvSpPr/>
          <p:nvPr/>
        </p:nvSpPr>
        <p:spPr>
          <a:xfrm flipH="1">
            <a:off x="5592763" y="2281238"/>
            <a:ext cx="468312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2D04EDC-EE30-4276-BA7D-21157D387C3F}"/>
              </a:ext>
            </a:extLst>
          </p:cNvPr>
          <p:cNvSpPr/>
          <p:nvPr/>
        </p:nvSpPr>
        <p:spPr>
          <a:xfrm flipH="1">
            <a:off x="5603875" y="2203450"/>
            <a:ext cx="468313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815075B-F854-4CAA-A5E0-035DAC857414}"/>
              </a:ext>
            </a:extLst>
          </p:cNvPr>
          <p:cNvSpPr/>
          <p:nvPr/>
        </p:nvSpPr>
        <p:spPr>
          <a:xfrm flipH="1">
            <a:off x="5614988" y="2241550"/>
            <a:ext cx="468312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06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177A931-DA66-4FFD-8397-6DF9BAC59216}"/>
              </a:ext>
            </a:extLst>
          </p:cNvPr>
          <p:cNvSpPr/>
          <p:nvPr/>
        </p:nvSpPr>
        <p:spPr>
          <a:xfrm flipH="1">
            <a:off x="5619750" y="2233613"/>
            <a:ext cx="468313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08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340E71C-6648-433E-80B1-89BDC5947777}"/>
              </a:ext>
            </a:extLst>
          </p:cNvPr>
          <p:cNvSpPr/>
          <p:nvPr/>
        </p:nvSpPr>
        <p:spPr>
          <a:xfrm flipH="1">
            <a:off x="5680075" y="2216150"/>
            <a:ext cx="468313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09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209A7FF-BBF0-4F32-970E-BC24315476BB}"/>
              </a:ext>
            </a:extLst>
          </p:cNvPr>
          <p:cNvSpPr/>
          <p:nvPr/>
        </p:nvSpPr>
        <p:spPr>
          <a:xfrm flipH="1">
            <a:off x="5619750" y="2212975"/>
            <a:ext cx="468313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10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87F1645-38E1-43B3-A1A9-1FAE4E0A5D56}"/>
              </a:ext>
            </a:extLst>
          </p:cNvPr>
          <p:cNvSpPr/>
          <p:nvPr/>
        </p:nvSpPr>
        <p:spPr>
          <a:xfrm rot="5400000" flipH="1">
            <a:off x="5396707" y="-2301082"/>
            <a:ext cx="939800" cy="10520363"/>
          </a:xfrm>
          <a:custGeom>
            <a:avLst/>
            <a:gdLst>
              <a:gd name="connsiteX0" fmla="*/ 881150 w 881150"/>
              <a:gd name="connsiteY0" fmla="*/ 6608615 h 7423262"/>
              <a:gd name="connsiteX1" fmla="*/ 881150 w 881150"/>
              <a:gd name="connsiteY1" fmla="*/ 814646 h 7423262"/>
              <a:gd name="connsiteX2" fmla="*/ 881146 w 881150"/>
              <a:gd name="connsiteY2" fmla="*/ 814646 h 7423262"/>
              <a:gd name="connsiteX3" fmla="*/ 440575 w 881150"/>
              <a:gd name="connsiteY3" fmla="*/ 0 h 7423262"/>
              <a:gd name="connsiteX4" fmla="*/ 3 w 881150"/>
              <a:gd name="connsiteY4" fmla="*/ 814646 h 7423262"/>
              <a:gd name="connsiteX5" fmla="*/ 1 w 881150"/>
              <a:gd name="connsiteY5" fmla="*/ 814646 h 7423262"/>
              <a:gd name="connsiteX6" fmla="*/ 1 w 881150"/>
              <a:gd name="connsiteY6" fmla="*/ 814651 h 7423262"/>
              <a:gd name="connsiteX7" fmla="*/ 0 w 881150"/>
              <a:gd name="connsiteY7" fmla="*/ 814652 h 7423262"/>
              <a:gd name="connsiteX8" fmla="*/ 1 w 881150"/>
              <a:gd name="connsiteY8" fmla="*/ 814652 h 7423262"/>
              <a:gd name="connsiteX9" fmla="*/ 1 w 881150"/>
              <a:gd name="connsiteY9" fmla="*/ 6608610 h 7423262"/>
              <a:gd name="connsiteX10" fmla="*/ 0 w 881150"/>
              <a:gd name="connsiteY10" fmla="*/ 6608610 h 7423262"/>
              <a:gd name="connsiteX11" fmla="*/ 1 w 881150"/>
              <a:gd name="connsiteY11" fmla="*/ 6608611 h 7423262"/>
              <a:gd name="connsiteX12" fmla="*/ 1 w 881150"/>
              <a:gd name="connsiteY12" fmla="*/ 6608615 h 7423262"/>
              <a:gd name="connsiteX13" fmla="*/ 3 w 881150"/>
              <a:gd name="connsiteY13" fmla="*/ 6608615 h 7423262"/>
              <a:gd name="connsiteX14" fmla="*/ 440575 w 881150"/>
              <a:gd name="connsiteY14" fmla="*/ 7423262 h 7423262"/>
              <a:gd name="connsiteX15" fmla="*/ 881146 w 881150"/>
              <a:gd name="connsiteY15" fmla="*/ 6608615 h 7423262"/>
              <a:gd name="connsiteX16" fmla="*/ 881150 w 881150"/>
              <a:gd name="connsiteY16" fmla="*/ 6608615 h 7423262"/>
              <a:gd name="connsiteX17" fmla="*/ 840971 w 881150"/>
              <a:gd name="connsiteY17" fmla="*/ 6472362 h 7423262"/>
              <a:gd name="connsiteX18" fmla="*/ 840967 w 881150"/>
              <a:gd name="connsiteY18" fmla="*/ 6472362 h 7423262"/>
              <a:gd name="connsiteX19" fmla="*/ 440574 w 881150"/>
              <a:gd name="connsiteY19" fmla="*/ 7248695 h 7423262"/>
              <a:gd name="connsiteX20" fmla="*/ 40181 w 881150"/>
              <a:gd name="connsiteY20" fmla="*/ 6472362 h 7423262"/>
              <a:gd name="connsiteX21" fmla="*/ 40179 w 881150"/>
              <a:gd name="connsiteY21" fmla="*/ 6472362 h 7423262"/>
              <a:gd name="connsiteX22" fmla="*/ 40179 w 881150"/>
              <a:gd name="connsiteY22" fmla="*/ 6472359 h 7423262"/>
              <a:gd name="connsiteX23" fmla="*/ 40178 w 881150"/>
              <a:gd name="connsiteY23" fmla="*/ 6472358 h 7423262"/>
              <a:gd name="connsiteX24" fmla="*/ 40179 w 881150"/>
              <a:gd name="connsiteY24" fmla="*/ 6472358 h 7423262"/>
              <a:gd name="connsiteX25" fmla="*/ 40179 w 881150"/>
              <a:gd name="connsiteY25" fmla="*/ 950903 h 7423262"/>
              <a:gd name="connsiteX26" fmla="*/ 40178 w 881150"/>
              <a:gd name="connsiteY26" fmla="*/ 950903 h 7423262"/>
              <a:gd name="connsiteX27" fmla="*/ 40179 w 881150"/>
              <a:gd name="connsiteY27" fmla="*/ 950902 h 7423262"/>
              <a:gd name="connsiteX28" fmla="*/ 40179 w 881150"/>
              <a:gd name="connsiteY28" fmla="*/ 950897 h 7423262"/>
              <a:gd name="connsiteX29" fmla="*/ 40181 w 881150"/>
              <a:gd name="connsiteY29" fmla="*/ 950897 h 7423262"/>
              <a:gd name="connsiteX30" fmla="*/ 440574 w 881150"/>
              <a:gd name="connsiteY30" fmla="*/ 174566 h 7423262"/>
              <a:gd name="connsiteX31" fmla="*/ 840967 w 881150"/>
              <a:gd name="connsiteY31" fmla="*/ 950897 h 7423262"/>
              <a:gd name="connsiteX32" fmla="*/ 840971 w 881150"/>
              <a:gd name="connsiteY32" fmla="*/ 950897 h 7423262"/>
              <a:gd name="connsiteX33" fmla="*/ 840971 w 881150"/>
              <a:gd name="connsiteY33" fmla="*/ 6472362 h 74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81150" h="7423262">
                <a:moveTo>
                  <a:pt x="881150" y="6608615"/>
                </a:moveTo>
                <a:lnTo>
                  <a:pt x="881150" y="814646"/>
                </a:lnTo>
                <a:lnTo>
                  <a:pt x="881146" y="814646"/>
                </a:lnTo>
                <a:lnTo>
                  <a:pt x="440575" y="0"/>
                </a:lnTo>
                <a:lnTo>
                  <a:pt x="3" y="814646"/>
                </a:lnTo>
                <a:lnTo>
                  <a:pt x="1" y="814646"/>
                </a:lnTo>
                <a:lnTo>
                  <a:pt x="1" y="814651"/>
                </a:lnTo>
                <a:lnTo>
                  <a:pt x="0" y="814652"/>
                </a:lnTo>
                <a:lnTo>
                  <a:pt x="1" y="814652"/>
                </a:lnTo>
                <a:lnTo>
                  <a:pt x="1" y="6608610"/>
                </a:lnTo>
                <a:lnTo>
                  <a:pt x="0" y="6608610"/>
                </a:lnTo>
                <a:lnTo>
                  <a:pt x="1" y="6608611"/>
                </a:lnTo>
                <a:lnTo>
                  <a:pt x="1" y="6608615"/>
                </a:lnTo>
                <a:lnTo>
                  <a:pt x="3" y="6608615"/>
                </a:lnTo>
                <a:lnTo>
                  <a:pt x="440575" y="7423262"/>
                </a:lnTo>
                <a:lnTo>
                  <a:pt x="881146" y="6608615"/>
                </a:lnTo>
                <a:lnTo>
                  <a:pt x="881150" y="6608615"/>
                </a:lnTo>
                <a:close/>
                <a:moveTo>
                  <a:pt x="840971" y="6472362"/>
                </a:moveTo>
                <a:lnTo>
                  <a:pt x="840967" y="6472362"/>
                </a:lnTo>
                <a:lnTo>
                  <a:pt x="440574" y="7248695"/>
                </a:lnTo>
                <a:lnTo>
                  <a:pt x="40181" y="6472362"/>
                </a:lnTo>
                <a:lnTo>
                  <a:pt x="40179" y="6472362"/>
                </a:lnTo>
                <a:lnTo>
                  <a:pt x="40179" y="6472359"/>
                </a:lnTo>
                <a:lnTo>
                  <a:pt x="40178" y="6472358"/>
                </a:lnTo>
                <a:lnTo>
                  <a:pt x="40179" y="6472358"/>
                </a:lnTo>
                <a:lnTo>
                  <a:pt x="40179" y="950903"/>
                </a:lnTo>
                <a:lnTo>
                  <a:pt x="40178" y="950903"/>
                </a:lnTo>
                <a:lnTo>
                  <a:pt x="40179" y="950902"/>
                </a:lnTo>
                <a:lnTo>
                  <a:pt x="40179" y="950897"/>
                </a:lnTo>
                <a:lnTo>
                  <a:pt x="40181" y="950897"/>
                </a:lnTo>
                <a:lnTo>
                  <a:pt x="440574" y="174566"/>
                </a:lnTo>
                <a:lnTo>
                  <a:pt x="840967" y="950897"/>
                </a:lnTo>
                <a:lnTo>
                  <a:pt x="840971" y="950897"/>
                </a:lnTo>
                <a:lnTo>
                  <a:pt x="840971" y="6472362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FA2B59-F041-4A20-AEA4-7B4B89C46238}"/>
              </a:ext>
            </a:extLst>
          </p:cNvPr>
          <p:cNvSpPr txBox="1"/>
          <p:nvPr/>
        </p:nvSpPr>
        <p:spPr>
          <a:xfrm>
            <a:off x="1891489" y="2675264"/>
            <a:ext cx="8339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CC9900"/>
                </a:solidFill>
              </a:rPr>
              <a:t>কার আলোয় আলোকিত থম থম কালরাত?</a:t>
            </a:r>
            <a:endParaRPr lang="en-US" sz="2800" dirty="0">
              <a:solidFill>
                <a:srgbClr val="CC99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D27FBA-88E8-4F8B-B22B-47165CE5956C}"/>
              </a:ext>
            </a:extLst>
          </p:cNvPr>
          <p:cNvSpPr txBox="1"/>
          <p:nvPr/>
        </p:nvSpPr>
        <p:spPr>
          <a:xfrm>
            <a:off x="2098307" y="4030811"/>
            <a:ext cx="3796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CC9900"/>
                </a:solidFill>
              </a:rPr>
              <a:t>ক)চাঁদের</a:t>
            </a:r>
            <a:endParaRPr lang="en-US" sz="2400" dirty="0">
              <a:solidFill>
                <a:srgbClr val="CC9900"/>
              </a:solidFill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7468D53-6069-4A22-B959-CB9F97AB89A7}"/>
              </a:ext>
            </a:extLst>
          </p:cNvPr>
          <p:cNvGrpSpPr/>
          <p:nvPr/>
        </p:nvGrpSpPr>
        <p:grpSpPr>
          <a:xfrm>
            <a:off x="6148388" y="3943347"/>
            <a:ext cx="3995212" cy="610111"/>
            <a:chOff x="2743201" y="2476869"/>
            <a:chExt cx="4776183" cy="727970"/>
          </a:xfrm>
          <a:solidFill>
            <a:srgbClr val="009900"/>
          </a:solidFill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98F03F8-8C19-493F-8BAA-FDE1359C6139}"/>
                </a:ext>
              </a:extLst>
            </p:cNvPr>
            <p:cNvSpPr/>
            <p:nvPr/>
          </p:nvSpPr>
          <p:spPr>
            <a:xfrm>
              <a:off x="3471169" y="2476870"/>
              <a:ext cx="3320248" cy="7279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C9B09D8C-3628-45D3-B66C-30983E6C16F4}"/>
                </a:ext>
              </a:extLst>
            </p:cNvPr>
            <p:cNvSpPr/>
            <p:nvPr/>
          </p:nvSpPr>
          <p:spPr>
            <a:xfrm rot="16200000">
              <a:off x="2743203" y="2476867"/>
              <a:ext cx="727968" cy="72797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226DC60C-871B-44A8-ABDD-7B1CAA7C698A}"/>
                </a:ext>
              </a:extLst>
            </p:cNvPr>
            <p:cNvSpPr/>
            <p:nvPr/>
          </p:nvSpPr>
          <p:spPr>
            <a:xfrm rot="5400000" flipH="1">
              <a:off x="6791415" y="2476869"/>
              <a:ext cx="727968" cy="72797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1E4F84F-41E1-4F59-AA43-AB8FCD5CA3E1}"/>
              </a:ext>
            </a:extLst>
          </p:cNvPr>
          <p:cNvSpPr txBox="1"/>
          <p:nvPr/>
        </p:nvSpPr>
        <p:spPr>
          <a:xfrm>
            <a:off x="6588729" y="4078717"/>
            <a:ext cx="3142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CC9900"/>
                </a:solidFill>
              </a:rPr>
              <a:t>খ)জোনাকির</a:t>
            </a:r>
            <a:endParaRPr lang="en-US" sz="2400" dirty="0">
              <a:solidFill>
                <a:srgbClr val="CC99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60C59F-5695-4F8E-8AE6-9F44B806AB01}"/>
              </a:ext>
            </a:extLst>
          </p:cNvPr>
          <p:cNvSpPr txBox="1"/>
          <p:nvPr/>
        </p:nvSpPr>
        <p:spPr>
          <a:xfrm>
            <a:off x="1991318" y="5124450"/>
            <a:ext cx="4062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CC9900"/>
                </a:solidFill>
              </a:rPr>
              <a:t>গ)বাতির</a:t>
            </a:r>
            <a:endParaRPr lang="en-US" sz="2400" dirty="0">
              <a:solidFill>
                <a:srgbClr val="CC99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A89F274-E6D9-4B50-838D-D2094ED267A3}"/>
              </a:ext>
            </a:extLst>
          </p:cNvPr>
          <p:cNvSpPr txBox="1"/>
          <p:nvPr/>
        </p:nvSpPr>
        <p:spPr>
          <a:xfrm>
            <a:off x="6679933" y="5124450"/>
            <a:ext cx="3051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CC9900"/>
                </a:solidFill>
              </a:rPr>
              <a:t>ঘ)নতুন আশার</a:t>
            </a:r>
            <a:endParaRPr lang="en-US" sz="2400" dirty="0">
              <a:solidFill>
                <a:srgbClr val="CC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42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0"/>
                            </p:stCondLst>
                            <p:childTnLst>
                              <p:par>
                                <p:cTn id="7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17" presetClass="exit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7" presetClass="exit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7" presetClass="exit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7" presetClass="exit" presetSubtype="1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7" presetClass="exit" presetSubtype="1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7" presetClass="exit" presetSubtype="1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7" presetClass="exit" presetSubtype="1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7" presetClass="exit" presetSubtype="1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7" presetClass="exit" presetSubtype="1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7" presetClass="exit" presetSubtype="1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3" grpId="0"/>
      <p:bldP spid="4" grpId="0"/>
      <p:bldP spid="5" grpId="0"/>
      <p:bldP spid="6" grpId="0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9BF89E2-67A7-40EF-A486-C4AD5F9263D5}"/>
              </a:ext>
            </a:extLst>
          </p:cNvPr>
          <p:cNvSpPr/>
          <p:nvPr/>
        </p:nvSpPr>
        <p:spPr>
          <a:xfrm>
            <a:off x="167987" y="83890"/>
            <a:ext cx="11897301" cy="6606330"/>
          </a:xfrm>
          <a:prstGeom prst="roundRect">
            <a:avLst>
              <a:gd name="adj" fmla="val 2826"/>
            </a:avLst>
          </a:prstGeom>
          <a:solidFill>
            <a:schemeClr val="tx1">
              <a:lumMod val="85000"/>
              <a:lumOff val="15000"/>
            </a:schemeClr>
          </a:solidFill>
          <a:ln w="76200"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B67985-2E03-4758-B280-E78E48E7E4E9}"/>
              </a:ext>
            </a:extLst>
          </p:cNvPr>
          <p:cNvSpPr/>
          <p:nvPr/>
        </p:nvSpPr>
        <p:spPr>
          <a:xfrm flipH="1">
            <a:off x="5654675" y="2271713"/>
            <a:ext cx="468313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07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49A6EC9-1EA8-48B9-A035-2ABE1E17DFD8}"/>
              </a:ext>
            </a:extLst>
          </p:cNvPr>
          <p:cNvSpPr/>
          <p:nvPr/>
        </p:nvSpPr>
        <p:spPr>
          <a:xfrm rot="5400000" flipH="1">
            <a:off x="3575292" y="2048118"/>
            <a:ext cx="668337" cy="4373078"/>
          </a:xfrm>
          <a:custGeom>
            <a:avLst/>
            <a:gdLst>
              <a:gd name="connsiteX0" fmla="*/ 881150 w 881150"/>
              <a:gd name="connsiteY0" fmla="*/ 6608615 h 7423262"/>
              <a:gd name="connsiteX1" fmla="*/ 881150 w 881150"/>
              <a:gd name="connsiteY1" fmla="*/ 814646 h 7423262"/>
              <a:gd name="connsiteX2" fmla="*/ 881146 w 881150"/>
              <a:gd name="connsiteY2" fmla="*/ 814646 h 7423262"/>
              <a:gd name="connsiteX3" fmla="*/ 440575 w 881150"/>
              <a:gd name="connsiteY3" fmla="*/ 0 h 7423262"/>
              <a:gd name="connsiteX4" fmla="*/ 3 w 881150"/>
              <a:gd name="connsiteY4" fmla="*/ 814646 h 7423262"/>
              <a:gd name="connsiteX5" fmla="*/ 1 w 881150"/>
              <a:gd name="connsiteY5" fmla="*/ 814646 h 7423262"/>
              <a:gd name="connsiteX6" fmla="*/ 1 w 881150"/>
              <a:gd name="connsiteY6" fmla="*/ 814651 h 7423262"/>
              <a:gd name="connsiteX7" fmla="*/ 0 w 881150"/>
              <a:gd name="connsiteY7" fmla="*/ 814652 h 7423262"/>
              <a:gd name="connsiteX8" fmla="*/ 1 w 881150"/>
              <a:gd name="connsiteY8" fmla="*/ 814652 h 7423262"/>
              <a:gd name="connsiteX9" fmla="*/ 1 w 881150"/>
              <a:gd name="connsiteY9" fmla="*/ 6608610 h 7423262"/>
              <a:gd name="connsiteX10" fmla="*/ 0 w 881150"/>
              <a:gd name="connsiteY10" fmla="*/ 6608610 h 7423262"/>
              <a:gd name="connsiteX11" fmla="*/ 1 w 881150"/>
              <a:gd name="connsiteY11" fmla="*/ 6608611 h 7423262"/>
              <a:gd name="connsiteX12" fmla="*/ 1 w 881150"/>
              <a:gd name="connsiteY12" fmla="*/ 6608615 h 7423262"/>
              <a:gd name="connsiteX13" fmla="*/ 3 w 881150"/>
              <a:gd name="connsiteY13" fmla="*/ 6608615 h 7423262"/>
              <a:gd name="connsiteX14" fmla="*/ 440575 w 881150"/>
              <a:gd name="connsiteY14" fmla="*/ 7423262 h 7423262"/>
              <a:gd name="connsiteX15" fmla="*/ 881146 w 881150"/>
              <a:gd name="connsiteY15" fmla="*/ 6608615 h 7423262"/>
              <a:gd name="connsiteX16" fmla="*/ 881150 w 881150"/>
              <a:gd name="connsiteY16" fmla="*/ 6608615 h 7423262"/>
              <a:gd name="connsiteX17" fmla="*/ 840971 w 881150"/>
              <a:gd name="connsiteY17" fmla="*/ 6472362 h 7423262"/>
              <a:gd name="connsiteX18" fmla="*/ 840967 w 881150"/>
              <a:gd name="connsiteY18" fmla="*/ 6472362 h 7423262"/>
              <a:gd name="connsiteX19" fmla="*/ 440574 w 881150"/>
              <a:gd name="connsiteY19" fmla="*/ 7248695 h 7423262"/>
              <a:gd name="connsiteX20" fmla="*/ 40181 w 881150"/>
              <a:gd name="connsiteY20" fmla="*/ 6472362 h 7423262"/>
              <a:gd name="connsiteX21" fmla="*/ 40179 w 881150"/>
              <a:gd name="connsiteY21" fmla="*/ 6472362 h 7423262"/>
              <a:gd name="connsiteX22" fmla="*/ 40179 w 881150"/>
              <a:gd name="connsiteY22" fmla="*/ 6472359 h 7423262"/>
              <a:gd name="connsiteX23" fmla="*/ 40178 w 881150"/>
              <a:gd name="connsiteY23" fmla="*/ 6472358 h 7423262"/>
              <a:gd name="connsiteX24" fmla="*/ 40179 w 881150"/>
              <a:gd name="connsiteY24" fmla="*/ 6472358 h 7423262"/>
              <a:gd name="connsiteX25" fmla="*/ 40179 w 881150"/>
              <a:gd name="connsiteY25" fmla="*/ 950903 h 7423262"/>
              <a:gd name="connsiteX26" fmla="*/ 40178 w 881150"/>
              <a:gd name="connsiteY26" fmla="*/ 950903 h 7423262"/>
              <a:gd name="connsiteX27" fmla="*/ 40179 w 881150"/>
              <a:gd name="connsiteY27" fmla="*/ 950902 h 7423262"/>
              <a:gd name="connsiteX28" fmla="*/ 40179 w 881150"/>
              <a:gd name="connsiteY28" fmla="*/ 950897 h 7423262"/>
              <a:gd name="connsiteX29" fmla="*/ 40181 w 881150"/>
              <a:gd name="connsiteY29" fmla="*/ 950897 h 7423262"/>
              <a:gd name="connsiteX30" fmla="*/ 440574 w 881150"/>
              <a:gd name="connsiteY30" fmla="*/ 174566 h 7423262"/>
              <a:gd name="connsiteX31" fmla="*/ 840967 w 881150"/>
              <a:gd name="connsiteY31" fmla="*/ 950897 h 7423262"/>
              <a:gd name="connsiteX32" fmla="*/ 840971 w 881150"/>
              <a:gd name="connsiteY32" fmla="*/ 950897 h 7423262"/>
              <a:gd name="connsiteX33" fmla="*/ 840971 w 881150"/>
              <a:gd name="connsiteY33" fmla="*/ 6472362 h 74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81150" h="7423262">
                <a:moveTo>
                  <a:pt x="881150" y="6608615"/>
                </a:moveTo>
                <a:lnTo>
                  <a:pt x="881150" y="814646"/>
                </a:lnTo>
                <a:lnTo>
                  <a:pt x="881146" y="814646"/>
                </a:lnTo>
                <a:lnTo>
                  <a:pt x="440575" y="0"/>
                </a:lnTo>
                <a:lnTo>
                  <a:pt x="3" y="814646"/>
                </a:lnTo>
                <a:lnTo>
                  <a:pt x="1" y="814646"/>
                </a:lnTo>
                <a:lnTo>
                  <a:pt x="1" y="814651"/>
                </a:lnTo>
                <a:lnTo>
                  <a:pt x="0" y="814652"/>
                </a:lnTo>
                <a:lnTo>
                  <a:pt x="1" y="814652"/>
                </a:lnTo>
                <a:lnTo>
                  <a:pt x="1" y="6608610"/>
                </a:lnTo>
                <a:lnTo>
                  <a:pt x="0" y="6608610"/>
                </a:lnTo>
                <a:lnTo>
                  <a:pt x="1" y="6608611"/>
                </a:lnTo>
                <a:lnTo>
                  <a:pt x="1" y="6608615"/>
                </a:lnTo>
                <a:lnTo>
                  <a:pt x="3" y="6608615"/>
                </a:lnTo>
                <a:lnTo>
                  <a:pt x="440575" y="7423262"/>
                </a:lnTo>
                <a:lnTo>
                  <a:pt x="881146" y="6608615"/>
                </a:lnTo>
                <a:lnTo>
                  <a:pt x="881150" y="6608615"/>
                </a:lnTo>
                <a:close/>
                <a:moveTo>
                  <a:pt x="840971" y="6472362"/>
                </a:moveTo>
                <a:lnTo>
                  <a:pt x="840967" y="6472362"/>
                </a:lnTo>
                <a:lnTo>
                  <a:pt x="440574" y="7248695"/>
                </a:lnTo>
                <a:lnTo>
                  <a:pt x="40181" y="6472362"/>
                </a:lnTo>
                <a:lnTo>
                  <a:pt x="40179" y="6472362"/>
                </a:lnTo>
                <a:lnTo>
                  <a:pt x="40179" y="6472359"/>
                </a:lnTo>
                <a:lnTo>
                  <a:pt x="40178" y="6472358"/>
                </a:lnTo>
                <a:lnTo>
                  <a:pt x="40179" y="6472358"/>
                </a:lnTo>
                <a:lnTo>
                  <a:pt x="40179" y="950903"/>
                </a:lnTo>
                <a:lnTo>
                  <a:pt x="40178" y="950903"/>
                </a:lnTo>
                <a:lnTo>
                  <a:pt x="40179" y="950902"/>
                </a:lnTo>
                <a:lnTo>
                  <a:pt x="40179" y="950897"/>
                </a:lnTo>
                <a:lnTo>
                  <a:pt x="40181" y="950897"/>
                </a:lnTo>
                <a:lnTo>
                  <a:pt x="440574" y="174566"/>
                </a:lnTo>
                <a:lnTo>
                  <a:pt x="840967" y="950897"/>
                </a:lnTo>
                <a:lnTo>
                  <a:pt x="840971" y="950897"/>
                </a:lnTo>
                <a:lnTo>
                  <a:pt x="840971" y="6472362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6061F7-2A1F-428B-AC0D-FD356A8252A4}"/>
              </a:ext>
            </a:extLst>
          </p:cNvPr>
          <p:cNvSpPr/>
          <p:nvPr/>
        </p:nvSpPr>
        <p:spPr>
          <a:xfrm rot="5400000" flipH="1">
            <a:off x="7797800" y="2228850"/>
            <a:ext cx="668338" cy="4065588"/>
          </a:xfrm>
          <a:custGeom>
            <a:avLst/>
            <a:gdLst>
              <a:gd name="connsiteX0" fmla="*/ 881150 w 881150"/>
              <a:gd name="connsiteY0" fmla="*/ 6608615 h 7423262"/>
              <a:gd name="connsiteX1" fmla="*/ 881150 w 881150"/>
              <a:gd name="connsiteY1" fmla="*/ 814646 h 7423262"/>
              <a:gd name="connsiteX2" fmla="*/ 881146 w 881150"/>
              <a:gd name="connsiteY2" fmla="*/ 814646 h 7423262"/>
              <a:gd name="connsiteX3" fmla="*/ 440575 w 881150"/>
              <a:gd name="connsiteY3" fmla="*/ 0 h 7423262"/>
              <a:gd name="connsiteX4" fmla="*/ 3 w 881150"/>
              <a:gd name="connsiteY4" fmla="*/ 814646 h 7423262"/>
              <a:gd name="connsiteX5" fmla="*/ 1 w 881150"/>
              <a:gd name="connsiteY5" fmla="*/ 814646 h 7423262"/>
              <a:gd name="connsiteX6" fmla="*/ 1 w 881150"/>
              <a:gd name="connsiteY6" fmla="*/ 814651 h 7423262"/>
              <a:gd name="connsiteX7" fmla="*/ 0 w 881150"/>
              <a:gd name="connsiteY7" fmla="*/ 814652 h 7423262"/>
              <a:gd name="connsiteX8" fmla="*/ 1 w 881150"/>
              <a:gd name="connsiteY8" fmla="*/ 814652 h 7423262"/>
              <a:gd name="connsiteX9" fmla="*/ 1 w 881150"/>
              <a:gd name="connsiteY9" fmla="*/ 6608610 h 7423262"/>
              <a:gd name="connsiteX10" fmla="*/ 0 w 881150"/>
              <a:gd name="connsiteY10" fmla="*/ 6608610 h 7423262"/>
              <a:gd name="connsiteX11" fmla="*/ 1 w 881150"/>
              <a:gd name="connsiteY11" fmla="*/ 6608611 h 7423262"/>
              <a:gd name="connsiteX12" fmla="*/ 1 w 881150"/>
              <a:gd name="connsiteY12" fmla="*/ 6608615 h 7423262"/>
              <a:gd name="connsiteX13" fmla="*/ 3 w 881150"/>
              <a:gd name="connsiteY13" fmla="*/ 6608615 h 7423262"/>
              <a:gd name="connsiteX14" fmla="*/ 440575 w 881150"/>
              <a:gd name="connsiteY14" fmla="*/ 7423262 h 7423262"/>
              <a:gd name="connsiteX15" fmla="*/ 881146 w 881150"/>
              <a:gd name="connsiteY15" fmla="*/ 6608615 h 7423262"/>
              <a:gd name="connsiteX16" fmla="*/ 881150 w 881150"/>
              <a:gd name="connsiteY16" fmla="*/ 6608615 h 7423262"/>
              <a:gd name="connsiteX17" fmla="*/ 840971 w 881150"/>
              <a:gd name="connsiteY17" fmla="*/ 6472362 h 7423262"/>
              <a:gd name="connsiteX18" fmla="*/ 840967 w 881150"/>
              <a:gd name="connsiteY18" fmla="*/ 6472362 h 7423262"/>
              <a:gd name="connsiteX19" fmla="*/ 440574 w 881150"/>
              <a:gd name="connsiteY19" fmla="*/ 7248695 h 7423262"/>
              <a:gd name="connsiteX20" fmla="*/ 40181 w 881150"/>
              <a:gd name="connsiteY20" fmla="*/ 6472362 h 7423262"/>
              <a:gd name="connsiteX21" fmla="*/ 40179 w 881150"/>
              <a:gd name="connsiteY21" fmla="*/ 6472362 h 7423262"/>
              <a:gd name="connsiteX22" fmla="*/ 40179 w 881150"/>
              <a:gd name="connsiteY22" fmla="*/ 6472359 h 7423262"/>
              <a:gd name="connsiteX23" fmla="*/ 40178 w 881150"/>
              <a:gd name="connsiteY23" fmla="*/ 6472358 h 7423262"/>
              <a:gd name="connsiteX24" fmla="*/ 40179 w 881150"/>
              <a:gd name="connsiteY24" fmla="*/ 6472358 h 7423262"/>
              <a:gd name="connsiteX25" fmla="*/ 40179 w 881150"/>
              <a:gd name="connsiteY25" fmla="*/ 950903 h 7423262"/>
              <a:gd name="connsiteX26" fmla="*/ 40178 w 881150"/>
              <a:gd name="connsiteY26" fmla="*/ 950903 h 7423262"/>
              <a:gd name="connsiteX27" fmla="*/ 40179 w 881150"/>
              <a:gd name="connsiteY27" fmla="*/ 950902 h 7423262"/>
              <a:gd name="connsiteX28" fmla="*/ 40179 w 881150"/>
              <a:gd name="connsiteY28" fmla="*/ 950897 h 7423262"/>
              <a:gd name="connsiteX29" fmla="*/ 40181 w 881150"/>
              <a:gd name="connsiteY29" fmla="*/ 950897 h 7423262"/>
              <a:gd name="connsiteX30" fmla="*/ 440574 w 881150"/>
              <a:gd name="connsiteY30" fmla="*/ 174566 h 7423262"/>
              <a:gd name="connsiteX31" fmla="*/ 840967 w 881150"/>
              <a:gd name="connsiteY31" fmla="*/ 950897 h 7423262"/>
              <a:gd name="connsiteX32" fmla="*/ 840971 w 881150"/>
              <a:gd name="connsiteY32" fmla="*/ 950897 h 7423262"/>
              <a:gd name="connsiteX33" fmla="*/ 840971 w 881150"/>
              <a:gd name="connsiteY33" fmla="*/ 6472362 h 74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81150" h="7423262">
                <a:moveTo>
                  <a:pt x="881150" y="6608615"/>
                </a:moveTo>
                <a:lnTo>
                  <a:pt x="881150" y="814646"/>
                </a:lnTo>
                <a:lnTo>
                  <a:pt x="881146" y="814646"/>
                </a:lnTo>
                <a:lnTo>
                  <a:pt x="440575" y="0"/>
                </a:lnTo>
                <a:lnTo>
                  <a:pt x="3" y="814646"/>
                </a:lnTo>
                <a:lnTo>
                  <a:pt x="1" y="814646"/>
                </a:lnTo>
                <a:lnTo>
                  <a:pt x="1" y="814651"/>
                </a:lnTo>
                <a:lnTo>
                  <a:pt x="0" y="814652"/>
                </a:lnTo>
                <a:lnTo>
                  <a:pt x="1" y="814652"/>
                </a:lnTo>
                <a:lnTo>
                  <a:pt x="1" y="6608610"/>
                </a:lnTo>
                <a:lnTo>
                  <a:pt x="0" y="6608610"/>
                </a:lnTo>
                <a:lnTo>
                  <a:pt x="1" y="6608611"/>
                </a:lnTo>
                <a:lnTo>
                  <a:pt x="1" y="6608615"/>
                </a:lnTo>
                <a:lnTo>
                  <a:pt x="3" y="6608615"/>
                </a:lnTo>
                <a:lnTo>
                  <a:pt x="440575" y="7423262"/>
                </a:lnTo>
                <a:lnTo>
                  <a:pt x="881146" y="6608615"/>
                </a:lnTo>
                <a:lnTo>
                  <a:pt x="881150" y="6608615"/>
                </a:lnTo>
                <a:close/>
                <a:moveTo>
                  <a:pt x="840971" y="6472362"/>
                </a:moveTo>
                <a:lnTo>
                  <a:pt x="840967" y="6472362"/>
                </a:lnTo>
                <a:lnTo>
                  <a:pt x="440574" y="7248695"/>
                </a:lnTo>
                <a:lnTo>
                  <a:pt x="40181" y="6472362"/>
                </a:lnTo>
                <a:lnTo>
                  <a:pt x="40179" y="6472362"/>
                </a:lnTo>
                <a:lnTo>
                  <a:pt x="40179" y="6472359"/>
                </a:lnTo>
                <a:lnTo>
                  <a:pt x="40178" y="6472358"/>
                </a:lnTo>
                <a:lnTo>
                  <a:pt x="40179" y="6472358"/>
                </a:lnTo>
                <a:lnTo>
                  <a:pt x="40179" y="950903"/>
                </a:lnTo>
                <a:lnTo>
                  <a:pt x="40178" y="950903"/>
                </a:lnTo>
                <a:lnTo>
                  <a:pt x="40179" y="950902"/>
                </a:lnTo>
                <a:lnTo>
                  <a:pt x="40179" y="950897"/>
                </a:lnTo>
                <a:lnTo>
                  <a:pt x="40181" y="950897"/>
                </a:lnTo>
                <a:lnTo>
                  <a:pt x="440574" y="174566"/>
                </a:lnTo>
                <a:lnTo>
                  <a:pt x="840967" y="950897"/>
                </a:lnTo>
                <a:lnTo>
                  <a:pt x="840971" y="950897"/>
                </a:lnTo>
                <a:lnTo>
                  <a:pt x="840971" y="6472362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EACF76D-B1BF-4A7E-8A19-02CE77A57759}"/>
              </a:ext>
            </a:extLst>
          </p:cNvPr>
          <p:cNvSpPr/>
          <p:nvPr/>
        </p:nvSpPr>
        <p:spPr>
          <a:xfrm rot="5400000" flipH="1">
            <a:off x="3568942" y="3127617"/>
            <a:ext cx="668337" cy="4360379"/>
          </a:xfrm>
          <a:custGeom>
            <a:avLst/>
            <a:gdLst>
              <a:gd name="connsiteX0" fmla="*/ 881150 w 881150"/>
              <a:gd name="connsiteY0" fmla="*/ 6608615 h 7423262"/>
              <a:gd name="connsiteX1" fmla="*/ 881150 w 881150"/>
              <a:gd name="connsiteY1" fmla="*/ 814646 h 7423262"/>
              <a:gd name="connsiteX2" fmla="*/ 881146 w 881150"/>
              <a:gd name="connsiteY2" fmla="*/ 814646 h 7423262"/>
              <a:gd name="connsiteX3" fmla="*/ 440575 w 881150"/>
              <a:gd name="connsiteY3" fmla="*/ 0 h 7423262"/>
              <a:gd name="connsiteX4" fmla="*/ 3 w 881150"/>
              <a:gd name="connsiteY4" fmla="*/ 814646 h 7423262"/>
              <a:gd name="connsiteX5" fmla="*/ 1 w 881150"/>
              <a:gd name="connsiteY5" fmla="*/ 814646 h 7423262"/>
              <a:gd name="connsiteX6" fmla="*/ 1 w 881150"/>
              <a:gd name="connsiteY6" fmla="*/ 814651 h 7423262"/>
              <a:gd name="connsiteX7" fmla="*/ 0 w 881150"/>
              <a:gd name="connsiteY7" fmla="*/ 814652 h 7423262"/>
              <a:gd name="connsiteX8" fmla="*/ 1 w 881150"/>
              <a:gd name="connsiteY8" fmla="*/ 814652 h 7423262"/>
              <a:gd name="connsiteX9" fmla="*/ 1 w 881150"/>
              <a:gd name="connsiteY9" fmla="*/ 6608610 h 7423262"/>
              <a:gd name="connsiteX10" fmla="*/ 0 w 881150"/>
              <a:gd name="connsiteY10" fmla="*/ 6608610 h 7423262"/>
              <a:gd name="connsiteX11" fmla="*/ 1 w 881150"/>
              <a:gd name="connsiteY11" fmla="*/ 6608611 h 7423262"/>
              <a:gd name="connsiteX12" fmla="*/ 1 w 881150"/>
              <a:gd name="connsiteY12" fmla="*/ 6608615 h 7423262"/>
              <a:gd name="connsiteX13" fmla="*/ 3 w 881150"/>
              <a:gd name="connsiteY13" fmla="*/ 6608615 h 7423262"/>
              <a:gd name="connsiteX14" fmla="*/ 440575 w 881150"/>
              <a:gd name="connsiteY14" fmla="*/ 7423262 h 7423262"/>
              <a:gd name="connsiteX15" fmla="*/ 881146 w 881150"/>
              <a:gd name="connsiteY15" fmla="*/ 6608615 h 7423262"/>
              <a:gd name="connsiteX16" fmla="*/ 881150 w 881150"/>
              <a:gd name="connsiteY16" fmla="*/ 6608615 h 7423262"/>
              <a:gd name="connsiteX17" fmla="*/ 840971 w 881150"/>
              <a:gd name="connsiteY17" fmla="*/ 6472362 h 7423262"/>
              <a:gd name="connsiteX18" fmla="*/ 840967 w 881150"/>
              <a:gd name="connsiteY18" fmla="*/ 6472362 h 7423262"/>
              <a:gd name="connsiteX19" fmla="*/ 440574 w 881150"/>
              <a:gd name="connsiteY19" fmla="*/ 7248695 h 7423262"/>
              <a:gd name="connsiteX20" fmla="*/ 40181 w 881150"/>
              <a:gd name="connsiteY20" fmla="*/ 6472362 h 7423262"/>
              <a:gd name="connsiteX21" fmla="*/ 40179 w 881150"/>
              <a:gd name="connsiteY21" fmla="*/ 6472362 h 7423262"/>
              <a:gd name="connsiteX22" fmla="*/ 40179 w 881150"/>
              <a:gd name="connsiteY22" fmla="*/ 6472359 h 7423262"/>
              <a:gd name="connsiteX23" fmla="*/ 40178 w 881150"/>
              <a:gd name="connsiteY23" fmla="*/ 6472358 h 7423262"/>
              <a:gd name="connsiteX24" fmla="*/ 40179 w 881150"/>
              <a:gd name="connsiteY24" fmla="*/ 6472358 h 7423262"/>
              <a:gd name="connsiteX25" fmla="*/ 40179 w 881150"/>
              <a:gd name="connsiteY25" fmla="*/ 950903 h 7423262"/>
              <a:gd name="connsiteX26" fmla="*/ 40178 w 881150"/>
              <a:gd name="connsiteY26" fmla="*/ 950903 h 7423262"/>
              <a:gd name="connsiteX27" fmla="*/ 40179 w 881150"/>
              <a:gd name="connsiteY27" fmla="*/ 950902 h 7423262"/>
              <a:gd name="connsiteX28" fmla="*/ 40179 w 881150"/>
              <a:gd name="connsiteY28" fmla="*/ 950897 h 7423262"/>
              <a:gd name="connsiteX29" fmla="*/ 40181 w 881150"/>
              <a:gd name="connsiteY29" fmla="*/ 950897 h 7423262"/>
              <a:gd name="connsiteX30" fmla="*/ 440574 w 881150"/>
              <a:gd name="connsiteY30" fmla="*/ 174566 h 7423262"/>
              <a:gd name="connsiteX31" fmla="*/ 840967 w 881150"/>
              <a:gd name="connsiteY31" fmla="*/ 950897 h 7423262"/>
              <a:gd name="connsiteX32" fmla="*/ 840971 w 881150"/>
              <a:gd name="connsiteY32" fmla="*/ 950897 h 7423262"/>
              <a:gd name="connsiteX33" fmla="*/ 840971 w 881150"/>
              <a:gd name="connsiteY33" fmla="*/ 6472362 h 74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81150" h="7423262">
                <a:moveTo>
                  <a:pt x="881150" y="6608615"/>
                </a:moveTo>
                <a:lnTo>
                  <a:pt x="881150" y="814646"/>
                </a:lnTo>
                <a:lnTo>
                  <a:pt x="881146" y="814646"/>
                </a:lnTo>
                <a:lnTo>
                  <a:pt x="440575" y="0"/>
                </a:lnTo>
                <a:lnTo>
                  <a:pt x="3" y="814646"/>
                </a:lnTo>
                <a:lnTo>
                  <a:pt x="1" y="814646"/>
                </a:lnTo>
                <a:lnTo>
                  <a:pt x="1" y="814651"/>
                </a:lnTo>
                <a:lnTo>
                  <a:pt x="0" y="814652"/>
                </a:lnTo>
                <a:lnTo>
                  <a:pt x="1" y="814652"/>
                </a:lnTo>
                <a:lnTo>
                  <a:pt x="1" y="6608610"/>
                </a:lnTo>
                <a:lnTo>
                  <a:pt x="0" y="6608610"/>
                </a:lnTo>
                <a:lnTo>
                  <a:pt x="1" y="6608611"/>
                </a:lnTo>
                <a:lnTo>
                  <a:pt x="1" y="6608615"/>
                </a:lnTo>
                <a:lnTo>
                  <a:pt x="3" y="6608615"/>
                </a:lnTo>
                <a:lnTo>
                  <a:pt x="440575" y="7423262"/>
                </a:lnTo>
                <a:lnTo>
                  <a:pt x="881146" y="6608615"/>
                </a:lnTo>
                <a:lnTo>
                  <a:pt x="881150" y="6608615"/>
                </a:lnTo>
                <a:close/>
                <a:moveTo>
                  <a:pt x="840971" y="6472362"/>
                </a:moveTo>
                <a:lnTo>
                  <a:pt x="840967" y="6472362"/>
                </a:lnTo>
                <a:lnTo>
                  <a:pt x="440574" y="7248695"/>
                </a:lnTo>
                <a:lnTo>
                  <a:pt x="40181" y="6472362"/>
                </a:lnTo>
                <a:lnTo>
                  <a:pt x="40179" y="6472362"/>
                </a:lnTo>
                <a:lnTo>
                  <a:pt x="40179" y="6472359"/>
                </a:lnTo>
                <a:lnTo>
                  <a:pt x="40178" y="6472358"/>
                </a:lnTo>
                <a:lnTo>
                  <a:pt x="40179" y="6472358"/>
                </a:lnTo>
                <a:lnTo>
                  <a:pt x="40179" y="950903"/>
                </a:lnTo>
                <a:lnTo>
                  <a:pt x="40178" y="950903"/>
                </a:lnTo>
                <a:lnTo>
                  <a:pt x="40179" y="950902"/>
                </a:lnTo>
                <a:lnTo>
                  <a:pt x="40179" y="950897"/>
                </a:lnTo>
                <a:lnTo>
                  <a:pt x="40181" y="950897"/>
                </a:lnTo>
                <a:lnTo>
                  <a:pt x="440574" y="174566"/>
                </a:lnTo>
                <a:lnTo>
                  <a:pt x="840967" y="950897"/>
                </a:lnTo>
                <a:lnTo>
                  <a:pt x="840971" y="950897"/>
                </a:lnTo>
                <a:lnTo>
                  <a:pt x="840971" y="6472362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EC58359-2D90-4F10-A261-30C62FB31284}"/>
              </a:ext>
            </a:extLst>
          </p:cNvPr>
          <p:cNvSpPr/>
          <p:nvPr/>
        </p:nvSpPr>
        <p:spPr>
          <a:xfrm rot="5400000" flipH="1">
            <a:off x="7800181" y="3277393"/>
            <a:ext cx="666750" cy="4062413"/>
          </a:xfrm>
          <a:custGeom>
            <a:avLst/>
            <a:gdLst>
              <a:gd name="connsiteX0" fmla="*/ 881150 w 881150"/>
              <a:gd name="connsiteY0" fmla="*/ 6608615 h 7423262"/>
              <a:gd name="connsiteX1" fmla="*/ 881150 w 881150"/>
              <a:gd name="connsiteY1" fmla="*/ 814646 h 7423262"/>
              <a:gd name="connsiteX2" fmla="*/ 881146 w 881150"/>
              <a:gd name="connsiteY2" fmla="*/ 814646 h 7423262"/>
              <a:gd name="connsiteX3" fmla="*/ 440575 w 881150"/>
              <a:gd name="connsiteY3" fmla="*/ 0 h 7423262"/>
              <a:gd name="connsiteX4" fmla="*/ 3 w 881150"/>
              <a:gd name="connsiteY4" fmla="*/ 814646 h 7423262"/>
              <a:gd name="connsiteX5" fmla="*/ 1 w 881150"/>
              <a:gd name="connsiteY5" fmla="*/ 814646 h 7423262"/>
              <a:gd name="connsiteX6" fmla="*/ 1 w 881150"/>
              <a:gd name="connsiteY6" fmla="*/ 814651 h 7423262"/>
              <a:gd name="connsiteX7" fmla="*/ 0 w 881150"/>
              <a:gd name="connsiteY7" fmla="*/ 814652 h 7423262"/>
              <a:gd name="connsiteX8" fmla="*/ 1 w 881150"/>
              <a:gd name="connsiteY8" fmla="*/ 814652 h 7423262"/>
              <a:gd name="connsiteX9" fmla="*/ 1 w 881150"/>
              <a:gd name="connsiteY9" fmla="*/ 6608610 h 7423262"/>
              <a:gd name="connsiteX10" fmla="*/ 0 w 881150"/>
              <a:gd name="connsiteY10" fmla="*/ 6608610 h 7423262"/>
              <a:gd name="connsiteX11" fmla="*/ 1 w 881150"/>
              <a:gd name="connsiteY11" fmla="*/ 6608611 h 7423262"/>
              <a:gd name="connsiteX12" fmla="*/ 1 w 881150"/>
              <a:gd name="connsiteY12" fmla="*/ 6608615 h 7423262"/>
              <a:gd name="connsiteX13" fmla="*/ 3 w 881150"/>
              <a:gd name="connsiteY13" fmla="*/ 6608615 h 7423262"/>
              <a:gd name="connsiteX14" fmla="*/ 440575 w 881150"/>
              <a:gd name="connsiteY14" fmla="*/ 7423262 h 7423262"/>
              <a:gd name="connsiteX15" fmla="*/ 881146 w 881150"/>
              <a:gd name="connsiteY15" fmla="*/ 6608615 h 7423262"/>
              <a:gd name="connsiteX16" fmla="*/ 881150 w 881150"/>
              <a:gd name="connsiteY16" fmla="*/ 6608615 h 7423262"/>
              <a:gd name="connsiteX17" fmla="*/ 840971 w 881150"/>
              <a:gd name="connsiteY17" fmla="*/ 6472362 h 7423262"/>
              <a:gd name="connsiteX18" fmla="*/ 840967 w 881150"/>
              <a:gd name="connsiteY18" fmla="*/ 6472362 h 7423262"/>
              <a:gd name="connsiteX19" fmla="*/ 440574 w 881150"/>
              <a:gd name="connsiteY19" fmla="*/ 7248695 h 7423262"/>
              <a:gd name="connsiteX20" fmla="*/ 40181 w 881150"/>
              <a:gd name="connsiteY20" fmla="*/ 6472362 h 7423262"/>
              <a:gd name="connsiteX21" fmla="*/ 40179 w 881150"/>
              <a:gd name="connsiteY21" fmla="*/ 6472362 h 7423262"/>
              <a:gd name="connsiteX22" fmla="*/ 40179 w 881150"/>
              <a:gd name="connsiteY22" fmla="*/ 6472359 h 7423262"/>
              <a:gd name="connsiteX23" fmla="*/ 40178 w 881150"/>
              <a:gd name="connsiteY23" fmla="*/ 6472358 h 7423262"/>
              <a:gd name="connsiteX24" fmla="*/ 40179 w 881150"/>
              <a:gd name="connsiteY24" fmla="*/ 6472358 h 7423262"/>
              <a:gd name="connsiteX25" fmla="*/ 40179 w 881150"/>
              <a:gd name="connsiteY25" fmla="*/ 950903 h 7423262"/>
              <a:gd name="connsiteX26" fmla="*/ 40178 w 881150"/>
              <a:gd name="connsiteY26" fmla="*/ 950903 h 7423262"/>
              <a:gd name="connsiteX27" fmla="*/ 40179 w 881150"/>
              <a:gd name="connsiteY27" fmla="*/ 950902 h 7423262"/>
              <a:gd name="connsiteX28" fmla="*/ 40179 w 881150"/>
              <a:gd name="connsiteY28" fmla="*/ 950897 h 7423262"/>
              <a:gd name="connsiteX29" fmla="*/ 40181 w 881150"/>
              <a:gd name="connsiteY29" fmla="*/ 950897 h 7423262"/>
              <a:gd name="connsiteX30" fmla="*/ 440574 w 881150"/>
              <a:gd name="connsiteY30" fmla="*/ 174566 h 7423262"/>
              <a:gd name="connsiteX31" fmla="*/ 840967 w 881150"/>
              <a:gd name="connsiteY31" fmla="*/ 950897 h 7423262"/>
              <a:gd name="connsiteX32" fmla="*/ 840971 w 881150"/>
              <a:gd name="connsiteY32" fmla="*/ 950897 h 7423262"/>
              <a:gd name="connsiteX33" fmla="*/ 840971 w 881150"/>
              <a:gd name="connsiteY33" fmla="*/ 6472362 h 74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81150" h="7423262">
                <a:moveTo>
                  <a:pt x="881150" y="6608615"/>
                </a:moveTo>
                <a:lnTo>
                  <a:pt x="881150" y="814646"/>
                </a:lnTo>
                <a:lnTo>
                  <a:pt x="881146" y="814646"/>
                </a:lnTo>
                <a:lnTo>
                  <a:pt x="440575" y="0"/>
                </a:lnTo>
                <a:lnTo>
                  <a:pt x="3" y="814646"/>
                </a:lnTo>
                <a:lnTo>
                  <a:pt x="1" y="814646"/>
                </a:lnTo>
                <a:lnTo>
                  <a:pt x="1" y="814651"/>
                </a:lnTo>
                <a:lnTo>
                  <a:pt x="0" y="814652"/>
                </a:lnTo>
                <a:lnTo>
                  <a:pt x="1" y="814652"/>
                </a:lnTo>
                <a:lnTo>
                  <a:pt x="1" y="6608610"/>
                </a:lnTo>
                <a:lnTo>
                  <a:pt x="0" y="6608610"/>
                </a:lnTo>
                <a:lnTo>
                  <a:pt x="1" y="6608611"/>
                </a:lnTo>
                <a:lnTo>
                  <a:pt x="1" y="6608615"/>
                </a:lnTo>
                <a:lnTo>
                  <a:pt x="3" y="6608615"/>
                </a:lnTo>
                <a:lnTo>
                  <a:pt x="440575" y="7423262"/>
                </a:lnTo>
                <a:lnTo>
                  <a:pt x="881146" y="6608615"/>
                </a:lnTo>
                <a:lnTo>
                  <a:pt x="881150" y="6608615"/>
                </a:lnTo>
                <a:close/>
                <a:moveTo>
                  <a:pt x="840971" y="6472362"/>
                </a:moveTo>
                <a:lnTo>
                  <a:pt x="840967" y="6472362"/>
                </a:lnTo>
                <a:lnTo>
                  <a:pt x="440574" y="7248695"/>
                </a:lnTo>
                <a:lnTo>
                  <a:pt x="40181" y="6472362"/>
                </a:lnTo>
                <a:lnTo>
                  <a:pt x="40179" y="6472362"/>
                </a:lnTo>
                <a:lnTo>
                  <a:pt x="40179" y="6472359"/>
                </a:lnTo>
                <a:lnTo>
                  <a:pt x="40178" y="6472358"/>
                </a:lnTo>
                <a:lnTo>
                  <a:pt x="40179" y="6472358"/>
                </a:lnTo>
                <a:lnTo>
                  <a:pt x="40179" y="950903"/>
                </a:lnTo>
                <a:lnTo>
                  <a:pt x="40178" y="950903"/>
                </a:lnTo>
                <a:lnTo>
                  <a:pt x="40179" y="950902"/>
                </a:lnTo>
                <a:lnTo>
                  <a:pt x="40179" y="950897"/>
                </a:lnTo>
                <a:lnTo>
                  <a:pt x="40181" y="950897"/>
                </a:lnTo>
                <a:lnTo>
                  <a:pt x="440574" y="174566"/>
                </a:lnTo>
                <a:lnTo>
                  <a:pt x="840967" y="950897"/>
                </a:lnTo>
                <a:lnTo>
                  <a:pt x="840971" y="950897"/>
                </a:lnTo>
                <a:lnTo>
                  <a:pt x="840971" y="6472362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7110281-C34D-41D2-A7BA-DF8639CBDA32}"/>
              </a:ext>
            </a:extLst>
          </p:cNvPr>
          <p:cNvSpPr/>
          <p:nvPr/>
        </p:nvSpPr>
        <p:spPr>
          <a:xfrm rot="16200000">
            <a:off x="5529266" y="1686329"/>
            <a:ext cx="585926" cy="1162974"/>
          </a:xfrm>
          <a:custGeom>
            <a:avLst/>
            <a:gdLst>
              <a:gd name="connsiteX0" fmla="*/ 4439 w 585926"/>
              <a:gd name="connsiteY0" fmla="*/ 0 h 1162974"/>
              <a:gd name="connsiteX1" fmla="*/ 585926 w 585926"/>
              <a:gd name="connsiteY1" fmla="*/ 581487 h 1162974"/>
              <a:gd name="connsiteX2" fmla="*/ 4439 w 585926"/>
              <a:gd name="connsiteY2" fmla="*/ 1162974 h 1162974"/>
              <a:gd name="connsiteX3" fmla="*/ 0 w 585926"/>
              <a:gd name="connsiteY3" fmla="*/ 1162527 h 1162974"/>
              <a:gd name="connsiteX4" fmla="*/ 0 w 585926"/>
              <a:gd name="connsiteY4" fmla="*/ 448 h 1162974"/>
              <a:gd name="connsiteX5" fmla="*/ 4439 w 585926"/>
              <a:gd name="connsiteY5" fmla="*/ 0 h 1162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5926" h="1162974">
                <a:moveTo>
                  <a:pt x="4439" y="0"/>
                </a:moveTo>
                <a:cubicBezTo>
                  <a:pt x="325585" y="0"/>
                  <a:pt x="585926" y="260341"/>
                  <a:pt x="585926" y="581487"/>
                </a:cubicBezTo>
                <a:cubicBezTo>
                  <a:pt x="585926" y="902633"/>
                  <a:pt x="325585" y="1162974"/>
                  <a:pt x="4439" y="1162974"/>
                </a:cubicBezTo>
                <a:lnTo>
                  <a:pt x="0" y="1162527"/>
                </a:lnTo>
                <a:lnTo>
                  <a:pt x="0" y="448"/>
                </a:lnTo>
                <a:lnTo>
                  <a:pt x="4439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9DCD48A-09C6-4080-859E-D132F85B01EE}"/>
              </a:ext>
            </a:extLst>
          </p:cNvPr>
          <p:cNvGrpSpPr>
            <a:grpSpLocks/>
          </p:cNvGrpSpPr>
          <p:nvPr/>
        </p:nvGrpSpPr>
        <p:grpSpPr bwMode="auto">
          <a:xfrm>
            <a:off x="5240338" y="2003425"/>
            <a:ext cx="1163637" cy="1079500"/>
            <a:chOff x="2468443" y="1809549"/>
            <a:chExt cx="1162079" cy="1080133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81CC562-4DE0-4EA3-959F-5221496706F9}"/>
                </a:ext>
              </a:extLst>
            </p:cNvPr>
            <p:cNvSpPr/>
            <p:nvPr/>
          </p:nvSpPr>
          <p:spPr>
            <a:xfrm rot="16200000">
              <a:off x="2761183" y="2020342"/>
              <a:ext cx="576600" cy="1162079"/>
            </a:xfrm>
            <a:custGeom>
              <a:avLst/>
              <a:gdLst>
                <a:gd name="connsiteX0" fmla="*/ 577048 w 577048"/>
                <a:gd name="connsiteY0" fmla="*/ 0 h 1162079"/>
                <a:gd name="connsiteX1" fmla="*/ 577048 w 577048"/>
                <a:gd name="connsiteY1" fmla="*/ 1162079 h 1162079"/>
                <a:gd name="connsiteX2" fmla="*/ 464297 w 577048"/>
                <a:gd name="connsiteY2" fmla="*/ 1150712 h 1162079"/>
                <a:gd name="connsiteX3" fmla="*/ 0 w 577048"/>
                <a:gd name="connsiteY3" fmla="*/ 581039 h 1162079"/>
                <a:gd name="connsiteX4" fmla="*/ 464297 w 577048"/>
                <a:gd name="connsiteY4" fmla="*/ 11366 h 1162079"/>
                <a:gd name="connsiteX5" fmla="*/ 577048 w 577048"/>
                <a:gd name="connsiteY5" fmla="*/ 0 h 1162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7048" h="1162079">
                  <a:moveTo>
                    <a:pt x="577048" y="0"/>
                  </a:moveTo>
                  <a:lnTo>
                    <a:pt x="577048" y="1162079"/>
                  </a:lnTo>
                  <a:lnTo>
                    <a:pt x="464297" y="1150712"/>
                  </a:lnTo>
                  <a:cubicBezTo>
                    <a:pt x="199323" y="1096491"/>
                    <a:pt x="0" y="862042"/>
                    <a:pt x="0" y="581039"/>
                  </a:cubicBezTo>
                  <a:cubicBezTo>
                    <a:pt x="0" y="300036"/>
                    <a:pt x="199323" y="65587"/>
                    <a:pt x="464297" y="11366"/>
                  </a:cubicBezTo>
                  <a:lnTo>
                    <a:pt x="577048" y="0"/>
                  </a:lnTo>
                  <a:close/>
                </a:path>
              </a:pathLst>
            </a:custGeom>
            <a:solidFill>
              <a:srgbClr val="C00000"/>
            </a:solidFill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B1353C6-DEF0-4676-8DE6-6BC11A7F0659}"/>
                </a:ext>
              </a:extLst>
            </p:cNvPr>
            <p:cNvSpPr/>
            <p:nvPr/>
          </p:nvSpPr>
          <p:spPr>
            <a:xfrm>
              <a:off x="2518330" y="1809549"/>
              <a:ext cx="1062303" cy="103457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46C7CC5-79CF-4E27-BDD4-1773B19BABAE}"/>
              </a:ext>
            </a:extLst>
          </p:cNvPr>
          <p:cNvSpPr/>
          <p:nvPr/>
        </p:nvSpPr>
        <p:spPr>
          <a:xfrm flipH="1">
            <a:off x="5648325" y="2233613"/>
            <a:ext cx="468313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62AC255-B745-40F3-895D-420960DC4A84}"/>
              </a:ext>
            </a:extLst>
          </p:cNvPr>
          <p:cNvSpPr/>
          <p:nvPr/>
        </p:nvSpPr>
        <p:spPr>
          <a:xfrm flipH="1">
            <a:off x="5649913" y="2271713"/>
            <a:ext cx="468312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73F8919-EA5B-4322-AACF-63CC4A3AF2B3}"/>
              </a:ext>
            </a:extLst>
          </p:cNvPr>
          <p:cNvSpPr/>
          <p:nvPr/>
        </p:nvSpPr>
        <p:spPr>
          <a:xfrm flipH="1">
            <a:off x="5592763" y="2252663"/>
            <a:ext cx="468312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F732FE-6911-4252-824F-DA92FF4EEC35}"/>
              </a:ext>
            </a:extLst>
          </p:cNvPr>
          <p:cNvSpPr/>
          <p:nvPr/>
        </p:nvSpPr>
        <p:spPr>
          <a:xfrm flipH="1">
            <a:off x="5592763" y="2281238"/>
            <a:ext cx="468312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2D04EDC-EE30-4276-BA7D-21157D387C3F}"/>
              </a:ext>
            </a:extLst>
          </p:cNvPr>
          <p:cNvSpPr/>
          <p:nvPr/>
        </p:nvSpPr>
        <p:spPr>
          <a:xfrm flipH="1">
            <a:off x="5603875" y="2203450"/>
            <a:ext cx="468313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815075B-F854-4CAA-A5E0-035DAC857414}"/>
              </a:ext>
            </a:extLst>
          </p:cNvPr>
          <p:cNvSpPr/>
          <p:nvPr/>
        </p:nvSpPr>
        <p:spPr>
          <a:xfrm flipH="1">
            <a:off x="5614988" y="2241550"/>
            <a:ext cx="468312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06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177A931-DA66-4FFD-8397-6DF9BAC59216}"/>
              </a:ext>
            </a:extLst>
          </p:cNvPr>
          <p:cNvSpPr/>
          <p:nvPr/>
        </p:nvSpPr>
        <p:spPr>
          <a:xfrm flipH="1">
            <a:off x="5619750" y="2233613"/>
            <a:ext cx="468313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08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340E71C-6648-433E-80B1-89BDC5947777}"/>
              </a:ext>
            </a:extLst>
          </p:cNvPr>
          <p:cNvSpPr/>
          <p:nvPr/>
        </p:nvSpPr>
        <p:spPr>
          <a:xfrm flipH="1">
            <a:off x="5680075" y="2216150"/>
            <a:ext cx="468313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09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209A7FF-BBF0-4F32-970E-BC24315476BB}"/>
              </a:ext>
            </a:extLst>
          </p:cNvPr>
          <p:cNvSpPr/>
          <p:nvPr/>
        </p:nvSpPr>
        <p:spPr>
          <a:xfrm flipH="1">
            <a:off x="5619750" y="2212975"/>
            <a:ext cx="468313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10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87F1645-38E1-43B3-A1A9-1FAE4E0A5D56}"/>
              </a:ext>
            </a:extLst>
          </p:cNvPr>
          <p:cNvSpPr/>
          <p:nvPr/>
        </p:nvSpPr>
        <p:spPr>
          <a:xfrm rot="5400000" flipH="1">
            <a:off x="5396707" y="-2301082"/>
            <a:ext cx="939800" cy="10520363"/>
          </a:xfrm>
          <a:custGeom>
            <a:avLst/>
            <a:gdLst>
              <a:gd name="connsiteX0" fmla="*/ 881150 w 881150"/>
              <a:gd name="connsiteY0" fmla="*/ 6608615 h 7423262"/>
              <a:gd name="connsiteX1" fmla="*/ 881150 w 881150"/>
              <a:gd name="connsiteY1" fmla="*/ 814646 h 7423262"/>
              <a:gd name="connsiteX2" fmla="*/ 881146 w 881150"/>
              <a:gd name="connsiteY2" fmla="*/ 814646 h 7423262"/>
              <a:gd name="connsiteX3" fmla="*/ 440575 w 881150"/>
              <a:gd name="connsiteY3" fmla="*/ 0 h 7423262"/>
              <a:gd name="connsiteX4" fmla="*/ 3 w 881150"/>
              <a:gd name="connsiteY4" fmla="*/ 814646 h 7423262"/>
              <a:gd name="connsiteX5" fmla="*/ 1 w 881150"/>
              <a:gd name="connsiteY5" fmla="*/ 814646 h 7423262"/>
              <a:gd name="connsiteX6" fmla="*/ 1 w 881150"/>
              <a:gd name="connsiteY6" fmla="*/ 814651 h 7423262"/>
              <a:gd name="connsiteX7" fmla="*/ 0 w 881150"/>
              <a:gd name="connsiteY7" fmla="*/ 814652 h 7423262"/>
              <a:gd name="connsiteX8" fmla="*/ 1 w 881150"/>
              <a:gd name="connsiteY8" fmla="*/ 814652 h 7423262"/>
              <a:gd name="connsiteX9" fmla="*/ 1 w 881150"/>
              <a:gd name="connsiteY9" fmla="*/ 6608610 h 7423262"/>
              <a:gd name="connsiteX10" fmla="*/ 0 w 881150"/>
              <a:gd name="connsiteY10" fmla="*/ 6608610 h 7423262"/>
              <a:gd name="connsiteX11" fmla="*/ 1 w 881150"/>
              <a:gd name="connsiteY11" fmla="*/ 6608611 h 7423262"/>
              <a:gd name="connsiteX12" fmla="*/ 1 w 881150"/>
              <a:gd name="connsiteY12" fmla="*/ 6608615 h 7423262"/>
              <a:gd name="connsiteX13" fmla="*/ 3 w 881150"/>
              <a:gd name="connsiteY13" fmla="*/ 6608615 h 7423262"/>
              <a:gd name="connsiteX14" fmla="*/ 440575 w 881150"/>
              <a:gd name="connsiteY14" fmla="*/ 7423262 h 7423262"/>
              <a:gd name="connsiteX15" fmla="*/ 881146 w 881150"/>
              <a:gd name="connsiteY15" fmla="*/ 6608615 h 7423262"/>
              <a:gd name="connsiteX16" fmla="*/ 881150 w 881150"/>
              <a:gd name="connsiteY16" fmla="*/ 6608615 h 7423262"/>
              <a:gd name="connsiteX17" fmla="*/ 840971 w 881150"/>
              <a:gd name="connsiteY17" fmla="*/ 6472362 h 7423262"/>
              <a:gd name="connsiteX18" fmla="*/ 840967 w 881150"/>
              <a:gd name="connsiteY18" fmla="*/ 6472362 h 7423262"/>
              <a:gd name="connsiteX19" fmla="*/ 440574 w 881150"/>
              <a:gd name="connsiteY19" fmla="*/ 7248695 h 7423262"/>
              <a:gd name="connsiteX20" fmla="*/ 40181 w 881150"/>
              <a:gd name="connsiteY20" fmla="*/ 6472362 h 7423262"/>
              <a:gd name="connsiteX21" fmla="*/ 40179 w 881150"/>
              <a:gd name="connsiteY21" fmla="*/ 6472362 h 7423262"/>
              <a:gd name="connsiteX22" fmla="*/ 40179 w 881150"/>
              <a:gd name="connsiteY22" fmla="*/ 6472359 h 7423262"/>
              <a:gd name="connsiteX23" fmla="*/ 40178 w 881150"/>
              <a:gd name="connsiteY23" fmla="*/ 6472358 h 7423262"/>
              <a:gd name="connsiteX24" fmla="*/ 40179 w 881150"/>
              <a:gd name="connsiteY24" fmla="*/ 6472358 h 7423262"/>
              <a:gd name="connsiteX25" fmla="*/ 40179 w 881150"/>
              <a:gd name="connsiteY25" fmla="*/ 950903 h 7423262"/>
              <a:gd name="connsiteX26" fmla="*/ 40178 w 881150"/>
              <a:gd name="connsiteY26" fmla="*/ 950903 h 7423262"/>
              <a:gd name="connsiteX27" fmla="*/ 40179 w 881150"/>
              <a:gd name="connsiteY27" fmla="*/ 950902 h 7423262"/>
              <a:gd name="connsiteX28" fmla="*/ 40179 w 881150"/>
              <a:gd name="connsiteY28" fmla="*/ 950897 h 7423262"/>
              <a:gd name="connsiteX29" fmla="*/ 40181 w 881150"/>
              <a:gd name="connsiteY29" fmla="*/ 950897 h 7423262"/>
              <a:gd name="connsiteX30" fmla="*/ 440574 w 881150"/>
              <a:gd name="connsiteY30" fmla="*/ 174566 h 7423262"/>
              <a:gd name="connsiteX31" fmla="*/ 840967 w 881150"/>
              <a:gd name="connsiteY31" fmla="*/ 950897 h 7423262"/>
              <a:gd name="connsiteX32" fmla="*/ 840971 w 881150"/>
              <a:gd name="connsiteY32" fmla="*/ 950897 h 7423262"/>
              <a:gd name="connsiteX33" fmla="*/ 840971 w 881150"/>
              <a:gd name="connsiteY33" fmla="*/ 6472362 h 74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81150" h="7423262">
                <a:moveTo>
                  <a:pt x="881150" y="6608615"/>
                </a:moveTo>
                <a:lnTo>
                  <a:pt x="881150" y="814646"/>
                </a:lnTo>
                <a:lnTo>
                  <a:pt x="881146" y="814646"/>
                </a:lnTo>
                <a:lnTo>
                  <a:pt x="440575" y="0"/>
                </a:lnTo>
                <a:lnTo>
                  <a:pt x="3" y="814646"/>
                </a:lnTo>
                <a:lnTo>
                  <a:pt x="1" y="814646"/>
                </a:lnTo>
                <a:lnTo>
                  <a:pt x="1" y="814651"/>
                </a:lnTo>
                <a:lnTo>
                  <a:pt x="0" y="814652"/>
                </a:lnTo>
                <a:lnTo>
                  <a:pt x="1" y="814652"/>
                </a:lnTo>
                <a:lnTo>
                  <a:pt x="1" y="6608610"/>
                </a:lnTo>
                <a:lnTo>
                  <a:pt x="0" y="6608610"/>
                </a:lnTo>
                <a:lnTo>
                  <a:pt x="1" y="6608611"/>
                </a:lnTo>
                <a:lnTo>
                  <a:pt x="1" y="6608615"/>
                </a:lnTo>
                <a:lnTo>
                  <a:pt x="3" y="6608615"/>
                </a:lnTo>
                <a:lnTo>
                  <a:pt x="440575" y="7423262"/>
                </a:lnTo>
                <a:lnTo>
                  <a:pt x="881146" y="6608615"/>
                </a:lnTo>
                <a:lnTo>
                  <a:pt x="881150" y="6608615"/>
                </a:lnTo>
                <a:close/>
                <a:moveTo>
                  <a:pt x="840971" y="6472362"/>
                </a:moveTo>
                <a:lnTo>
                  <a:pt x="840967" y="6472362"/>
                </a:lnTo>
                <a:lnTo>
                  <a:pt x="440574" y="7248695"/>
                </a:lnTo>
                <a:lnTo>
                  <a:pt x="40181" y="6472362"/>
                </a:lnTo>
                <a:lnTo>
                  <a:pt x="40179" y="6472362"/>
                </a:lnTo>
                <a:lnTo>
                  <a:pt x="40179" y="6472359"/>
                </a:lnTo>
                <a:lnTo>
                  <a:pt x="40178" y="6472358"/>
                </a:lnTo>
                <a:lnTo>
                  <a:pt x="40179" y="6472358"/>
                </a:lnTo>
                <a:lnTo>
                  <a:pt x="40179" y="950903"/>
                </a:lnTo>
                <a:lnTo>
                  <a:pt x="40178" y="950903"/>
                </a:lnTo>
                <a:lnTo>
                  <a:pt x="40179" y="950902"/>
                </a:lnTo>
                <a:lnTo>
                  <a:pt x="40179" y="950897"/>
                </a:lnTo>
                <a:lnTo>
                  <a:pt x="40181" y="950897"/>
                </a:lnTo>
                <a:lnTo>
                  <a:pt x="440574" y="174566"/>
                </a:lnTo>
                <a:lnTo>
                  <a:pt x="840967" y="950897"/>
                </a:lnTo>
                <a:lnTo>
                  <a:pt x="840971" y="950897"/>
                </a:lnTo>
                <a:lnTo>
                  <a:pt x="840971" y="6472362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FA2B59-F041-4A20-AEA4-7B4B89C46238}"/>
              </a:ext>
            </a:extLst>
          </p:cNvPr>
          <p:cNvSpPr txBox="1"/>
          <p:nvPr/>
        </p:nvSpPr>
        <p:spPr>
          <a:xfrm>
            <a:off x="1891489" y="2675264"/>
            <a:ext cx="8339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CC9900"/>
                </a:solidFill>
              </a:rPr>
              <a:t> আড়ঙের মেলা দেখতে কে কে গিয়েছিল?</a:t>
            </a:r>
            <a:endParaRPr lang="en-US" sz="2800" dirty="0">
              <a:solidFill>
                <a:srgbClr val="CC99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D27FBA-88E8-4F8B-B22B-47165CE5956C}"/>
              </a:ext>
            </a:extLst>
          </p:cNvPr>
          <p:cNvSpPr txBox="1"/>
          <p:nvPr/>
        </p:nvSpPr>
        <p:spPr>
          <a:xfrm>
            <a:off x="2098307" y="4030811"/>
            <a:ext cx="3796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CC9900"/>
                </a:solidFill>
              </a:rPr>
              <a:t>ক)করিম ও আজিজ</a:t>
            </a:r>
            <a:endParaRPr lang="en-US" sz="2400" dirty="0">
              <a:solidFill>
                <a:srgbClr val="CC99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E4F84F-41E1-4F59-AA43-AB8FCD5CA3E1}"/>
              </a:ext>
            </a:extLst>
          </p:cNvPr>
          <p:cNvSpPr txBox="1"/>
          <p:nvPr/>
        </p:nvSpPr>
        <p:spPr>
          <a:xfrm>
            <a:off x="6588729" y="4078717"/>
            <a:ext cx="3142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CC9900"/>
                </a:solidFill>
              </a:rPr>
              <a:t>খ) আজিজ ও রহিম</a:t>
            </a:r>
            <a:endParaRPr lang="en-US" sz="2400" dirty="0">
              <a:solidFill>
                <a:srgbClr val="CC9900"/>
              </a:solidFill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7468D53-6069-4A22-B959-CB9F97AB89A7}"/>
              </a:ext>
            </a:extLst>
          </p:cNvPr>
          <p:cNvGrpSpPr/>
          <p:nvPr/>
        </p:nvGrpSpPr>
        <p:grpSpPr>
          <a:xfrm>
            <a:off x="6148389" y="4976264"/>
            <a:ext cx="4022726" cy="609851"/>
            <a:chOff x="2743201" y="2476869"/>
            <a:chExt cx="4776183" cy="727970"/>
          </a:xfrm>
          <a:solidFill>
            <a:srgbClr val="009900"/>
          </a:solidFill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98F03F8-8C19-493F-8BAA-FDE1359C6139}"/>
                </a:ext>
              </a:extLst>
            </p:cNvPr>
            <p:cNvSpPr/>
            <p:nvPr/>
          </p:nvSpPr>
          <p:spPr>
            <a:xfrm>
              <a:off x="3471169" y="2476870"/>
              <a:ext cx="3320248" cy="7279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C9B09D8C-3628-45D3-B66C-30983E6C16F4}"/>
                </a:ext>
              </a:extLst>
            </p:cNvPr>
            <p:cNvSpPr/>
            <p:nvPr/>
          </p:nvSpPr>
          <p:spPr>
            <a:xfrm rot="16200000">
              <a:off x="2743203" y="2476867"/>
              <a:ext cx="727968" cy="72797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226DC60C-871B-44A8-ABDD-7B1CAA7C698A}"/>
                </a:ext>
              </a:extLst>
            </p:cNvPr>
            <p:cNvSpPr/>
            <p:nvPr/>
          </p:nvSpPr>
          <p:spPr>
            <a:xfrm rot="5400000" flipH="1">
              <a:off x="6791415" y="2476869"/>
              <a:ext cx="727968" cy="72797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760C59F-5695-4F8E-8AE6-9F44B806AB01}"/>
              </a:ext>
            </a:extLst>
          </p:cNvPr>
          <p:cNvSpPr txBox="1"/>
          <p:nvPr/>
        </p:nvSpPr>
        <p:spPr>
          <a:xfrm>
            <a:off x="1991318" y="5166395"/>
            <a:ext cx="4062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CC9900"/>
                </a:solidFill>
              </a:rPr>
              <a:t>গ)মহিন ও করিম</a:t>
            </a:r>
            <a:endParaRPr lang="en-US" sz="2400" dirty="0">
              <a:solidFill>
                <a:srgbClr val="CC99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A89F274-E6D9-4B50-838D-D2094ED267A3}"/>
              </a:ext>
            </a:extLst>
          </p:cNvPr>
          <p:cNvSpPr txBox="1"/>
          <p:nvPr/>
        </p:nvSpPr>
        <p:spPr>
          <a:xfrm>
            <a:off x="6476301" y="5094288"/>
            <a:ext cx="3254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CC9900"/>
                </a:solidFill>
              </a:rPr>
              <a:t>ঘ)করিম,আজিজ ও রহিম</a:t>
            </a:r>
            <a:endParaRPr lang="en-US" sz="2400" dirty="0">
              <a:solidFill>
                <a:srgbClr val="CC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676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0"/>
                            </p:stCondLst>
                            <p:childTnLst>
                              <p:par>
                                <p:cTn id="7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17" presetClass="exit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7" presetClass="exit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7" presetClass="exit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7" presetClass="exit" presetSubtype="1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7" presetClass="exit" presetSubtype="1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7" presetClass="exit" presetSubtype="1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7" presetClass="exit" presetSubtype="1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7" presetClass="exit" presetSubtype="1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7" presetClass="exit" presetSubtype="1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7" presetClass="exit" presetSubtype="1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3" grpId="0"/>
      <p:bldP spid="4" grpId="0"/>
      <p:bldP spid="5" grpId="0"/>
      <p:bldP spid="6" grpId="0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9BF89E2-67A7-40EF-A486-C4AD5F9263D5}"/>
              </a:ext>
            </a:extLst>
          </p:cNvPr>
          <p:cNvSpPr/>
          <p:nvPr/>
        </p:nvSpPr>
        <p:spPr>
          <a:xfrm>
            <a:off x="167987" y="125835"/>
            <a:ext cx="11897301" cy="6606330"/>
          </a:xfrm>
          <a:prstGeom prst="roundRect">
            <a:avLst>
              <a:gd name="adj" fmla="val 2826"/>
            </a:avLst>
          </a:prstGeom>
          <a:solidFill>
            <a:schemeClr val="tx1">
              <a:lumMod val="85000"/>
              <a:lumOff val="15000"/>
            </a:schemeClr>
          </a:solidFill>
          <a:ln w="76200"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B67985-2E03-4758-B280-E78E48E7E4E9}"/>
              </a:ext>
            </a:extLst>
          </p:cNvPr>
          <p:cNvSpPr/>
          <p:nvPr/>
        </p:nvSpPr>
        <p:spPr>
          <a:xfrm flipH="1">
            <a:off x="5654675" y="2271713"/>
            <a:ext cx="468313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07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49A6EC9-1EA8-48B9-A035-2ABE1E17DFD8}"/>
              </a:ext>
            </a:extLst>
          </p:cNvPr>
          <p:cNvSpPr/>
          <p:nvPr/>
        </p:nvSpPr>
        <p:spPr>
          <a:xfrm rot="5400000" flipH="1">
            <a:off x="3575292" y="2048118"/>
            <a:ext cx="668337" cy="4373078"/>
          </a:xfrm>
          <a:custGeom>
            <a:avLst/>
            <a:gdLst>
              <a:gd name="connsiteX0" fmla="*/ 881150 w 881150"/>
              <a:gd name="connsiteY0" fmla="*/ 6608615 h 7423262"/>
              <a:gd name="connsiteX1" fmla="*/ 881150 w 881150"/>
              <a:gd name="connsiteY1" fmla="*/ 814646 h 7423262"/>
              <a:gd name="connsiteX2" fmla="*/ 881146 w 881150"/>
              <a:gd name="connsiteY2" fmla="*/ 814646 h 7423262"/>
              <a:gd name="connsiteX3" fmla="*/ 440575 w 881150"/>
              <a:gd name="connsiteY3" fmla="*/ 0 h 7423262"/>
              <a:gd name="connsiteX4" fmla="*/ 3 w 881150"/>
              <a:gd name="connsiteY4" fmla="*/ 814646 h 7423262"/>
              <a:gd name="connsiteX5" fmla="*/ 1 w 881150"/>
              <a:gd name="connsiteY5" fmla="*/ 814646 h 7423262"/>
              <a:gd name="connsiteX6" fmla="*/ 1 w 881150"/>
              <a:gd name="connsiteY6" fmla="*/ 814651 h 7423262"/>
              <a:gd name="connsiteX7" fmla="*/ 0 w 881150"/>
              <a:gd name="connsiteY7" fmla="*/ 814652 h 7423262"/>
              <a:gd name="connsiteX8" fmla="*/ 1 w 881150"/>
              <a:gd name="connsiteY8" fmla="*/ 814652 h 7423262"/>
              <a:gd name="connsiteX9" fmla="*/ 1 w 881150"/>
              <a:gd name="connsiteY9" fmla="*/ 6608610 h 7423262"/>
              <a:gd name="connsiteX10" fmla="*/ 0 w 881150"/>
              <a:gd name="connsiteY10" fmla="*/ 6608610 h 7423262"/>
              <a:gd name="connsiteX11" fmla="*/ 1 w 881150"/>
              <a:gd name="connsiteY11" fmla="*/ 6608611 h 7423262"/>
              <a:gd name="connsiteX12" fmla="*/ 1 w 881150"/>
              <a:gd name="connsiteY12" fmla="*/ 6608615 h 7423262"/>
              <a:gd name="connsiteX13" fmla="*/ 3 w 881150"/>
              <a:gd name="connsiteY13" fmla="*/ 6608615 h 7423262"/>
              <a:gd name="connsiteX14" fmla="*/ 440575 w 881150"/>
              <a:gd name="connsiteY14" fmla="*/ 7423262 h 7423262"/>
              <a:gd name="connsiteX15" fmla="*/ 881146 w 881150"/>
              <a:gd name="connsiteY15" fmla="*/ 6608615 h 7423262"/>
              <a:gd name="connsiteX16" fmla="*/ 881150 w 881150"/>
              <a:gd name="connsiteY16" fmla="*/ 6608615 h 7423262"/>
              <a:gd name="connsiteX17" fmla="*/ 840971 w 881150"/>
              <a:gd name="connsiteY17" fmla="*/ 6472362 h 7423262"/>
              <a:gd name="connsiteX18" fmla="*/ 840967 w 881150"/>
              <a:gd name="connsiteY18" fmla="*/ 6472362 h 7423262"/>
              <a:gd name="connsiteX19" fmla="*/ 440574 w 881150"/>
              <a:gd name="connsiteY19" fmla="*/ 7248695 h 7423262"/>
              <a:gd name="connsiteX20" fmla="*/ 40181 w 881150"/>
              <a:gd name="connsiteY20" fmla="*/ 6472362 h 7423262"/>
              <a:gd name="connsiteX21" fmla="*/ 40179 w 881150"/>
              <a:gd name="connsiteY21" fmla="*/ 6472362 h 7423262"/>
              <a:gd name="connsiteX22" fmla="*/ 40179 w 881150"/>
              <a:gd name="connsiteY22" fmla="*/ 6472359 h 7423262"/>
              <a:gd name="connsiteX23" fmla="*/ 40178 w 881150"/>
              <a:gd name="connsiteY23" fmla="*/ 6472358 h 7423262"/>
              <a:gd name="connsiteX24" fmla="*/ 40179 w 881150"/>
              <a:gd name="connsiteY24" fmla="*/ 6472358 h 7423262"/>
              <a:gd name="connsiteX25" fmla="*/ 40179 w 881150"/>
              <a:gd name="connsiteY25" fmla="*/ 950903 h 7423262"/>
              <a:gd name="connsiteX26" fmla="*/ 40178 w 881150"/>
              <a:gd name="connsiteY26" fmla="*/ 950903 h 7423262"/>
              <a:gd name="connsiteX27" fmla="*/ 40179 w 881150"/>
              <a:gd name="connsiteY27" fmla="*/ 950902 h 7423262"/>
              <a:gd name="connsiteX28" fmla="*/ 40179 w 881150"/>
              <a:gd name="connsiteY28" fmla="*/ 950897 h 7423262"/>
              <a:gd name="connsiteX29" fmla="*/ 40181 w 881150"/>
              <a:gd name="connsiteY29" fmla="*/ 950897 h 7423262"/>
              <a:gd name="connsiteX30" fmla="*/ 440574 w 881150"/>
              <a:gd name="connsiteY30" fmla="*/ 174566 h 7423262"/>
              <a:gd name="connsiteX31" fmla="*/ 840967 w 881150"/>
              <a:gd name="connsiteY31" fmla="*/ 950897 h 7423262"/>
              <a:gd name="connsiteX32" fmla="*/ 840971 w 881150"/>
              <a:gd name="connsiteY32" fmla="*/ 950897 h 7423262"/>
              <a:gd name="connsiteX33" fmla="*/ 840971 w 881150"/>
              <a:gd name="connsiteY33" fmla="*/ 6472362 h 74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81150" h="7423262">
                <a:moveTo>
                  <a:pt x="881150" y="6608615"/>
                </a:moveTo>
                <a:lnTo>
                  <a:pt x="881150" y="814646"/>
                </a:lnTo>
                <a:lnTo>
                  <a:pt x="881146" y="814646"/>
                </a:lnTo>
                <a:lnTo>
                  <a:pt x="440575" y="0"/>
                </a:lnTo>
                <a:lnTo>
                  <a:pt x="3" y="814646"/>
                </a:lnTo>
                <a:lnTo>
                  <a:pt x="1" y="814646"/>
                </a:lnTo>
                <a:lnTo>
                  <a:pt x="1" y="814651"/>
                </a:lnTo>
                <a:lnTo>
                  <a:pt x="0" y="814652"/>
                </a:lnTo>
                <a:lnTo>
                  <a:pt x="1" y="814652"/>
                </a:lnTo>
                <a:lnTo>
                  <a:pt x="1" y="6608610"/>
                </a:lnTo>
                <a:lnTo>
                  <a:pt x="0" y="6608610"/>
                </a:lnTo>
                <a:lnTo>
                  <a:pt x="1" y="6608611"/>
                </a:lnTo>
                <a:lnTo>
                  <a:pt x="1" y="6608615"/>
                </a:lnTo>
                <a:lnTo>
                  <a:pt x="3" y="6608615"/>
                </a:lnTo>
                <a:lnTo>
                  <a:pt x="440575" y="7423262"/>
                </a:lnTo>
                <a:lnTo>
                  <a:pt x="881146" y="6608615"/>
                </a:lnTo>
                <a:lnTo>
                  <a:pt x="881150" y="6608615"/>
                </a:lnTo>
                <a:close/>
                <a:moveTo>
                  <a:pt x="840971" y="6472362"/>
                </a:moveTo>
                <a:lnTo>
                  <a:pt x="840967" y="6472362"/>
                </a:lnTo>
                <a:lnTo>
                  <a:pt x="440574" y="7248695"/>
                </a:lnTo>
                <a:lnTo>
                  <a:pt x="40181" y="6472362"/>
                </a:lnTo>
                <a:lnTo>
                  <a:pt x="40179" y="6472362"/>
                </a:lnTo>
                <a:lnTo>
                  <a:pt x="40179" y="6472359"/>
                </a:lnTo>
                <a:lnTo>
                  <a:pt x="40178" y="6472358"/>
                </a:lnTo>
                <a:lnTo>
                  <a:pt x="40179" y="6472358"/>
                </a:lnTo>
                <a:lnTo>
                  <a:pt x="40179" y="950903"/>
                </a:lnTo>
                <a:lnTo>
                  <a:pt x="40178" y="950903"/>
                </a:lnTo>
                <a:lnTo>
                  <a:pt x="40179" y="950902"/>
                </a:lnTo>
                <a:lnTo>
                  <a:pt x="40179" y="950897"/>
                </a:lnTo>
                <a:lnTo>
                  <a:pt x="40181" y="950897"/>
                </a:lnTo>
                <a:lnTo>
                  <a:pt x="440574" y="174566"/>
                </a:lnTo>
                <a:lnTo>
                  <a:pt x="840967" y="950897"/>
                </a:lnTo>
                <a:lnTo>
                  <a:pt x="840971" y="950897"/>
                </a:lnTo>
                <a:lnTo>
                  <a:pt x="840971" y="6472362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6061F7-2A1F-428B-AC0D-FD356A8252A4}"/>
              </a:ext>
            </a:extLst>
          </p:cNvPr>
          <p:cNvSpPr/>
          <p:nvPr/>
        </p:nvSpPr>
        <p:spPr>
          <a:xfrm rot="5400000" flipH="1">
            <a:off x="7797800" y="2228850"/>
            <a:ext cx="668338" cy="4065588"/>
          </a:xfrm>
          <a:custGeom>
            <a:avLst/>
            <a:gdLst>
              <a:gd name="connsiteX0" fmla="*/ 881150 w 881150"/>
              <a:gd name="connsiteY0" fmla="*/ 6608615 h 7423262"/>
              <a:gd name="connsiteX1" fmla="*/ 881150 w 881150"/>
              <a:gd name="connsiteY1" fmla="*/ 814646 h 7423262"/>
              <a:gd name="connsiteX2" fmla="*/ 881146 w 881150"/>
              <a:gd name="connsiteY2" fmla="*/ 814646 h 7423262"/>
              <a:gd name="connsiteX3" fmla="*/ 440575 w 881150"/>
              <a:gd name="connsiteY3" fmla="*/ 0 h 7423262"/>
              <a:gd name="connsiteX4" fmla="*/ 3 w 881150"/>
              <a:gd name="connsiteY4" fmla="*/ 814646 h 7423262"/>
              <a:gd name="connsiteX5" fmla="*/ 1 w 881150"/>
              <a:gd name="connsiteY5" fmla="*/ 814646 h 7423262"/>
              <a:gd name="connsiteX6" fmla="*/ 1 w 881150"/>
              <a:gd name="connsiteY6" fmla="*/ 814651 h 7423262"/>
              <a:gd name="connsiteX7" fmla="*/ 0 w 881150"/>
              <a:gd name="connsiteY7" fmla="*/ 814652 h 7423262"/>
              <a:gd name="connsiteX8" fmla="*/ 1 w 881150"/>
              <a:gd name="connsiteY8" fmla="*/ 814652 h 7423262"/>
              <a:gd name="connsiteX9" fmla="*/ 1 w 881150"/>
              <a:gd name="connsiteY9" fmla="*/ 6608610 h 7423262"/>
              <a:gd name="connsiteX10" fmla="*/ 0 w 881150"/>
              <a:gd name="connsiteY10" fmla="*/ 6608610 h 7423262"/>
              <a:gd name="connsiteX11" fmla="*/ 1 w 881150"/>
              <a:gd name="connsiteY11" fmla="*/ 6608611 h 7423262"/>
              <a:gd name="connsiteX12" fmla="*/ 1 w 881150"/>
              <a:gd name="connsiteY12" fmla="*/ 6608615 h 7423262"/>
              <a:gd name="connsiteX13" fmla="*/ 3 w 881150"/>
              <a:gd name="connsiteY13" fmla="*/ 6608615 h 7423262"/>
              <a:gd name="connsiteX14" fmla="*/ 440575 w 881150"/>
              <a:gd name="connsiteY14" fmla="*/ 7423262 h 7423262"/>
              <a:gd name="connsiteX15" fmla="*/ 881146 w 881150"/>
              <a:gd name="connsiteY15" fmla="*/ 6608615 h 7423262"/>
              <a:gd name="connsiteX16" fmla="*/ 881150 w 881150"/>
              <a:gd name="connsiteY16" fmla="*/ 6608615 h 7423262"/>
              <a:gd name="connsiteX17" fmla="*/ 840971 w 881150"/>
              <a:gd name="connsiteY17" fmla="*/ 6472362 h 7423262"/>
              <a:gd name="connsiteX18" fmla="*/ 840967 w 881150"/>
              <a:gd name="connsiteY18" fmla="*/ 6472362 h 7423262"/>
              <a:gd name="connsiteX19" fmla="*/ 440574 w 881150"/>
              <a:gd name="connsiteY19" fmla="*/ 7248695 h 7423262"/>
              <a:gd name="connsiteX20" fmla="*/ 40181 w 881150"/>
              <a:gd name="connsiteY20" fmla="*/ 6472362 h 7423262"/>
              <a:gd name="connsiteX21" fmla="*/ 40179 w 881150"/>
              <a:gd name="connsiteY21" fmla="*/ 6472362 h 7423262"/>
              <a:gd name="connsiteX22" fmla="*/ 40179 w 881150"/>
              <a:gd name="connsiteY22" fmla="*/ 6472359 h 7423262"/>
              <a:gd name="connsiteX23" fmla="*/ 40178 w 881150"/>
              <a:gd name="connsiteY23" fmla="*/ 6472358 h 7423262"/>
              <a:gd name="connsiteX24" fmla="*/ 40179 w 881150"/>
              <a:gd name="connsiteY24" fmla="*/ 6472358 h 7423262"/>
              <a:gd name="connsiteX25" fmla="*/ 40179 w 881150"/>
              <a:gd name="connsiteY25" fmla="*/ 950903 h 7423262"/>
              <a:gd name="connsiteX26" fmla="*/ 40178 w 881150"/>
              <a:gd name="connsiteY26" fmla="*/ 950903 h 7423262"/>
              <a:gd name="connsiteX27" fmla="*/ 40179 w 881150"/>
              <a:gd name="connsiteY27" fmla="*/ 950902 h 7423262"/>
              <a:gd name="connsiteX28" fmla="*/ 40179 w 881150"/>
              <a:gd name="connsiteY28" fmla="*/ 950897 h 7423262"/>
              <a:gd name="connsiteX29" fmla="*/ 40181 w 881150"/>
              <a:gd name="connsiteY29" fmla="*/ 950897 h 7423262"/>
              <a:gd name="connsiteX30" fmla="*/ 440574 w 881150"/>
              <a:gd name="connsiteY30" fmla="*/ 174566 h 7423262"/>
              <a:gd name="connsiteX31" fmla="*/ 840967 w 881150"/>
              <a:gd name="connsiteY31" fmla="*/ 950897 h 7423262"/>
              <a:gd name="connsiteX32" fmla="*/ 840971 w 881150"/>
              <a:gd name="connsiteY32" fmla="*/ 950897 h 7423262"/>
              <a:gd name="connsiteX33" fmla="*/ 840971 w 881150"/>
              <a:gd name="connsiteY33" fmla="*/ 6472362 h 74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81150" h="7423262">
                <a:moveTo>
                  <a:pt x="881150" y="6608615"/>
                </a:moveTo>
                <a:lnTo>
                  <a:pt x="881150" y="814646"/>
                </a:lnTo>
                <a:lnTo>
                  <a:pt x="881146" y="814646"/>
                </a:lnTo>
                <a:lnTo>
                  <a:pt x="440575" y="0"/>
                </a:lnTo>
                <a:lnTo>
                  <a:pt x="3" y="814646"/>
                </a:lnTo>
                <a:lnTo>
                  <a:pt x="1" y="814646"/>
                </a:lnTo>
                <a:lnTo>
                  <a:pt x="1" y="814651"/>
                </a:lnTo>
                <a:lnTo>
                  <a:pt x="0" y="814652"/>
                </a:lnTo>
                <a:lnTo>
                  <a:pt x="1" y="814652"/>
                </a:lnTo>
                <a:lnTo>
                  <a:pt x="1" y="6608610"/>
                </a:lnTo>
                <a:lnTo>
                  <a:pt x="0" y="6608610"/>
                </a:lnTo>
                <a:lnTo>
                  <a:pt x="1" y="6608611"/>
                </a:lnTo>
                <a:lnTo>
                  <a:pt x="1" y="6608615"/>
                </a:lnTo>
                <a:lnTo>
                  <a:pt x="3" y="6608615"/>
                </a:lnTo>
                <a:lnTo>
                  <a:pt x="440575" y="7423262"/>
                </a:lnTo>
                <a:lnTo>
                  <a:pt x="881146" y="6608615"/>
                </a:lnTo>
                <a:lnTo>
                  <a:pt x="881150" y="6608615"/>
                </a:lnTo>
                <a:close/>
                <a:moveTo>
                  <a:pt x="840971" y="6472362"/>
                </a:moveTo>
                <a:lnTo>
                  <a:pt x="840967" y="6472362"/>
                </a:lnTo>
                <a:lnTo>
                  <a:pt x="440574" y="7248695"/>
                </a:lnTo>
                <a:lnTo>
                  <a:pt x="40181" y="6472362"/>
                </a:lnTo>
                <a:lnTo>
                  <a:pt x="40179" y="6472362"/>
                </a:lnTo>
                <a:lnTo>
                  <a:pt x="40179" y="6472359"/>
                </a:lnTo>
                <a:lnTo>
                  <a:pt x="40178" y="6472358"/>
                </a:lnTo>
                <a:lnTo>
                  <a:pt x="40179" y="6472358"/>
                </a:lnTo>
                <a:lnTo>
                  <a:pt x="40179" y="950903"/>
                </a:lnTo>
                <a:lnTo>
                  <a:pt x="40178" y="950903"/>
                </a:lnTo>
                <a:lnTo>
                  <a:pt x="40179" y="950902"/>
                </a:lnTo>
                <a:lnTo>
                  <a:pt x="40179" y="950897"/>
                </a:lnTo>
                <a:lnTo>
                  <a:pt x="40181" y="950897"/>
                </a:lnTo>
                <a:lnTo>
                  <a:pt x="440574" y="174566"/>
                </a:lnTo>
                <a:lnTo>
                  <a:pt x="840967" y="950897"/>
                </a:lnTo>
                <a:lnTo>
                  <a:pt x="840971" y="950897"/>
                </a:lnTo>
                <a:lnTo>
                  <a:pt x="840971" y="6472362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EACF76D-B1BF-4A7E-8A19-02CE77A57759}"/>
              </a:ext>
            </a:extLst>
          </p:cNvPr>
          <p:cNvSpPr/>
          <p:nvPr/>
        </p:nvSpPr>
        <p:spPr>
          <a:xfrm rot="5400000" flipH="1">
            <a:off x="3568942" y="3127617"/>
            <a:ext cx="668337" cy="4360379"/>
          </a:xfrm>
          <a:custGeom>
            <a:avLst/>
            <a:gdLst>
              <a:gd name="connsiteX0" fmla="*/ 881150 w 881150"/>
              <a:gd name="connsiteY0" fmla="*/ 6608615 h 7423262"/>
              <a:gd name="connsiteX1" fmla="*/ 881150 w 881150"/>
              <a:gd name="connsiteY1" fmla="*/ 814646 h 7423262"/>
              <a:gd name="connsiteX2" fmla="*/ 881146 w 881150"/>
              <a:gd name="connsiteY2" fmla="*/ 814646 h 7423262"/>
              <a:gd name="connsiteX3" fmla="*/ 440575 w 881150"/>
              <a:gd name="connsiteY3" fmla="*/ 0 h 7423262"/>
              <a:gd name="connsiteX4" fmla="*/ 3 w 881150"/>
              <a:gd name="connsiteY4" fmla="*/ 814646 h 7423262"/>
              <a:gd name="connsiteX5" fmla="*/ 1 w 881150"/>
              <a:gd name="connsiteY5" fmla="*/ 814646 h 7423262"/>
              <a:gd name="connsiteX6" fmla="*/ 1 w 881150"/>
              <a:gd name="connsiteY6" fmla="*/ 814651 h 7423262"/>
              <a:gd name="connsiteX7" fmla="*/ 0 w 881150"/>
              <a:gd name="connsiteY7" fmla="*/ 814652 h 7423262"/>
              <a:gd name="connsiteX8" fmla="*/ 1 w 881150"/>
              <a:gd name="connsiteY8" fmla="*/ 814652 h 7423262"/>
              <a:gd name="connsiteX9" fmla="*/ 1 w 881150"/>
              <a:gd name="connsiteY9" fmla="*/ 6608610 h 7423262"/>
              <a:gd name="connsiteX10" fmla="*/ 0 w 881150"/>
              <a:gd name="connsiteY10" fmla="*/ 6608610 h 7423262"/>
              <a:gd name="connsiteX11" fmla="*/ 1 w 881150"/>
              <a:gd name="connsiteY11" fmla="*/ 6608611 h 7423262"/>
              <a:gd name="connsiteX12" fmla="*/ 1 w 881150"/>
              <a:gd name="connsiteY12" fmla="*/ 6608615 h 7423262"/>
              <a:gd name="connsiteX13" fmla="*/ 3 w 881150"/>
              <a:gd name="connsiteY13" fmla="*/ 6608615 h 7423262"/>
              <a:gd name="connsiteX14" fmla="*/ 440575 w 881150"/>
              <a:gd name="connsiteY14" fmla="*/ 7423262 h 7423262"/>
              <a:gd name="connsiteX15" fmla="*/ 881146 w 881150"/>
              <a:gd name="connsiteY15" fmla="*/ 6608615 h 7423262"/>
              <a:gd name="connsiteX16" fmla="*/ 881150 w 881150"/>
              <a:gd name="connsiteY16" fmla="*/ 6608615 h 7423262"/>
              <a:gd name="connsiteX17" fmla="*/ 840971 w 881150"/>
              <a:gd name="connsiteY17" fmla="*/ 6472362 h 7423262"/>
              <a:gd name="connsiteX18" fmla="*/ 840967 w 881150"/>
              <a:gd name="connsiteY18" fmla="*/ 6472362 h 7423262"/>
              <a:gd name="connsiteX19" fmla="*/ 440574 w 881150"/>
              <a:gd name="connsiteY19" fmla="*/ 7248695 h 7423262"/>
              <a:gd name="connsiteX20" fmla="*/ 40181 w 881150"/>
              <a:gd name="connsiteY20" fmla="*/ 6472362 h 7423262"/>
              <a:gd name="connsiteX21" fmla="*/ 40179 w 881150"/>
              <a:gd name="connsiteY21" fmla="*/ 6472362 h 7423262"/>
              <a:gd name="connsiteX22" fmla="*/ 40179 w 881150"/>
              <a:gd name="connsiteY22" fmla="*/ 6472359 h 7423262"/>
              <a:gd name="connsiteX23" fmla="*/ 40178 w 881150"/>
              <a:gd name="connsiteY23" fmla="*/ 6472358 h 7423262"/>
              <a:gd name="connsiteX24" fmla="*/ 40179 w 881150"/>
              <a:gd name="connsiteY24" fmla="*/ 6472358 h 7423262"/>
              <a:gd name="connsiteX25" fmla="*/ 40179 w 881150"/>
              <a:gd name="connsiteY25" fmla="*/ 950903 h 7423262"/>
              <a:gd name="connsiteX26" fmla="*/ 40178 w 881150"/>
              <a:gd name="connsiteY26" fmla="*/ 950903 h 7423262"/>
              <a:gd name="connsiteX27" fmla="*/ 40179 w 881150"/>
              <a:gd name="connsiteY27" fmla="*/ 950902 h 7423262"/>
              <a:gd name="connsiteX28" fmla="*/ 40179 w 881150"/>
              <a:gd name="connsiteY28" fmla="*/ 950897 h 7423262"/>
              <a:gd name="connsiteX29" fmla="*/ 40181 w 881150"/>
              <a:gd name="connsiteY29" fmla="*/ 950897 h 7423262"/>
              <a:gd name="connsiteX30" fmla="*/ 440574 w 881150"/>
              <a:gd name="connsiteY30" fmla="*/ 174566 h 7423262"/>
              <a:gd name="connsiteX31" fmla="*/ 840967 w 881150"/>
              <a:gd name="connsiteY31" fmla="*/ 950897 h 7423262"/>
              <a:gd name="connsiteX32" fmla="*/ 840971 w 881150"/>
              <a:gd name="connsiteY32" fmla="*/ 950897 h 7423262"/>
              <a:gd name="connsiteX33" fmla="*/ 840971 w 881150"/>
              <a:gd name="connsiteY33" fmla="*/ 6472362 h 74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81150" h="7423262">
                <a:moveTo>
                  <a:pt x="881150" y="6608615"/>
                </a:moveTo>
                <a:lnTo>
                  <a:pt x="881150" y="814646"/>
                </a:lnTo>
                <a:lnTo>
                  <a:pt x="881146" y="814646"/>
                </a:lnTo>
                <a:lnTo>
                  <a:pt x="440575" y="0"/>
                </a:lnTo>
                <a:lnTo>
                  <a:pt x="3" y="814646"/>
                </a:lnTo>
                <a:lnTo>
                  <a:pt x="1" y="814646"/>
                </a:lnTo>
                <a:lnTo>
                  <a:pt x="1" y="814651"/>
                </a:lnTo>
                <a:lnTo>
                  <a:pt x="0" y="814652"/>
                </a:lnTo>
                <a:lnTo>
                  <a:pt x="1" y="814652"/>
                </a:lnTo>
                <a:lnTo>
                  <a:pt x="1" y="6608610"/>
                </a:lnTo>
                <a:lnTo>
                  <a:pt x="0" y="6608610"/>
                </a:lnTo>
                <a:lnTo>
                  <a:pt x="1" y="6608611"/>
                </a:lnTo>
                <a:lnTo>
                  <a:pt x="1" y="6608615"/>
                </a:lnTo>
                <a:lnTo>
                  <a:pt x="3" y="6608615"/>
                </a:lnTo>
                <a:lnTo>
                  <a:pt x="440575" y="7423262"/>
                </a:lnTo>
                <a:lnTo>
                  <a:pt x="881146" y="6608615"/>
                </a:lnTo>
                <a:lnTo>
                  <a:pt x="881150" y="6608615"/>
                </a:lnTo>
                <a:close/>
                <a:moveTo>
                  <a:pt x="840971" y="6472362"/>
                </a:moveTo>
                <a:lnTo>
                  <a:pt x="840967" y="6472362"/>
                </a:lnTo>
                <a:lnTo>
                  <a:pt x="440574" y="7248695"/>
                </a:lnTo>
                <a:lnTo>
                  <a:pt x="40181" y="6472362"/>
                </a:lnTo>
                <a:lnTo>
                  <a:pt x="40179" y="6472362"/>
                </a:lnTo>
                <a:lnTo>
                  <a:pt x="40179" y="6472359"/>
                </a:lnTo>
                <a:lnTo>
                  <a:pt x="40178" y="6472358"/>
                </a:lnTo>
                <a:lnTo>
                  <a:pt x="40179" y="6472358"/>
                </a:lnTo>
                <a:lnTo>
                  <a:pt x="40179" y="950903"/>
                </a:lnTo>
                <a:lnTo>
                  <a:pt x="40178" y="950903"/>
                </a:lnTo>
                <a:lnTo>
                  <a:pt x="40179" y="950902"/>
                </a:lnTo>
                <a:lnTo>
                  <a:pt x="40179" y="950897"/>
                </a:lnTo>
                <a:lnTo>
                  <a:pt x="40181" y="950897"/>
                </a:lnTo>
                <a:lnTo>
                  <a:pt x="440574" y="174566"/>
                </a:lnTo>
                <a:lnTo>
                  <a:pt x="840967" y="950897"/>
                </a:lnTo>
                <a:lnTo>
                  <a:pt x="840971" y="950897"/>
                </a:lnTo>
                <a:lnTo>
                  <a:pt x="840971" y="6472362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EC58359-2D90-4F10-A261-30C62FB31284}"/>
              </a:ext>
            </a:extLst>
          </p:cNvPr>
          <p:cNvSpPr/>
          <p:nvPr/>
        </p:nvSpPr>
        <p:spPr>
          <a:xfrm rot="5400000" flipH="1">
            <a:off x="7793832" y="3247231"/>
            <a:ext cx="666750" cy="4062413"/>
          </a:xfrm>
          <a:custGeom>
            <a:avLst/>
            <a:gdLst>
              <a:gd name="connsiteX0" fmla="*/ 881150 w 881150"/>
              <a:gd name="connsiteY0" fmla="*/ 6608615 h 7423262"/>
              <a:gd name="connsiteX1" fmla="*/ 881150 w 881150"/>
              <a:gd name="connsiteY1" fmla="*/ 814646 h 7423262"/>
              <a:gd name="connsiteX2" fmla="*/ 881146 w 881150"/>
              <a:gd name="connsiteY2" fmla="*/ 814646 h 7423262"/>
              <a:gd name="connsiteX3" fmla="*/ 440575 w 881150"/>
              <a:gd name="connsiteY3" fmla="*/ 0 h 7423262"/>
              <a:gd name="connsiteX4" fmla="*/ 3 w 881150"/>
              <a:gd name="connsiteY4" fmla="*/ 814646 h 7423262"/>
              <a:gd name="connsiteX5" fmla="*/ 1 w 881150"/>
              <a:gd name="connsiteY5" fmla="*/ 814646 h 7423262"/>
              <a:gd name="connsiteX6" fmla="*/ 1 w 881150"/>
              <a:gd name="connsiteY6" fmla="*/ 814651 h 7423262"/>
              <a:gd name="connsiteX7" fmla="*/ 0 w 881150"/>
              <a:gd name="connsiteY7" fmla="*/ 814652 h 7423262"/>
              <a:gd name="connsiteX8" fmla="*/ 1 w 881150"/>
              <a:gd name="connsiteY8" fmla="*/ 814652 h 7423262"/>
              <a:gd name="connsiteX9" fmla="*/ 1 w 881150"/>
              <a:gd name="connsiteY9" fmla="*/ 6608610 h 7423262"/>
              <a:gd name="connsiteX10" fmla="*/ 0 w 881150"/>
              <a:gd name="connsiteY10" fmla="*/ 6608610 h 7423262"/>
              <a:gd name="connsiteX11" fmla="*/ 1 w 881150"/>
              <a:gd name="connsiteY11" fmla="*/ 6608611 h 7423262"/>
              <a:gd name="connsiteX12" fmla="*/ 1 w 881150"/>
              <a:gd name="connsiteY12" fmla="*/ 6608615 h 7423262"/>
              <a:gd name="connsiteX13" fmla="*/ 3 w 881150"/>
              <a:gd name="connsiteY13" fmla="*/ 6608615 h 7423262"/>
              <a:gd name="connsiteX14" fmla="*/ 440575 w 881150"/>
              <a:gd name="connsiteY14" fmla="*/ 7423262 h 7423262"/>
              <a:gd name="connsiteX15" fmla="*/ 881146 w 881150"/>
              <a:gd name="connsiteY15" fmla="*/ 6608615 h 7423262"/>
              <a:gd name="connsiteX16" fmla="*/ 881150 w 881150"/>
              <a:gd name="connsiteY16" fmla="*/ 6608615 h 7423262"/>
              <a:gd name="connsiteX17" fmla="*/ 840971 w 881150"/>
              <a:gd name="connsiteY17" fmla="*/ 6472362 h 7423262"/>
              <a:gd name="connsiteX18" fmla="*/ 840967 w 881150"/>
              <a:gd name="connsiteY18" fmla="*/ 6472362 h 7423262"/>
              <a:gd name="connsiteX19" fmla="*/ 440574 w 881150"/>
              <a:gd name="connsiteY19" fmla="*/ 7248695 h 7423262"/>
              <a:gd name="connsiteX20" fmla="*/ 40181 w 881150"/>
              <a:gd name="connsiteY20" fmla="*/ 6472362 h 7423262"/>
              <a:gd name="connsiteX21" fmla="*/ 40179 w 881150"/>
              <a:gd name="connsiteY21" fmla="*/ 6472362 h 7423262"/>
              <a:gd name="connsiteX22" fmla="*/ 40179 w 881150"/>
              <a:gd name="connsiteY22" fmla="*/ 6472359 h 7423262"/>
              <a:gd name="connsiteX23" fmla="*/ 40178 w 881150"/>
              <a:gd name="connsiteY23" fmla="*/ 6472358 h 7423262"/>
              <a:gd name="connsiteX24" fmla="*/ 40179 w 881150"/>
              <a:gd name="connsiteY24" fmla="*/ 6472358 h 7423262"/>
              <a:gd name="connsiteX25" fmla="*/ 40179 w 881150"/>
              <a:gd name="connsiteY25" fmla="*/ 950903 h 7423262"/>
              <a:gd name="connsiteX26" fmla="*/ 40178 w 881150"/>
              <a:gd name="connsiteY26" fmla="*/ 950903 h 7423262"/>
              <a:gd name="connsiteX27" fmla="*/ 40179 w 881150"/>
              <a:gd name="connsiteY27" fmla="*/ 950902 h 7423262"/>
              <a:gd name="connsiteX28" fmla="*/ 40179 w 881150"/>
              <a:gd name="connsiteY28" fmla="*/ 950897 h 7423262"/>
              <a:gd name="connsiteX29" fmla="*/ 40181 w 881150"/>
              <a:gd name="connsiteY29" fmla="*/ 950897 h 7423262"/>
              <a:gd name="connsiteX30" fmla="*/ 440574 w 881150"/>
              <a:gd name="connsiteY30" fmla="*/ 174566 h 7423262"/>
              <a:gd name="connsiteX31" fmla="*/ 840967 w 881150"/>
              <a:gd name="connsiteY31" fmla="*/ 950897 h 7423262"/>
              <a:gd name="connsiteX32" fmla="*/ 840971 w 881150"/>
              <a:gd name="connsiteY32" fmla="*/ 950897 h 7423262"/>
              <a:gd name="connsiteX33" fmla="*/ 840971 w 881150"/>
              <a:gd name="connsiteY33" fmla="*/ 6472362 h 74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81150" h="7423262">
                <a:moveTo>
                  <a:pt x="881150" y="6608615"/>
                </a:moveTo>
                <a:lnTo>
                  <a:pt x="881150" y="814646"/>
                </a:lnTo>
                <a:lnTo>
                  <a:pt x="881146" y="814646"/>
                </a:lnTo>
                <a:lnTo>
                  <a:pt x="440575" y="0"/>
                </a:lnTo>
                <a:lnTo>
                  <a:pt x="3" y="814646"/>
                </a:lnTo>
                <a:lnTo>
                  <a:pt x="1" y="814646"/>
                </a:lnTo>
                <a:lnTo>
                  <a:pt x="1" y="814651"/>
                </a:lnTo>
                <a:lnTo>
                  <a:pt x="0" y="814652"/>
                </a:lnTo>
                <a:lnTo>
                  <a:pt x="1" y="814652"/>
                </a:lnTo>
                <a:lnTo>
                  <a:pt x="1" y="6608610"/>
                </a:lnTo>
                <a:lnTo>
                  <a:pt x="0" y="6608610"/>
                </a:lnTo>
                <a:lnTo>
                  <a:pt x="1" y="6608611"/>
                </a:lnTo>
                <a:lnTo>
                  <a:pt x="1" y="6608615"/>
                </a:lnTo>
                <a:lnTo>
                  <a:pt x="3" y="6608615"/>
                </a:lnTo>
                <a:lnTo>
                  <a:pt x="440575" y="7423262"/>
                </a:lnTo>
                <a:lnTo>
                  <a:pt x="881146" y="6608615"/>
                </a:lnTo>
                <a:lnTo>
                  <a:pt x="881150" y="6608615"/>
                </a:lnTo>
                <a:close/>
                <a:moveTo>
                  <a:pt x="840971" y="6472362"/>
                </a:moveTo>
                <a:lnTo>
                  <a:pt x="840967" y="6472362"/>
                </a:lnTo>
                <a:lnTo>
                  <a:pt x="440574" y="7248695"/>
                </a:lnTo>
                <a:lnTo>
                  <a:pt x="40181" y="6472362"/>
                </a:lnTo>
                <a:lnTo>
                  <a:pt x="40179" y="6472362"/>
                </a:lnTo>
                <a:lnTo>
                  <a:pt x="40179" y="6472359"/>
                </a:lnTo>
                <a:lnTo>
                  <a:pt x="40178" y="6472358"/>
                </a:lnTo>
                <a:lnTo>
                  <a:pt x="40179" y="6472358"/>
                </a:lnTo>
                <a:lnTo>
                  <a:pt x="40179" y="950903"/>
                </a:lnTo>
                <a:lnTo>
                  <a:pt x="40178" y="950903"/>
                </a:lnTo>
                <a:lnTo>
                  <a:pt x="40179" y="950902"/>
                </a:lnTo>
                <a:lnTo>
                  <a:pt x="40179" y="950897"/>
                </a:lnTo>
                <a:lnTo>
                  <a:pt x="40181" y="950897"/>
                </a:lnTo>
                <a:lnTo>
                  <a:pt x="440574" y="174566"/>
                </a:lnTo>
                <a:lnTo>
                  <a:pt x="840967" y="950897"/>
                </a:lnTo>
                <a:lnTo>
                  <a:pt x="840971" y="950897"/>
                </a:lnTo>
                <a:lnTo>
                  <a:pt x="840971" y="6472362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7110281-C34D-41D2-A7BA-DF8639CBDA32}"/>
              </a:ext>
            </a:extLst>
          </p:cNvPr>
          <p:cNvSpPr/>
          <p:nvPr/>
        </p:nvSpPr>
        <p:spPr>
          <a:xfrm rot="16200000">
            <a:off x="5529266" y="1686329"/>
            <a:ext cx="585926" cy="1162974"/>
          </a:xfrm>
          <a:custGeom>
            <a:avLst/>
            <a:gdLst>
              <a:gd name="connsiteX0" fmla="*/ 4439 w 585926"/>
              <a:gd name="connsiteY0" fmla="*/ 0 h 1162974"/>
              <a:gd name="connsiteX1" fmla="*/ 585926 w 585926"/>
              <a:gd name="connsiteY1" fmla="*/ 581487 h 1162974"/>
              <a:gd name="connsiteX2" fmla="*/ 4439 w 585926"/>
              <a:gd name="connsiteY2" fmla="*/ 1162974 h 1162974"/>
              <a:gd name="connsiteX3" fmla="*/ 0 w 585926"/>
              <a:gd name="connsiteY3" fmla="*/ 1162527 h 1162974"/>
              <a:gd name="connsiteX4" fmla="*/ 0 w 585926"/>
              <a:gd name="connsiteY4" fmla="*/ 448 h 1162974"/>
              <a:gd name="connsiteX5" fmla="*/ 4439 w 585926"/>
              <a:gd name="connsiteY5" fmla="*/ 0 h 1162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5926" h="1162974">
                <a:moveTo>
                  <a:pt x="4439" y="0"/>
                </a:moveTo>
                <a:cubicBezTo>
                  <a:pt x="325585" y="0"/>
                  <a:pt x="585926" y="260341"/>
                  <a:pt x="585926" y="581487"/>
                </a:cubicBezTo>
                <a:cubicBezTo>
                  <a:pt x="585926" y="902633"/>
                  <a:pt x="325585" y="1162974"/>
                  <a:pt x="4439" y="1162974"/>
                </a:cubicBezTo>
                <a:lnTo>
                  <a:pt x="0" y="1162527"/>
                </a:lnTo>
                <a:lnTo>
                  <a:pt x="0" y="448"/>
                </a:lnTo>
                <a:lnTo>
                  <a:pt x="4439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9DCD48A-09C6-4080-859E-D132F85B01EE}"/>
              </a:ext>
            </a:extLst>
          </p:cNvPr>
          <p:cNvGrpSpPr>
            <a:grpSpLocks/>
          </p:cNvGrpSpPr>
          <p:nvPr/>
        </p:nvGrpSpPr>
        <p:grpSpPr bwMode="auto">
          <a:xfrm>
            <a:off x="5240338" y="2003425"/>
            <a:ext cx="1163637" cy="1079500"/>
            <a:chOff x="2468443" y="1809549"/>
            <a:chExt cx="1162079" cy="1080133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81CC562-4DE0-4EA3-959F-5221496706F9}"/>
                </a:ext>
              </a:extLst>
            </p:cNvPr>
            <p:cNvSpPr/>
            <p:nvPr/>
          </p:nvSpPr>
          <p:spPr>
            <a:xfrm rot="16200000">
              <a:off x="2761183" y="2020342"/>
              <a:ext cx="576600" cy="1162079"/>
            </a:xfrm>
            <a:custGeom>
              <a:avLst/>
              <a:gdLst>
                <a:gd name="connsiteX0" fmla="*/ 577048 w 577048"/>
                <a:gd name="connsiteY0" fmla="*/ 0 h 1162079"/>
                <a:gd name="connsiteX1" fmla="*/ 577048 w 577048"/>
                <a:gd name="connsiteY1" fmla="*/ 1162079 h 1162079"/>
                <a:gd name="connsiteX2" fmla="*/ 464297 w 577048"/>
                <a:gd name="connsiteY2" fmla="*/ 1150712 h 1162079"/>
                <a:gd name="connsiteX3" fmla="*/ 0 w 577048"/>
                <a:gd name="connsiteY3" fmla="*/ 581039 h 1162079"/>
                <a:gd name="connsiteX4" fmla="*/ 464297 w 577048"/>
                <a:gd name="connsiteY4" fmla="*/ 11366 h 1162079"/>
                <a:gd name="connsiteX5" fmla="*/ 577048 w 577048"/>
                <a:gd name="connsiteY5" fmla="*/ 0 h 1162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7048" h="1162079">
                  <a:moveTo>
                    <a:pt x="577048" y="0"/>
                  </a:moveTo>
                  <a:lnTo>
                    <a:pt x="577048" y="1162079"/>
                  </a:lnTo>
                  <a:lnTo>
                    <a:pt x="464297" y="1150712"/>
                  </a:lnTo>
                  <a:cubicBezTo>
                    <a:pt x="199323" y="1096491"/>
                    <a:pt x="0" y="862042"/>
                    <a:pt x="0" y="581039"/>
                  </a:cubicBezTo>
                  <a:cubicBezTo>
                    <a:pt x="0" y="300036"/>
                    <a:pt x="199323" y="65587"/>
                    <a:pt x="464297" y="11366"/>
                  </a:cubicBezTo>
                  <a:lnTo>
                    <a:pt x="577048" y="0"/>
                  </a:lnTo>
                  <a:close/>
                </a:path>
              </a:pathLst>
            </a:custGeom>
            <a:solidFill>
              <a:srgbClr val="C00000"/>
            </a:solidFill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B1353C6-DEF0-4676-8DE6-6BC11A7F0659}"/>
                </a:ext>
              </a:extLst>
            </p:cNvPr>
            <p:cNvSpPr/>
            <p:nvPr/>
          </p:nvSpPr>
          <p:spPr>
            <a:xfrm>
              <a:off x="2518330" y="1809549"/>
              <a:ext cx="1062303" cy="103457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46C7CC5-79CF-4E27-BDD4-1773B19BABAE}"/>
              </a:ext>
            </a:extLst>
          </p:cNvPr>
          <p:cNvSpPr/>
          <p:nvPr/>
        </p:nvSpPr>
        <p:spPr>
          <a:xfrm flipH="1">
            <a:off x="5648325" y="2233613"/>
            <a:ext cx="468313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62AC255-B745-40F3-895D-420960DC4A84}"/>
              </a:ext>
            </a:extLst>
          </p:cNvPr>
          <p:cNvSpPr/>
          <p:nvPr/>
        </p:nvSpPr>
        <p:spPr>
          <a:xfrm flipH="1">
            <a:off x="5649913" y="2271713"/>
            <a:ext cx="468312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73F8919-EA5B-4322-AACF-63CC4A3AF2B3}"/>
              </a:ext>
            </a:extLst>
          </p:cNvPr>
          <p:cNvSpPr/>
          <p:nvPr/>
        </p:nvSpPr>
        <p:spPr>
          <a:xfrm flipH="1">
            <a:off x="5592763" y="2252663"/>
            <a:ext cx="468312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F732FE-6911-4252-824F-DA92FF4EEC35}"/>
              </a:ext>
            </a:extLst>
          </p:cNvPr>
          <p:cNvSpPr/>
          <p:nvPr/>
        </p:nvSpPr>
        <p:spPr>
          <a:xfrm flipH="1">
            <a:off x="5592763" y="2281238"/>
            <a:ext cx="468312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2D04EDC-EE30-4276-BA7D-21157D387C3F}"/>
              </a:ext>
            </a:extLst>
          </p:cNvPr>
          <p:cNvSpPr/>
          <p:nvPr/>
        </p:nvSpPr>
        <p:spPr>
          <a:xfrm flipH="1">
            <a:off x="5603875" y="2203450"/>
            <a:ext cx="468313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815075B-F854-4CAA-A5E0-035DAC857414}"/>
              </a:ext>
            </a:extLst>
          </p:cNvPr>
          <p:cNvSpPr/>
          <p:nvPr/>
        </p:nvSpPr>
        <p:spPr>
          <a:xfrm flipH="1">
            <a:off x="5614988" y="2241550"/>
            <a:ext cx="468312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06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177A931-DA66-4FFD-8397-6DF9BAC59216}"/>
              </a:ext>
            </a:extLst>
          </p:cNvPr>
          <p:cNvSpPr/>
          <p:nvPr/>
        </p:nvSpPr>
        <p:spPr>
          <a:xfrm flipH="1">
            <a:off x="5619750" y="2233613"/>
            <a:ext cx="468313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08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340E71C-6648-433E-80B1-89BDC5947777}"/>
              </a:ext>
            </a:extLst>
          </p:cNvPr>
          <p:cNvSpPr/>
          <p:nvPr/>
        </p:nvSpPr>
        <p:spPr>
          <a:xfrm flipH="1">
            <a:off x="5680075" y="2216150"/>
            <a:ext cx="468313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09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209A7FF-BBF0-4F32-970E-BC24315476BB}"/>
              </a:ext>
            </a:extLst>
          </p:cNvPr>
          <p:cNvSpPr/>
          <p:nvPr/>
        </p:nvSpPr>
        <p:spPr>
          <a:xfrm flipH="1">
            <a:off x="5619750" y="2212975"/>
            <a:ext cx="468313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10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87F1645-38E1-43B3-A1A9-1FAE4E0A5D56}"/>
              </a:ext>
            </a:extLst>
          </p:cNvPr>
          <p:cNvSpPr/>
          <p:nvPr/>
        </p:nvSpPr>
        <p:spPr>
          <a:xfrm rot="5400000" flipH="1">
            <a:off x="5396707" y="-2301082"/>
            <a:ext cx="939800" cy="10520363"/>
          </a:xfrm>
          <a:custGeom>
            <a:avLst/>
            <a:gdLst>
              <a:gd name="connsiteX0" fmla="*/ 881150 w 881150"/>
              <a:gd name="connsiteY0" fmla="*/ 6608615 h 7423262"/>
              <a:gd name="connsiteX1" fmla="*/ 881150 w 881150"/>
              <a:gd name="connsiteY1" fmla="*/ 814646 h 7423262"/>
              <a:gd name="connsiteX2" fmla="*/ 881146 w 881150"/>
              <a:gd name="connsiteY2" fmla="*/ 814646 h 7423262"/>
              <a:gd name="connsiteX3" fmla="*/ 440575 w 881150"/>
              <a:gd name="connsiteY3" fmla="*/ 0 h 7423262"/>
              <a:gd name="connsiteX4" fmla="*/ 3 w 881150"/>
              <a:gd name="connsiteY4" fmla="*/ 814646 h 7423262"/>
              <a:gd name="connsiteX5" fmla="*/ 1 w 881150"/>
              <a:gd name="connsiteY5" fmla="*/ 814646 h 7423262"/>
              <a:gd name="connsiteX6" fmla="*/ 1 w 881150"/>
              <a:gd name="connsiteY6" fmla="*/ 814651 h 7423262"/>
              <a:gd name="connsiteX7" fmla="*/ 0 w 881150"/>
              <a:gd name="connsiteY7" fmla="*/ 814652 h 7423262"/>
              <a:gd name="connsiteX8" fmla="*/ 1 w 881150"/>
              <a:gd name="connsiteY8" fmla="*/ 814652 h 7423262"/>
              <a:gd name="connsiteX9" fmla="*/ 1 w 881150"/>
              <a:gd name="connsiteY9" fmla="*/ 6608610 h 7423262"/>
              <a:gd name="connsiteX10" fmla="*/ 0 w 881150"/>
              <a:gd name="connsiteY10" fmla="*/ 6608610 h 7423262"/>
              <a:gd name="connsiteX11" fmla="*/ 1 w 881150"/>
              <a:gd name="connsiteY11" fmla="*/ 6608611 h 7423262"/>
              <a:gd name="connsiteX12" fmla="*/ 1 w 881150"/>
              <a:gd name="connsiteY12" fmla="*/ 6608615 h 7423262"/>
              <a:gd name="connsiteX13" fmla="*/ 3 w 881150"/>
              <a:gd name="connsiteY13" fmla="*/ 6608615 h 7423262"/>
              <a:gd name="connsiteX14" fmla="*/ 440575 w 881150"/>
              <a:gd name="connsiteY14" fmla="*/ 7423262 h 7423262"/>
              <a:gd name="connsiteX15" fmla="*/ 881146 w 881150"/>
              <a:gd name="connsiteY15" fmla="*/ 6608615 h 7423262"/>
              <a:gd name="connsiteX16" fmla="*/ 881150 w 881150"/>
              <a:gd name="connsiteY16" fmla="*/ 6608615 h 7423262"/>
              <a:gd name="connsiteX17" fmla="*/ 840971 w 881150"/>
              <a:gd name="connsiteY17" fmla="*/ 6472362 h 7423262"/>
              <a:gd name="connsiteX18" fmla="*/ 840967 w 881150"/>
              <a:gd name="connsiteY18" fmla="*/ 6472362 h 7423262"/>
              <a:gd name="connsiteX19" fmla="*/ 440574 w 881150"/>
              <a:gd name="connsiteY19" fmla="*/ 7248695 h 7423262"/>
              <a:gd name="connsiteX20" fmla="*/ 40181 w 881150"/>
              <a:gd name="connsiteY20" fmla="*/ 6472362 h 7423262"/>
              <a:gd name="connsiteX21" fmla="*/ 40179 w 881150"/>
              <a:gd name="connsiteY21" fmla="*/ 6472362 h 7423262"/>
              <a:gd name="connsiteX22" fmla="*/ 40179 w 881150"/>
              <a:gd name="connsiteY22" fmla="*/ 6472359 h 7423262"/>
              <a:gd name="connsiteX23" fmla="*/ 40178 w 881150"/>
              <a:gd name="connsiteY23" fmla="*/ 6472358 h 7423262"/>
              <a:gd name="connsiteX24" fmla="*/ 40179 w 881150"/>
              <a:gd name="connsiteY24" fmla="*/ 6472358 h 7423262"/>
              <a:gd name="connsiteX25" fmla="*/ 40179 w 881150"/>
              <a:gd name="connsiteY25" fmla="*/ 950903 h 7423262"/>
              <a:gd name="connsiteX26" fmla="*/ 40178 w 881150"/>
              <a:gd name="connsiteY26" fmla="*/ 950903 h 7423262"/>
              <a:gd name="connsiteX27" fmla="*/ 40179 w 881150"/>
              <a:gd name="connsiteY27" fmla="*/ 950902 h 7423262"/>
              <a:gd name="connsiteX28" fmla="*/ 40179 w 881150"/>
              <a:gd name="connsiteY28" fmla="*/ 950897 h 7423262"/>
              <a:gd name="connsiteX29" fmla="*/ 40181 w 881150"/>
              <a:gd name="connsiteY29" fmla="*/ 950897 h 7423262"/>
              <a:gd name="connsiteX30" fmla="*/ 440574 w 881150"/>
              <a:gd name="connsiteY30" fmla="*/ 174566 h 7423262"/>
              <a:gd name="connsiteX31" fmla="*/ 840967 w 881150"/>
              <a:gd name="connsiteY31" fmla="*/ 950897 h 7423262"/>
              <a:gd name="connsiteX32" fmla="*/ 840971 w 881150"/>
              <a:gd name="connsiteY32" fmla="*/ 950897 h 7423262"/>
              <a:gd name="connsiteX33" fmla="*/ 840971 w 881150"/>
              <a:gd name="connsiteY33" fmla="*/ 6472362 h 74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81150" h="7423262">
                <a:moveTo>
                  <a:pt x="881150" y="6608615"/>
                </a:moveTo>
                <a:lnTo>
                  <a:pt x="881150" y="814646"/>
                </a:lnTo>
                <a:lnTo>
                  <a:pt x="881146" y="814646"/>
                </a:lnTo>
                <a:lnTo>
                  <a:pt x="440575" y="0"/>
                </a:lnTo>
                <a:lnTo>
                  <a:pt x="3" y="814646"/>
                </a:lnTo>
                <a:lnTo>
                  <a:pt x="1" y="814646"/>
                </a:lnTo>
                <a:lnTo>
                  <a:pt x="1" y="814651"/>
                </a:lnTo>
                <a:lnTo>
                  <a:pt x="0" y="814652"/>
                </a:lnTo>
                <a:lnTo>
                  <a:pt x="1" y="814652"/>
                </a:lnTo>
                <a:lnTo>
                  <a:pt x="1" y="6608610"/>
                </a:lnTo>
                <a:lnTo>
                  <a:pt x="0" y="6608610"/>
                </a:lnTo>
                <a:lnTo>
                  <a:pt x="1" y="6608611"/>
                </a:lnTo>
                <a:lnTo>
                  <a:pt x="1" y="6608615"/>
                </a:lnTo>
                <a:lnTo>
                  <a:pt x="3" y="6608615"/>
                </a:lnTo>
                <a:lnTo>
                  <a:pt x="440575" y="7423262"/>
                </a:lnTo>
                <a:lnTo>
                  <a:pt x="881146" y="6608615"/>
                </a:lnTo>
                <a:lnTo>
                  <a:pt x="881150" y="6608615"/>
                </a:lnTo>
                <a:close/>
                <a:moveTo>
                  <a:pt x="840971" y="6472362"/>
                </a:moveTo>
                <a:lnTo>
                  <a:pt x="840967" y="6472362"/>
                </a:lnTo>
                <a:lnTo>
                  <a:pt x="440574" y="7248695"/>
                </a:lnTo>
                <a:lnTo>
                  <a:pt x="40181" y="6472362"/>
                </a:lnTo>
                <a:lnTo>
                  <a:pt x="40179" y="6472362"/>
                </a:lnTo>
                <a:lnTo>
                  <a:pt x="40179" y="6472359"/>
                </a:lnTo>
                <a:lnTo>
                  <a:pt x="40178" y="6472358"/>
                </a:lnTo>
                <a:lnTo>
                  <a:pt x="40179" y="6472358"/>
                </a:lnTo>
                <a:lnTo>
                  <a:pt x="40179" y="950903"/>
                </a:lnTo>
                <a:lnTo>
                  <a:pt x="40178" y="950903"/>
                </a:lnTo>
                <a:lnTo>
                  <a:pt x="40179" y="950902"/>
                </a:lnTo>
                <a:lnTo>
                  <a:pt x="40179" y="950897"/>
                </a:lnTo>
                <a:lnTo>
                  <a:pt x="40181" y="950897"/>
                </a:lnTo>
                <a:lnTo>
                  <a:pt x="440574" y="174566"/>
                </a:lnTo>
                <a:lnTo>
                  <a:pt x="840967" y="950897"/>
                </a:lnTo>
                <a:lnTo>
                  <a:pt x="840971" y="950897"/>
                </a:lnTo>
                <a:lnTo>
                  <a:pt x="840971" y="6472362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FA2B59-F041-4A20-AEA4-7B4B89C46238}"/>
              </a:ext>
            </a:extLst>
          </p:cNvPr>
          <p:cNvSpPr txBox="1"/>
          <p:nvPr/>
        </p:nvSpPr>
        <p:spPr>
          <a:xfrm>
            <a:off x="1384176" y="2657664"/>
            <a:ext cx="9060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CC9900"/>
                </a:solidFill>
              </a:rPr>
              <a:t> পল্লীজননীর পরাণ দোলে কিসের সাথে?</a:t>
            </a:r>
            <a:endParaRPr lang="en-US" sz="2800" dirty="0">
              <a:solidFill>
                <a:srgbClr val="CC99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D27FBA-88E8-4F8B-B22B-47165CE5956C}"/>
              </a:ext>
            </a:extLst>
          </p:cNvPr>
          <p:cNvSpPr txBox="1"/>
          <p:nvPr/>
        </p:nvSpPr>
        <p:spPr>
          <a:xfrm>
            <a:off x="2098307" y="4030811"/>
            <a:ext cx="3796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CC9900"/>
                </a:solidFill>
              </a:rPr>
              <a:t>ক)কলার পাতা</a:t>
            </a:r>
            <a:endParaRPr lang="en-US" sz="2400" dirty="0">
              <a:solidFill>
                <a:srgbClr val="CC9900"/>
              </a:solidFill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7468D53-6069-4A22-B959-CB9F97AB89A7}"/>
              </a:ext>
            </a:extLst>
          </p:cNvPr>
          <p:cNvGrpSpPr/>
          <p:nvPr/>
        </p:nvGrpSpPr>
        <p:grpSpPr>
          <a:xfrm>
            <a:off x="1829593" y="5040314"/>
            <a:ext cx="4242595" cy="620959"/>
            <a:chOff x="2743201" y="2476869"/>
            <a:chExt cx="4776183" cy="727970"/>
          </a:xfrm>
          <a:solidFill>
            <a:srgbClr val="009900"/>
          </a:solidFill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98F03F8-8C19-493F-8BAA-FDE1359C6139}"/>
                </a:ext>
              </a:extLst>
            </p:cNvPr>
            <p:cNvSpPr/>
            <p:nvPr/>
          </p:nvSpPr>
          <p:spPr>
            <a:xfrm>
              <a:off x="3471169" y="2476870"/>
              <a:ext cx="3320248" cy="7279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C9B09D8C-3628-45D3-B66C-30983E6C16F4}"/>
                </a:ext>
              </a:extLst>
            </p:cNvPr>
            <p:cNvSpPr/>
            <p:nvPr/>
          </p:nvSpPr>
          <p:spPr>
            <a:xfrm rot="16200000">
              <a:off x="2743203" y="2476867"/>
              <a:ext cx="727968" cy="72797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226DC60C-871B-44A8-ABDD-7B1CAA7C698A}"/>
                </a:ext>
              </a:extLst>
            </p:cNvPr>
            <p:cNvSpPr/>
            <p:nvPr/>
          </p:nvSpPr>
          <p:spPr>
            <a:xfrm rot="5400000" flipH="1">
              <a:off x="6791415" y="2476869"/>
              <a:ext cx="727968" cy="72797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1E4F84F-41E1-4F59-AA43-AB8FCD5CA3E1}"/>
              </a:ext>
            </a:extLst>
          </p:cNvPr>
          <p:cNvSpPr txBox="1"/>
          <p:nvPr/>
        </p:nvSpPr>
        <p:spPr>
          <a:xfrm>
            <a:off x="6588729" y="4078717"/>
            <a:ext cx="3142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CC9900"/>
                </a:solidFill>
              </a:rPr>
              <a:t>খ)শীতের বায়ু</a:t>
            </a:r>
            <a:endParaRPr lang="en-US" sz="2400" dirty="0">
              <a:solidFill>
                <a:srgbClr val="CC99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60C59F-5695-4F8E-8AE6-9F44B806AB01}"/>
              </a:ext>
            </a:extLst>
          </p:cNvPr>
          <p:cNvSpPr txBox="1"/>
          <p:nvPr/>
        </p:nvSpPr>
        <p:spPr>
          <a:xfrm>
            <a:off x="1991318" y="5124450"/>
            <a:ext cx="4062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CC9900"/>
                </a:solidFill>
              </a:rPr>
              <a:t>গ)নিবু নিবু দীপ</a:t>
            </a:r>
            <a:endParaRPr lang="en-US" sz="2400" dirty="0">
              <a:solidFill>
                <a:srgbClr val="CC99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A89F274-E6D9-4B50-838D-D2094ED267A3}"/>
              </a:ext>
            </a:extLst>
          </p:cNvPr>
          <p:cNvSpPr txBox="1"/>
          <p:nvPr/>
        </p:nvSpPr>
        <p:spPr>
          <a:xfrm>
            <a:off x="6679933" y="5124450"/>
            <a:ext cx="3051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CC9900"/>
                </a:solidFill>
              </a:rPr>
              <a:t>ঘ)মশকের গান</a:t>
            </a:r>
            <a:endParaRPr lang="en-US" sz="2400" dirty="0">
              <a:solidFill>
                <a:srgbClr val="CC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948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0"/>
                            </p:stCondLst>
                            <p:childTnLst>
                              <p:par>
                                <p:cTn id="7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17" presetClass="exit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7" presetClass="exit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7" presetClass="exit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7" presetClass="exit" presetSubtype="1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7" presetClass="exit" presetSubtype="1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7" presetClass="exit" presetSubtype="1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7" presetClass="exit" presetSubtype="1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7" presetClass="exit" presetSubtype="1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7" presetClass="exit" presetSubtype="1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7" presetClass="exit" presetSubtype="1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3" grpId="0"/>
      <p:bldP spid="4" grpId="0"/>
      <p:bldP spid="5" grpId="0"/>
      <p:bldP spid="6" grpId="0"/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9BF89E2-67A7-40EF-A486-C4AD5F9263D5}"/>
              </a:ext>
            </a:extLst>
          </p:cNvPr>
          <p:cNvSpPr/>
          <p:nvPr/>
        </p:nvSpPr>
        <p:spPr>
          <a:xfrm>
            <a:off x="167987" y="125835"/>
            <a:ext cx="11897301" cy="6606330"/>
          </a:xfrm>
          <a:prstGeom prst="roundRect">
            <a:avLst>
              <a:gd name="adj" fmla="val 2826"/>
            </a:avLst>
          </a:prstGeom>
          <a:solidFill>
            <a:schemeClr val="tx1">
              <a:lumMod val="85000"/>
              <a:lumOff val="15000"/>
            </a:schemeClr>
          </a:solidFill>
          <a:ln w="76200"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B67985-2E03-4758-B280-E78E48E7E4E9}"/>
              </a:ext>
            </a:extLst>
          </p:cNvPr>
          <p:cNvSpPr/>
          <p:nvPr/>
        </p:nvSpPr>
        <p:spPr>
          <a:xfrm flipH="1">
            <a:off x="5654675" y="2271713"/>
            <a:ext cx="468313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07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49A6EC9-1EA8-48B9-A035-2ABE1E17DFD8}"/>
              </a:ext>
            </a:extLst>
          </p:cNvPr>
          <p:cNvSpPr/>
          <p:nvPr/>
        </p:nvSpPr>
        <p:spPr>
          <a:xfrm rot="5400000" flipH="1">
            <a:off x="3575292" y="2048118"/>
            <a:ext cx="668337" cy="4373078"/>
          </a:xfrm>
          <a:custGeom>
            <a:avLst/>
            <a:gdLst>
              <a:gd name="connsiteX0" fmla="*/ 881150 w 881150"/>
              <a:gd name="connsiteY0" fmla="*/ 6608615 h 7423262"/>
              <a:gd name="connsiteX1" fmla="*/ 881150 w 881150"/>
              <a:gd name="connsiteY1" fmla="*/ 814646 h 7423262"/>
              <a:gd name="connsiteX2" fmla="*/ 881146 w 881150"/>
              <a:gd name="connsiteY2" fmla="*/ 814646 h 7423262"/>
              <a:gd name="connsiteX3" fmla="*/ 440575 w 881150"/>
              <a:gd name="connsiteY3" fmla="*/ 0 h 7423262"/>
              <a:gd name="connsiteX4" fmla="*/ 3 w 881150"/>
              <a:gd name="connsiteY4" fmla="*/ 814646 h 7423262"/>
              <a:gd name="connsiteX5" fmla="*/ 1 w 881150"/>
              <a:gd name="connsiteY5" fmla="*/ 814646 h 7423262"/>
              <a:gd name="connsiteX6" fmla="*/ 1 w 881150"/>
              <a:gd name="connsiteY6" fmla="*/ 814651 h 7423262"/>
              <a:gd name="connsiteX7" fmla="*/ 0 w 881150"/>
              <a:gd name="connsiteY7" fmla="*/ 814652 h 7423262"/>
              <a:gd name="connsiteX8" fmla="*/ 1 w 881150"/>
              <a:gd name="connsiteY8" fmla="*/ 814652 h 7423262"/>
              <a:gd name="connsiteX9" fmla="*/ 1 w 881150"/>
              <a:gd name="connsiteY9" fmla="*/ 6608610 h 7423262"/>
              <a:gd name="connsiteX10" fmla="*/ 0 w 881150"/>
              <a:gd name="connsiteY10" fmla="*/ 6608610 h 7423262"/>
              <a:gd name="connsiteX11" fmla="*/ 1 w 881150"/>
              <a:gd name="connsiteY11" fmla="*/ 6608611 h 7423262"/>
              <a:gd name="connsiteX12" fmla="*/ 1 w 881150"/>
              <a:gd name="connsiteY12" fmla="*/ 6608615 h 7423262"/>
              <a:gd name="connsiteX13" fmla="*/ 3 w 881150"/>
              <a:gd name="connsiteY13" fmla="*/ 6608615 h 7423262"/>
              <a:gd name="connsiteX14" fmla="*/ 440575 w 881150"/>
              <a:gd name="connsiteY14" fmla="*/ 7423262 h 7423262"/>
              <a:gd name="connsiteX15" fmla="*/ 881146 w 881150"/>
              <a:gd name="connsiteY15" fmla="*/ 6608615 h 7423262"/>
              <a:gd name="connsiteX16" fmla="*/ 881150 w 881150"/>
              <a:gd name="connsiteY16" fmla="*/ 6608615 h 7423262"/>
              <a:gd name="connsiteX17" fmla="*/ 840971 w 881150"/>
              <a:gd name="connsiteY17" fmla="*/ 6472362 h 7423262"/>
              <a:gd name="connsiteX18" fmla="*/ 840967 w 881150"/>
              <a:gd name="connsiteY18" fmla="*/ 6472362 h 7423262"/>
              <a:gd name="connsiteX19" fmla="*/ 440574 w 881150"/>
              <a:gd name="connsiteY19" fmla="*/ 7248695 h 7423262"/>
              <a:gd name="connsiteX20" fmla="*/ 40181 w 881150"/>
              <a:gd name="connsiteY20" fmla="*/ 6472362 h 7423262"/>
              <a:gd name="connsiteX21" fmla="*/ 40179 w 881150"/>
              <a:gd name="connsiteY21" fmla="*/ 6472362 h 7423262"/>
              <a:gd name="connsiteX22" fmla="*/ 40179 w 881150"/>
              <a:gd name="connsiteY22" fmla="*/ 6472359 h 7423262"/>
              <a:gd name="connsiteX23" fmla="*/ 40178 w 881150"/>
              <a:gd name="connsiteY23" fmla="*/ 6472358 h 7423262"/>
              <a:gd name="connsiteX24" fmla="*/ 40179 w 881150"/>
              <a:gd name="connsiteY24" fmla="*/ 6472358 h 7423262"/>
              <a:gd name="connsiteX25" fmla="*/ 40179 w 881150"/>
              <a:gd name="connsiteY25" fmla="*/ 950903 h 7423262"/>
              <a:gd name="connsiteX26" fmla="*/ 40178 w 881150"/>
              <a:gd name="connsiteY26" fmla="*/ 950903 h 7423262"/>
              <a:gd name="connsiteX27" fmla="*/ 40179 w 881150"/>
              <a:gd name="connsiteY27" fmla="*/ 950902 h 7423262"/>
              <a:gd name="connsiteX28" fmla="*/ 40179 w 881150"/>
              <a:gd name="connsiteY28" fmla="*/ 950897 h 7423262"/>
              <a:gd name="connsiteX29" fmla="*/ 40181 w 881150"/>
              <a:gd name="connsiteY29" fmla="*/ 950897 h 7423262"/>
              <a:gd name="connsiteX30" fmla="*/ 440574 w 881150"/>
              <a:gd name="connsiteY30" fmla="*/ 174566 h 7423262"/>
              <a:gd name="connsiteX31" fmla="*/ 840967 w 881150"/>
              <a:gd name="connsiteY31" fmla="*/ 950897 h 7423262"/>
              <a:gd name="connsiteX32" fmla="*/ 840971 w 881150"/>
              <a:gd name="connsiteY32" fmla="*/ 950897 h 7423262"/>
              <a:gd name="connsiteX33" fmla="*/ 840971 w 881150"/>
              <a:gd name="connsiteY33" fmla="*/ 6472362 h 74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81150" h="7423262">
                <a:moveTo>
                  <a:pt x="881150" y="6608615"/>
                </a:moveTo>
                <a:lnTo>
                  <a:pt x="881150" y="814646"/>
                </a:lnTo>
                <a:lnTo>
                  <a:pt x="881146" y="814646"/>
                </a:lnTo>
                <a:lnTo>
                  <a:pt x="440575" y="0"/>
                </a:lnTo>
                <a:lnTo>
                  <a:pt x="3" y="814646"/>
                </a:lnTo>
                <a:lnTo>
                  <a:pt x="1" y="814646"/>
                </a:lnTo>
                <a:lnTo>
                  <a:pt x="1" y="814651"/>
                </a:lnTo>
                <a:lnTo>
                  <a:pt x="0" y="814652"/>
                </a:lnTo>
                <a:lnTo>
                  <a:pt x="1" y="814652"/>
                </a:lnTo>
                <a:lnTo>
                  <a:pt x="1" y="6608610"/>
                </a:lnTo>
                <a:lnTo>
                  <a:pt x="0" y="6608610"/>
                </a:lnTo>
                <a:lnTo>
                  <a:pt x="1" y="6608611"/>
                </a:lnTo>
                <a:lnTo>
                  <a:pt x="1" y="6608615"/>
                </a:lnTo>
                <a:lnTo>
                  <a:pt x="3" y="6608615"/>
                </a:lnTo>
                <a:lnTo>
                  <a:pt x="440575" y="7423262"/>
                </a:lnTo>
                <a:lnTo>
                  <a:pt x="881146" y="6608615"/>
                </a:lnTo>
                <a:lnTo>
                  <a:pt x="881150" y="6608615"/>
                </a:lnTo>
                <a:close/>
                <a:moveTo>
                  <a:pt x="840971" y="6472362"/>
                </a:moveTo>
                <a:lnTo>
                  <a:pt x="840967" y="6472362"/>
                </a:lnTo>
                <a:lnTo>
                  <a:pt x="440574" y="7248695"/>
                </a:lnTo>
                <a:lnTo>
                  <a:pt x="40181" y="6472362"/>
                </a:lnTo>
                <a:lnTo>
                  <a:pt x="40179" y="6472362"/>
                </a:lnTo>
                <a:lnTo>
                  <a:pt x="40179" y="6472359"/>
                </a:lnTo>
                <a:lnTo>
                  <a:pt x="40178" y="6472358"/>
                </a:lnTo>
                <a:lnTo>
                  <a:pt x="40179" y="6472358"/>
                </a:lnTo>
                <a:lnTo>
                  <a:pt x="40179" y="950903"/>
                </a:lnTo>
                <a:lnTo>
                  <a:pt x="40178" y="950903"/>
                </a:lnTo>
                <a:lnTo>
                  <a:pt x="40179" y="950902"/>
                </a:lnTo>
                <a:lnTo>
                  <a:pt x="40179" y="950897"/>
                </a:lnTo>
                <a:lnTo>
                  <a:pt x="40181" y="950897"/>
                </a:lnTo>
                <a:lnTo>
                  <a:pt x="440574" y="174566"/>
                </a:lnTo>
                <a:lnTo>
                  <a:pt x="840967" y="950897"/>
                </a:lnTo>
                <a:lnTo>
                  <a:pt x="840971" y="950897"/>
                </a:lnTo>
                <a:lnTo>
                  <a:pt x="840971" y="6472362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6061F7-2A1F-428B-AC0D-FD356A8252A4}"/>
              </a:ext>
            </a:extLst>
          </p:cNvPr>
          <p:cNvSpPr/>
          <p:nvPr/>
        </p:nvSpPr>
        <p:spPr>
          <a:xfrm rot="5400000" flipH="1">
            <a:off x="7797800" y="2228850"/>
            <a:ext cx="668338" cy="4065588"/>
          </a:xfrm>
          <a:custGeom>
            <a:avLst/>
            <a:gdLst>
              <a:gd name="connsiteX0" fmla="*/ 881150 w 881150"/>
              <a:gd name="connsiteY0" fmla="*/ 6608615 h 7423262"/>
              <a:gd name="connsiteX1" fmla="*/ 881150 w 881150"/>
              <a:gd name="connsiteY1" fmla="*/ 814646 h 7423262"/>
              <a:gd name="connsiteX2" fmla="*/ 881146 w 881150"/>
              <a:gd name="connsiteY2" fmla="*/ 814646 h 7423262"/>
              <a:gd name="connsiteX3" fmla="*/ 440575 w 881150"/>
              <a:gd name="connsiteY3" fmla="*/ 0 h 7423262"/>
              <a:gd name="connsiteX4" fmla="*/ 3 w 881150"/>
              <a:gd name="connsiteY4" fmla="*/ 814646 h 7423262"/>
              <a:gd name="connsiteX5" fmla="*/ 1 w 881150"/>
              <a:gd name="connsiteY5" fmla="*/ 814646 h 7423262"/>
              <a:gd name="connsiteX6" fmla="*/ 1 w 881150"/>
              <a:gd name="connsiteY6" fmla="*/ 814651 h 7423262"/>
              <a:gd name="connsiteX7" fmla="*/ 0 w 881150"/>
              <a:gd name="connsiteY7" fmla="*/ 814652 h 7423262"/>
              <a:gd name="connsiteX8" fmla="*/ 1 w 881150"/>
              <a:gd name="connsiteY8" fmla="*/ 814652 h 7423262"/>
              <a:gd name="connsiteX9" fmla="*/ 1 w 881150"/>
              <a:gd name="connsiteY9" fmla="*/ 6608610 h 7423262"/>
              <a:gd name="connsiteX10" fmla="*/ 0 w 881150"/>
              <a:gd name="connsiteY10" fmla="*/ 6608610 h 7423262"/>
              <a:gd name="connsiteX11" fmla="*/ 1 w 881150"/>
              <a:gd name="connsiteY11" fmla="*/ 6608611 h 7423262"/>
              <a:gd name="connsiteX12" fmla="*/ 1 w 881150"/>
              <a:gd name="connsiteY12" fmla="*/ 6608615 h 7423262"/>
              <a:gd name="connsiteX13" fmla="*/ 3 w 881150"/>
              <a:gd name="connsiteY13" fmla="*/ 6608615 h 7423262"/>
              <a:gd name="connsiteX14" fmla="*/ 440575 w 881150"/>
              <a:gd name="connsiteY14" fmla="*/ 7423262 h 7423262"/>
              <a:gd name="connsiteX15" fmla="*/ 881146 w 881150"/>
              <a:gd name="connsiteY15" fmla="*/ 6608615 h 7423262"/>
              <a:gd name="connsiteX16" fmla="*/ 881150 w 881150"/>
              <a:gd name="connsiteY16" fmla="*/ 6608615 h 7423262"/>
              <a:gd name="connsiteX17" fmla="*/ 840971 w 881150"/>
              <a:gd name="connsiteY17" fmla="*/ 6472362 h 7423262"/>
              <a:gd name="connsiteX18" fmla="*/ 840967 w 881150"/>
              <a:gd name="connsiteY18" fmla="*/ 6472362 h 7423262"/>
              <a:gd name="connsiteX19" fmla="*/ 440574 w 881150"/>
              <a:gd name="connsiteY19" fmla="*/ 7248695 h 7423262"/>
              <a:gd name="connsiteX20" fmla="*/ 40181 w 881150"/>
              <a:gd name="connsiteY20" fmla="*/ 6472362 h 7423262"/>
              <a:gd name="connsiteX21" fmla="*/ 40179 w 881150"/>
              <a:gd name="connsiteY21" fmla="*/ 6472362 h 7423262"/>
              <a:gd name="connsiteX22" fmla="*/ 40179 w 881150"/>
              <a:gd name="connsiteY22" fmla="*/ 6472359 h 7423262"/>
              <a:gd name="connsiteX23" fmla="*/ 40178 w 881150"/>
              <a:gd name="connsiteY23" fmla="*/ 6472358 h 7423262"/>
              <a:gd name="connsiteX24" fmla="*/ 40179 w 881150"/>
              <a:gd name="connsiteY24" fmla="*/ 6472358 h 7423262"/>
              <a:gd name="connsiteX25" fmla="*/ 40179 w 881150"/>
              <a:gd name="connsiteY25" fmla="*/ 950903 h 7423262"/>
              <a:gd name="connsiteX26" fmla="*/ 40178 w 881150"/>
              <a:gd name="connsiteY26" fmla="*/ 950903 h 7423262"/>
              <a:gd name="connsiteX27" fmla="*/ 40179 w 881150"/>
              <a:gd name="connsiteY27" fmla="*/ 950902 h 7423262"/>
              <a:gd name="connsiteX28" fmla="*/ 40179 w 881150"/>
              <a:gd name="connsiteY28" fmla="*/ 950897 h 7423262"/>
              <a:gd name="connsiteX29" fmla="*/ 40181 w 881150"/>
              <a:gd name="connsiteY29" fmla="*/ 950897 h 7423262"/>
              <a:gd name="connsiteX30" fmla="*/ 440574 w 881150"/>
              <a:gd name="connsiteY30" fmla="*/ 174566 h 7423262"/>
              <a:gd name="connsiteX31" fmla="*/ 840967 w 881150"/>
              <a:gd name="connsiteY31" fmla="*/ 950897 h 7423262"/>
              <a:gd name="connsiteX32" fmla="*/ 840971 w 881150"/>
              <a:gd name="connsiteY32" fmla="*/ 950897 h 7423262"/>
              <a:gd name="connsiteX33" fmla="*/ 840971 w 881150"/>
              <a:gd name="connsiteY33" fmla="*/ 6472362 h 74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81150" h="7423262">
                <a:moveTo>
                  <a:pt x="881150" y="6608615"/>
                </a:moveTo>
                <a:lnTo>
                  <a:pt x="881150" y="814646"/>
                </a:lnTo>
                <a:lnTo>
                  <a:pt x="881146" y="814646"/>
                </a:lnTo>
                <a:lnTo>
                  <a:pt x="440575" y="0"/>
                </a:lnTo>
                <a:lnTo>
                  <a:pt x="3" y="814646"/>
                </a:lnTo>
                <a:lnTo>
                  <a:pt x="1" y="814646"/>
                </a:lnTo>
                <a:lnTo>
                  <a:pt x="1" y="814651"/>
                </a:lnTo>
                <a:lnTo>
                  <a:pt x="0" y="814652"/>
                </a:lnTo>
                <a:lnTo>
                  <a:pt x="1" y="814652"/>
                </a:lnTo>
                <a:lnTo>
                  <a:pt x="1" y="6608610"/>
                </a:lnTo>
                <a:lnTo>
                  <a:pt x="0" y="6608610"/>
                </a:lnTo>
                <a:lnTo>
                  <a:pt x="1" y="6608611"/>
                </a:lnTo>
                <a:lnTo>
                  <a:pt x="1" y="6608615"/>
                </a:lnTo>
                <a:lnTo>
                  <a:pt x="3" y="6608615"/>
                </a:lnTo>
                <a:lnTo>
                  <a:pt x="440575" y="7423262"/>
                </a:lnTo>
                <a:lnTo>
                  <a:pt x="881146" y="6608615"/>
                </a:lnTo>
                <a:lnTo>
                  <a:pt x="881150" y="6608615"/>
                </a:lnTo>
                <a:close/>
                <a:moveTo>
                  <a:pt x="840971" y="6472362"/>
                </a:moveTo>
                <a:lnTo>
                  <a:pt x="840967" y="6472362"/>
                </a:lnTo>
                <a:lnTo>
                  <a:pt x="440574" y="7248695"/>
                </a:lnTo>
                <a:lnTo>
                  <a:pt x="40181" y="6472362"/>
                </a:lnTo>
                <a:lnTo>
                  <a:pt x="40179" y="6472362"/>
                </a:lnTo>
                <a:lnTo>
                  <a:pt x="40179" y="6472359"/>
                </a:lnTo>
                <a:lnTo>
                  <a:pt x="40178" y="6472358"/>
                </a:lnTo>
                <a:lnTo>
                  <a:pt x="40179" y="6472358"/>
                </a:lnTo>
                <a:lnTo>
                  <a:pt x="40179" y="950903"/>
                </a:lnTo>
                <a:lnTo>
                  <a:pt x="40178" y="950903"/>
                </a:lnTo>
                <a:lnTo>
                  <a:pt x="40179" y="950902"/>
                </a:lnTo>
                <a:lnTo>
                  <a:pt x="40179" y="950897"/>
                </a:lnTo>
                <a:lnTo>
                  <a:pt x="40181" y="950897"/>
                </a:lnTo>
                <a:lnTo>
                  <a:pt x="440574" y="174566"/>
                </a:lnTo>
                <a:lnTo>
                  <a:pt x="840967" y="950897"/>
                </a:lnTo>
                <a:lnTo>
                  <a:pt x="840971" y="950897"/>
                </a:lnTo>
                <a:lnTo>
                  <a:pt x="840971" y="6472362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EACF76D-B1BF-4A7E-8A19-02CE77A57759}"/>
              </a:ext>
            </a:extLst>
          </p:cNvPr>
          <p:cNvSpPr/>
          <p:nvPr/>
        </p:nvSpPr>
        <p:spPr>
          <a:xfrm rot="5400000" flipH="1">
            <a:off x="3568942" y="3127617"/>
            <a:ext cx="668337" cy="4360379"/>
          </a:xfrm>
          <a:custGeom>
            <a:avLst/>
            <a:gdLst>
              <a:gd name="connsiteX0" fmla="*/ 881150 w 881150"/>
              <a:gd name="connsiteY0" fmla="*/ 6608615 h 7423262"/>
              <a:gd name="connsiteX1" fmla="*/ 881150 w 881150"/>
              <a:gd name="connsiteY1" fmla="*/ 814646 h 7423262"/>
              <a:gd name="connsiteX2" fmla="*/ 881146 w 881150"/>
              <a:gd name="connsiteY2" fmla="*/ 814646 h 7423262"/>
              <a:gd name="connsiteX3" fmla="*/ 440575 w 881150"/>
              <a:gd name="connsiteY3" fmla="*/ 0 h 7423262"/>
              <a:gd name="connsiteX4" fmla="*/ 3 w 881150"/>
              <a:gd name="connsiteY4" fmla="*/ 814646 h 7423262"/>
              <a:gd name="connsiteX5" fmla="*/ 1 w 881150"/>
              <a:gd name="connsiteY5" fmla="*/ 814646 h 7423262"/>
              <a:gd name="connsiteX6" fmla="*/ 1 w 881150"/>
              <a:gd name="connsiteY6" fmla="*/ 814651 h 7423262"/>
              <a:gd name="connsiteX7" fmla="*/ 0 w 881150"/>
              <a:gd name="connsiteY7" fmla="*/ 814652 h 7423262"/>
              <a:gd name="connsiteX8" fmla="*/ 1 w 881150"/>
              <a:gd name="connsiteY8" fmla="*/ 814652 h 7423262"/>
              <a:gd name="connsiteX9" fmla="*/ 1 w 881150"/>
              <a:gd name="connsiteY9" fmla="*/ 6608610 h 7423262"/>
              <a:gd name="connsiteX10" fmla="*/ 0 w 881150"/>
              <a:gd name="connsiteY10" fmla="*/ 6608610 h 7423262"/>
              <a:gd name="connsiteX11" fmla="*/ 1 w 881150"/>
              <a:gd name="connsiteY11" fmla="*/ 6608611 h 7423262"/>
              <a:gd name="connsiteX12" fmla="*/ 1 w 881150"/>
              <a:gd name="connsiteY12" fmla="*/ 6608615 h 7423262"/>
              <a:gd name="connsiteX13" fmla="*/ 3 w 881150"/>
              <a:gd name="connsiteY13" fmla="*/ 6608615 h 7423262"/>
              <a:gd name="connsiteX14" fmla="*/ 440575 w 881150"/>
              <a:gd name="connsiteY14" fmla="*/ 7423262 h 7423262"/>
              <a:gd name="connsiteX15" fmla="*/ 881146 w 881150"/>
              <a:gd name="connsiteY15" fmla="*/ 6608615 h 7423262"/>
              <a:gd name="connsiteX16" fmla="*/ 881150 w 881150"/>
              <a:gd name="connsiteY16" fmla="*/ 6608615 h 7423262"/>
              <a:gd name="connsiteX17" fmla="*/ 840971 w 881150"/>
              <a:gd name="connsiteY17" fmla="*/ 6472362 h 7423262"/>
              <a:gd name="connsiteX18" fmla="*/ 840967 w 881150"/>
              <a:gd name="connsiteY18" fmla="*/ 6472362 h 7423262"/>
              <a:gd name="connsiteX19" fmla="*/ 440574 w 881150"/>
              <a:gd name="connsiteY19" fmla="*/ 7248695 h 7423262"/>
              <a:gd name="connsiteX20" fmla="*/ 40181 w 881150"/>
              <a:gd name="connsiteY20" fmla="*/ 6472362 h 7423262"/>
              <a:gd name="connsiteX21" fmla="*/ 40179 w 881150"/>
              <a:gd name="connsiteY21" fmla="*/ 6472362 h 7423262"/>
              <a:gd name="connsiteX22" fmla="*/ 40179 w 881150"/>
              <a:gd name="connsiteY22" fmla="*/ 6472359 h 7423262"/>
              <a:gd name="connsiteX23" fmla="*/ 40178 w 881150"/>
              <a:gd name="connsiteY23" fmla="*/ 6472358 h 7423262"/>
              <a:gd name="connsiteX24" fmla="*/ 40179 w 881150"/>
              <a:gd name="connsiteY24" fmla="*/ 6472358 h 7423262"/>
              <a:gd name="connsiteX25" fmla="*/ 40179 w 881150"/>
              <a:gd name="connsiteY25" fmla="*/ 950903 h 7423262"/>
              <a:gd name="connsiteX26" fmla="*/ 40178 w 881150"/>
              <a:gd name="connsiteY26" fmla="*/ 950903 h 7423262"/>
              <a:gd name="connsiteX27" fmla="*/ 40179 w 881150"/>
              <a:gd name="connsiteY27" fmla="*/ 950902 h 7423262"/>
              <a:gd name="connsiteX28" fmla="*/ 40179 w 881150"/>
              <a:gd name="connsiteY28" fmla="*/ 950897 h 7423262"/>
              <a:gd name="connsiteX29" fmla="*/ 40181 w 881150"/>
              <a:gd name="connsiteY29" fmla="*/ 950897 h 7423262"/>
              <a:gd name="connsiteX30" fmla="*/ 440574 w 881150"/>
              <a:gd name="connsiteY30" fmla="*/ 174566 h 7423262"/>
              <a:gd name="connsiteX31" fmla="*/ 840967 w 881150"/>
              <a:gd name="connsiteY31" fmla="*/ 950897 h 7423262"/>
              <a:gd name="connsiteX32" fmla="*/ 840971 w 881150"/>
              <a:gd name="connsiteY32" fmla="*/ 950897 h 7423262"/>
              <a:gd name="connsiteX33" fmla="*/ 840971 w 881150"/>
              <a:gd name="connsiteY33" fmla="*/ 6472362 h 74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81150" h="7423262">
                <a:moveTo>
                  <a:pt x="881150" y="6608615"/>
                </a:moveTo>
                <a:lnTo>
                  <a:pt x="881150" y="814646"/>
                </a:lnTo>
                <a:lnTo>
                  <a:pt x="881146" y="814646"/>
                </a:lnTo>
                <a:lnTo>
                  <a:pt x="440575" y="0"/>
                </a:lnTo>
                <a:lnTo>
                  <a:pt x="3" y="814646"/>
                </a:lnTo>
                <a:lnTo>
                  <a:pt x="1" y="814646"/>
                </a:lnTo>
                <a:lnTo>
                  <a:pt x="1" y="814651"/>
                </a:lnTo>
                <a:lnTo>
                  <a:pt x="0" y="814652"/>
                </a:lnTo>
                <a:lnTo>
                  <a:pt x="1" y="814652"/>
                </a:lnTo>
                <a:lnTo>
                  <a:pt x="1" y="6608610"/>
                </a:lnTo>
                <a:lnTo>
                  <a:pt x="0" y="6608610"/>
                </a:lnTo>
                <a:lnTo>
                  <a:pt x="1" y="6608611"/>
                </a:lnTo>
                <a:lnTo>
                  <a:pt x="1" y="6608615"/>
                </a:lnTo>
                <a:lnTo>
                  <a:pt x="3" y="6608615"/>
                </a:lnTo>
                <a:lnTo>
                  <a:pt x="440575" y="7423262"/>
                </a:lnTo>
                <a:lnTo>
                  <a:pt x="881146" y="6608615"/>
                </a:lnTo>
                <a:lnTo>
                  <a:pt x="881150" y="6608615"/>
                </a:lnTo>
                <a:close/>
                <a:moveTo>
                  <a:pt x="840971" y="6472362"/>
                </a:moveTo>
                <a:lnTo>
                  <a:pt x="840967" y="6472362"/>
                </a:lnTo>
                <a:lnTo>
                  <a:pt x="440574" y="7248695"/>
                </a:lnTo>
                <a:lnTo>
                  <a:pt x="40181" y="6472362"/>
                </a:lnTo>
                <a:lnTo>
                  <a:pt x="40179" y="6472362"/>
                </a:lnTo>
                <a:lnTo>
                  <a:pt x="40179" y="6472359"/>
                </a:lnTo>
                <a:lnTo>
                  <a:pt x="40178" y="6472358"/>
                </a:lnTo>
                <a:lnTo>
                  <a:pt x="40179" y="6472358"/>
                </a:lnTo>
                <a:lnTo>
                  <a:pt x="40179" y="950903"/>
                </a:lnTo>
                <a:lnTo>
                  <a:pt x="40178" y="950903"/>
                </a:lnTo>
                <a:lnTo>
                  <a:pt x="40179" y="950902"/>
                </a:lnTo>
                <a:lnTo>
                  <a:pt x="40179" y="950897"/>
                </a:lnTo>
                <a:lnTo>
                  <a:pt x="40181" y="950897"/>
                </a:lnTo>
                <a:lnTo>
                  <a:pt x="440574" y="174566"/>
                </a:lnTo>
                <a:lnTo>
                  <a:pt x="840967" y="950897"/>
                </a:lnTo>
                <a:lnTo>
                  <a:pt x="840971" y="950897"/>
                </a:lnTo>
                <a:lnTo>
                  <a:pt x="840971" y="6472362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EC58359-2D90-4F10-A261-30C62FB31284}"/>
              </a:ext>
            </a:extLst>
          </p:cNvPr>
          <p:cNvSpPr/>
          <p:nvPr/>
        </p:nvSpPr>
        <p:spPr>
          <a:xfrm rot="5400000" flipH="1">
            <a:off x="7793832" y="3247231"/>
            <a:ext cx="666750" cy="4062413"/>
          </a:xfrm>
          <a:custGeom>
            <a:avLst/>
            <a:gdLst>
              <a:gd name="connsiteX0" fmla="*/ 881150 w 881150"/>
              <a:gd name="connsiteY0" fmla="*/ 6608615 h 7423262"/>
              <a:gd name="connsiteX1" fmla="*/ 881150 w 881150"/>
              <a:gd name="connsiteY1" fmla="*/ 814646 h 7423262"/>
              <a:gd name="connsiteX2" fmla="*/ 881146 w 881150"/>
              <a:gd name="connsiteY2" fmla="*/ 814646 h 7423262"/>
              <a:gd name="connsiteX3" fmla="*/ 440575 w 881150"/>
              <a:gd name="connsiteY3" fmla="*/ 0 h 7423262"/>
              <a:gd name="connsiteX4" fmla="*/ 3 w 881150"/>
              <a:gd name="connsiteY4" fmla="*/ 814646 h 7423262"/>
              <a:gd name="connsiteX5" fmla="*/ 1 w 881150"/>
              <a:gd name="connsiteY5" fmla="*/ 814646 h 7423262"/>
              <a:gd name="connsiteX6" fmla="*/ 1 w 881150"/>
              <a:gd name="connsiteY6" fmla="*/ 814651 h 7423262"/>
              <a:gd name="connsiteX7" fmla="*/ 0 w 881150"/>
              <a:gd name="connsiteY7" fmla="*/ 814652 h 7423262"/>
              <a:gd name="connsiteX8" fmla="*/ 1 w 881150"/>
              <a:gd name="connsiteY8" fmla="*/ 814652 h 7423262"/>
              <a:gd name="connsiteX9" fmla="*/ 1 w 881150"/>
              <a:gd name="connsiteY9" fmla="*/ 6608610 h 7423262"/>
              <a:gd name="connsiteX10" fmla="*/ 0 w 881150"/>
              <a:gd name="connsiteY10" fmla="*/ 6608610 h 7423262"/>
              <a:gd name="connsiteX11" fmla="*/ 1 w 881150"/>
              <a:gd name="connsiteY11" fmla="*/ 6608611 h 7423262"/>
              <a:gd name="connsiteX12" fmla="*/ 1 w 881150"/>
              <a:gd name="connsiteY12" fmla="*/ 6608615 h 7423262"/>
              <a:gd name="connsiteX13" fmla="*/ 3 w 881150"/>
              <a:gd name="connsiteY13" fmla="*/ 6608615 h 7423262"/>
              <a:gd name="connsiteX14" fmla="*/ 440575 w 881150"/>
              <a:gd name="connsiteY14" fmla="*/ 7423262 h 7423262"/>
              <a:gd name="connsiteX15" fmla="*/ 881146 w 881150"/>
              <a:gd name="connsiteY15" fmla="*/ 6608615 h 7423262"/>
              <a:gd name="connsiteX16" fmla="*/ 881150 w 881150"/>
              <a:gd name="connsiteY16" fmla="*/ 6608615 h 7423262"/>
              <a:gd name="connsiteX17" fmla="*/ 840971 w 881150"/>
              <a:gd name="connsiteY17" fmla="*/ 6472362 h 7423262"/>
              <a:gd name="connsiteX18" fmla="*/ 840967 w 881150"/>
              <a:gd name="connsiteY18" fmla="*/ 6472362 h 7423262"/>
              <a:gd name="connsiteX19" fmla="*/ 440574 w 881150"/>
              <a:gd name="connsiteY19" fmla="*/ 7248695 h 7423262"/>
              <a:gd name="connsiteX20" fmla="*/ 40181 w 881150"/>
              <a:gd name="connsiteY20" fmla="*/ 6472362 h 7423262"/>
              <a:gd name="connsiteX21" fmla="*/ 40179 w 881150"/>
              <a:gd name="connsiteY21" fmla="*/ 6472362 h 7423262"/>
              <a:gd name="connsiteX22" fmla="*/ 40179 w 881150"/>
              <a:gd name="connsiteY22" fmla="*/ 6472359 h 7423262"/>
              <a:gd name="connsiteX23" fmla="*/ 40178 w 881150"/>
              <a:gd name="connsiteY23" fmla="*/ 6472358 h 7423262"/>
              <a:gd name="connsiteX24" fmla="*/ 40179 w 881150"/>
              <a:gd name="connsiteY24" fmla="*/ 6472358 h 7423262"/>
              <a:gd name="connsiteX25" fmla="*/ 40179 w 881150"/>
              <a:gd name="connsiteY25" fmla="*/ 950903 h 7423262"/>
              <a:gd name="connsiteX26" fmla="*/ 40178 w 881150"/>
              <a:gd name="connsiteY26" fmla="*/ 950903 h 7423262"/>
              <a:gd name="connsiteX27" fmla="*/ 40179 w 881150"/>
              <a:gd name="connsiteY27" fmla="*/ 950902 h 7423262"/>
              <a:gd name="connsiteX28" fmla="*/ 40179 w 881150"/>
              <a:gd name="connsiteY28" fmla="*/ 950897 h 7423262"/>
              <a:gd name="connsiteX29" fmla="*/ 40181 w 881150"/>
              <a:gd name="connsiteY29" fmla="*/ 950897 h 7423262"/>
              <a:gd name="connsiteX30" fmla="*/ 440574 w 881150"/>
              <a:gd name="connsiteY30" fmla="*/ 174566 h 7423262"/>
              <a:gd name="connsiteX31" fmla="*/ 840967 w 881150"/>
              <a:gd name="connsiteY31" fmla="*/ 950897 h 7423262"/>
              <a:gd name="connsiteX32" fmla="*/ 840971 w 881150"/>
              <a:gd name="connsiteY32" fmla="*/ 950897 h 7423262"/>
              <a:gd name="connsiteX33" fmla="*/ 840971 w 881150"/>
              <a:gd name="connsiteY33" fmla="*/ 6472362 h 74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81150" h="7423262">
                <a:moveTo>
                  <a:pt x="881150" y="6608615"/>
                </a:moveTo>
                <a:lnTo>
                  <a:pt x="881150" y="814646"/>
                </a:lnTo>
                <a:lnTo>
                  <a:pt x="881146" y="814646"/>
                </a:lnTo>
                <a:lnTo>
                  <a:pt x="440575" y="0"/>
                </a:lnTo>
                <a:lnTo>
                  <a:pt x="3" y="814646"/>
                </a:lnTo>
                <a:lnTo>
                  <a:pt x="1" y="814646"/>
                </a:lnTo>
                <a:lnTo>
                  <a:pt x="1" y="814651"/>
                </a:lnTo>
                <a:lnTo>
                  <a:pt x="0" y="814652"/>
                </a:lnTo>
                <a:lnTo>
                  <a:pt x="1" y="814652"/>
                </a:lnTo>
                <a:lnTo>
                  <a:pt x="1" y="6608610"/>
                </a:lnTo>
                <a:lnTo>
                  <a:pt x="0" y="6608610"/>
                </a:lnTo>
                <a:lnTo>
                  <a:pt x="1" y="6608611"/>
                </a:lnTo>
                <a:lnTo>
                  <a:pt x="1" y="6608615"/>
                </a:lnTo>
                <a:lnTo>
                  <a:pt x="3" y="6608615"/>
                </a:lnTo>
                <a:lnTo>
                  <a:pt x="440575" y="7423262"/>
                </a:lnTo>
                <a:lnTo>
                  <a:pt x="881146" y="6608615"/>
                </a:lnTo>
                <a:lnTo>
                  <a:pt x="881150" y="6608615"/>
                </a:lnTo>
                <a:close/>
                <a:moveTo>
                  <a:pt x="840971" y="6472362"/>
                </a:moveTo>
                <a:lnTo>
                  <a:pt x="840967" y="6472362"/>
                </a:lnTo>
                <a:lnTo>
                  <a:pt x="440574" y="7248695"/>
                </a:lnTo>
                <a:lnTo>
                  <a:pt x="40181" y="6472362"/>
                </a:lnTo>
                <a:lnTo>
                  <a:pt x="40179" y="6472362"/>
                </a:lnTo>
                <a:lnTo>
                  <a:pt x="40179" y="6472359"/>
                </a:lnTo>
                <a:lnTo>
                  <a:pt x="40178" y="6472358"/>
                </a:lnTo>
                <a:lnTo>
                  <a:pt x="40179" y="6472358"/>
                </a:lnTo>
                <a:lnTo>
                  <a:pt x="40179" y="950903"/>
                </a:lnTo>
                <a:lnTo>
                  <a:pt x="40178" y="950903"/>
                </a:lnTo>
                <a:lnTo>
                  <a:pt x="40179" y="950902"/>
                </a:lnTo>
                <a:lnTo>
                  <a:pt x="40179" y="950897"/>
                </a:lnTo>
                <a:lnTo>
                  <a:pt x="40181" y="950897"/>
                </a:lnTo>
                <a:lnTo>
                  <a:pt x="440574" y="174566"/>
                </a:lnTo>
                <a:lnTo>
                  <a:pt x="840967" y="950897"/>
                </a:lnTo>
                <a:lnTo>
                  <a:pt x="840971" y="950897"/>
                </a:lnTo>
                <a:lnTo>
                  <a:pt x="840971" y="6472362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7110281-C34D-41D2-A7BA-DF8639CBDA32}"/>
              </a:ext>
            </a:extLst>
          </p:cNvPr>
          <p:cNvSpPr/>
          <p:nvPr/>
        </p:nvSpPr>
        <p:spPr>
          <a:xfrm rot="16200000">
            <a:off x="5529266" y="1686329"/>
            <a:ext cx="585926" cy="1162974"/>
          </a:xfrm>
          <a:custGeom>
            <a:avLst/>
            <a:gdLst>
              <a:gd name="connsiteX0" fmla="*/ 4439 w 585926"/>
              <a:gd name="connsiteY0" fmla="*/ 0 h 1162974"/>
              <a:gd name="connsiteX1" fmla="*/ 585926 w 585926"/>
              <a:gd name="connsiteY1" fmla="*/ 581487 h 1162974"/>
              <a:gd name="connsiteX2" fmla="*/ 4439 w 585926"/>
              <a:gd name="connsiteY2" fmla="*/ 1162974 h 1162974"/>
              <a:gd name="connsiteX3" fmla="*/ 0 w 585926"/>
              <a:gd name="connsiteY3" fmla="*/ 1162527 h 1162974"/>
              <a:gd name="connsiteX4" fmla="*/ 0 w 585926"/>
              <a:gd name="connsiteY4" fmla="*/ 448 h 1162974"/>
              <a:gd name="connsiteX5" fmla="*/ 4439 w 585926"/>
              <a:gd name="connsiteY5" fmla="*/ 0 h 1162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5926" h="1162974">
                <a:moveTo>
                  <a:pt x="4439" y="0"/>
                </a:moveTo>
                <a:cubicBezTo>
                  <a:pt x="325585" y="0"/>
                  <a:pt x="585926" y="260341"/>
                  <a:pt x="585926" y="581487"/>
                </a:cubicBezTo>
                <a:cubicBezTo>
                  <a:pt x="585926" y="902633"/>
                  <a:pt x="325585" y="1162974"/>
                  <a:pt x="4439" y="1162974"/>
                </a:cubicBezTo>
                <a:lnTo>
                  <a:pt x="0" y="1162527"/>
                </a:lnTo>
                <a:lnTo>
                  <a:pt x="0" y="448"/>
                </a:lnTo>
                <a:lnTo>
                  <a:pt x="4439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9DCD48A-09C6-4080-859E-D132F85B01EE}"/>
              </a:ext>
            </a:extLst>
          </p:cNvPr>
          <p:cNvGrpSpPr>
            <a:grpSpLocks/>
          </p:cNvGrpSpPr>
          <p:nvPr/>
        </p:nvGrpSpPr>
        <p:grpSpPr bwMode="auto">
          <a:xfrm>
            <a:off x="5240338" y="2003425"/>
            <a:ext cx="1163637" cy="1079500"/>
            <a:chOff x="2468443" y="1809549"/>
            <a:chExt cx="1162079" cy="1080133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81CC562-4DE0-4EA3-959F-5221496706F9}"/>
                </a:ext>
              </a:extLst>
            </p:cNvPr>
            <p:cNvSpPr/>
            <p:nvPr/>
          </p:nvSpPr>
          <p:spPr>
            <a:xfrm rot="16200000">
              <a:off x="2761183" y="2020342"/>
              <a:ext cx="576600" cy="1162079"/>
            </a:xfrm>
            <a:custGeom>
              <a:avLst/>
              <a:gdLst>
                <a:gd name="connsiteX0" fmla="*/ 577048 w 577048"/>
                <a:gd name="connsiteY0" fmla="*/ 0 h 1162079"/>
                <a:gd name="connsiteX1" fmla="*/ 577048 w 577048"/>
                <a:gd name="connsiteY1" fmla="*/ 1162079 h 1162079"/>
                <a:gd name="connsiteX2" fmla="*/ 464297 w 577048"/>
                <a:gd name="connsiteY2" fmla="*/ 1150712 h 1162079"/>
                <a:gd name="connsiteX3" fmla="*/ 0 w 577048"/>
                <a:gd name="connsiteY3" fmla="*/ 581039 h 1162079"/>
                <a:gd name="connsiteX4" fmla="*/ 464297 w 577048"/>
                <a:gd name="connsiteY4" fmla="*/ 11366 h 1162079"/>
                <a:gd name="connsiteX5" fmla="*/ 577048 w 577048"/>
                <a:gd name="connsiteY5" fmla="*/ 0 h 1162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7048" h="1162079">
                  <a:moveTo>
                    <a:pt x="577048" y="0"/>
                  </a:moveTo>
                  <a:lnTo>
                    <a:pt x="577048" y="1162079"/>
                  </a:lnTo>
                  <a:lnTo>
                    <a:pt x="464297" y="1150712"/>
                  </a:lnTo>
                  <a:cubicBezTo>
                    <a:pt x="199323" y="1096491"/>
                    <a:pt x="0" y="862042"/>
                    <a:pt x="0" y="581039"/>
                  </a:cubicBezTo>
                  <a:cubicBezTo>
                    <a:pt x="0" y="300036"/>
                    <a:pt x="199323" y="65587"/>
                    <a:pt x="464297" y="11366"/>
                  </a:cubicBezTo>
                  <a:lnTo>
                    <a:pt x="577048" y="0"/>
                  </a:lnTo>
                  <a:close/>
                </a:path>
              </a:pathLst>
            </a:custGeom>
            <a:solidFill>
              <a:srgbClr val="C00000"/>
            </a:solidFill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B1353C6-DEF0-4676-8DE6-6BC11A7F0659}"/>
                </a:ext>
              </a:extLst>
            </p:cNvPr>
            <p:cNvSpPr/>
            <p:nvPr/>
          </p:nvSpPr>
          <p:spPr>
            <a:xfrm>
              <a:off x="2518330" y="1809549"/>
              <a:ext cx="1062303" cy="103457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46C7CC5-79CF-4E27-BDD4-1773B19BABAE}"/>
              </a:ext>
            </a:extLst>
          </p:cNvPr>
          <p:cNvSpPr/>
          <p:nvPr/>
        </p:nvSpPr>
        <p:spPr>
          <a:xfrm flipH="1">
            <a:off x="5648325" y="2233613"/>
            <a:ext cx="468313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62AC255-B745-40F3-895D-420960DC4A84}"/>
              </a:ext>
            </a:extLst>
          </p:cNvPr>
          <p:cNvSpPr/>
          <p:nvPr/>
        </p:nvSpPr>
        <p:spPr>
          <a:xfrm flipH="1">
            <a:off x="5649913" y="2271713"/>
            <a:ext cx="468312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73F8919-EA5B-4322-AACF-63CC4A3AF2B3}"/>
              </a:ext>
            </a:extLst>
          </p:cNvPr>
          <p:cNvSpPr/>
          <p:nvPr/>
        </p:nvSpPr>
        <p:spPr>
          <a:xfrm flipH="1">
            <a:off x="5592763" y="2252663"/>
            <a:ext cx="468312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F732FE-6911-4252-824F-DA92FF4EEC35}"/>
              </a:ext>
            </a:extLst>
          </p:cNvPr>
          <p:cNvSpPr/>
          <p:nvPr/>
        </p:nvSpPr>
        <p:spPr>
          <a:xfrm flipH="1">
            <a:off x="5592763" y="2281238"/>
            <a:ext cx="468312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2D04EDC-EE30-4276-BA7D-21157D387C3F}"/>
              </a:ext>
            </a:extLst>
          </p:cNvPr>
          <p:cNvSpPr/>
          <p:nvPr/>
        </p:nvSpPr>
        <p:spPr>
          <a:xfrm flipH="1">
            <a:off x="5603875" y="2203450"/>
            <a:ext cx="468313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815075B-F854-4CAA-A5E0-035DAC857414}"/>
              </a:ext>
            </a:extLst>
          </p:cNvPr>
          <p:cNvSpPr/>
          <p:nvPr/>
        </p:nvSpPr>
        <p:spPr>
          <a:xfrm flipH="1">
            <a:off x="5614988" y="2241550"/>
            <a:ext cx="468312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06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177A931-DA66-4FFD-8397-6DF9BAC59216}"/>
              </a:ext>
            </a:extLst>
          </p:cNvPr>
          <p:cNvSpPr/>
          <p:nvPr/>
        </p:nvSpPr>
        <p:spPr>
          <a:xfrm flipH="1">
            <a:off x="5619750" y="2233613"/>
            <a:ext cx="468313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08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340E71C-6648-433E-80B1-89BDC5947777}"/>
              </a:ext>
            </a:extLst>
          </p:cNvPr>
          <p:cNvSpPr/>
          <p:nvPr/>
        </p:nvSpPr>
        <p:spPr>
          <a:xfrm flipH="1">
            <a:off x="5680075" y="2216150"/>
            <a:ext cx="468313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09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209A7FF-BBF0-4F32-970E-BC24315476BB}"/>
              </a:ext>
            </a:extLst>
          </p:cNvPr>
          <p:cNvSpPr/>
          <p:nvPr/>
        </p:nvSpPr>
        <p:spPr>
          <a:xfrm flipH="1">
            <a:off x="5619750" y="2212975"/>
            <a:ext cx="468313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10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87F1645-38E1-43B3-A1A9-1FAE4E0A5D56}"/>
              </a:ext>
            </a:extLst>
          </p:cNvPr>
          <p:cNvSpPr/>
          <p:nvPr/>
        </p:nvSpPr>
        <p:spPr>
          <a:xfrm rot="5400000" flipH="1">
            <a:off x="5396707" y="-2301082"/>
            <a:ext cx="939800" cy="10520363"/>
          </a:xfrm>
          <a:custGeom>
            <a:avLst/>
            <a:gdLst>
              <a:gd name="connsiteX0" fmla="*/ 881150 w 881150"/>
              <a:gd name="connsiteY0" fmla="*/ 6608615 h 7423262"/>
              <a:gd name="connsiteX1" fmla="*/ 881150 w 881150"/>
              <a:gd name="connsiteY1" fmla="*/ 814646 h 7423262"/>
              <a:gd name="connsiteX2" fmla="*/ 881146 w 881150"/>
              <a:gd name="connsiteY2" fmla="*/ 814646 h 7423262"/>
              <a:gd name="connsiteX3" fmla="*/ 440575 w 881150"/>
              <a:gd name="connsiteY3" fmla="*/ 0 h 7423262"/>
              <a:gd name="connsiteX4" fmla="*/ 3 w 881150"/>
              <a:gd name="connsiteY4" fmla="*/ 814646 h 7423262"/>
              <a:gd name="connsiteX5" fmla="*/ 1 w 881150"/>
              <a:gd name="connsiteY5" fmla="*/ 814646 h 7423262"/>
              <a:gd name="connsiteX6" fmla="*/ 1 w 881150"/>
              <a:gd name="connsiteY6" fmla="*/ 814651 h 7423262"/>
              <a:gd name="connsiteX7" fmla="*/ 0 w 881150"/>
              <a:gd name="connsiteY7" fmla="*/ 814652 h 7423262"/>
              <a:gd name="connsiteX8" fmla="*/ 1 w 881150"/>
              <a:gd name="connsiteY8" fmla="*/ 814652 h 7423262"/>
              <a:gd name="connsiteX9" fmla="*/ 1 w 881150"/>
              <a:gd name="connsiteY9" fmla="*/ 6608610 h 7423262"/>
              <a:gd name="connsiteX10" fmla="*/ 0 w 881150"/>
              <a:gd name="connsiteY10" fmla="*/ 6608610 h 7423262"/>
              <a:gd name="connsiteX11" fmla="*/ 1 w 881150"/>
              <a:gd name="connsiteY11" fmla="*/ 6608611 h 7423262"/>
              <a:gd name="connsiteX12" fmla="*/ 1 w 881150"/>
              <a:gd name="connsiteY12" fmla="*/ 6608615 h 7423262"/>
              <a:gd name="connsiteX13" fmla="*/ 3 w 881150"/>
              <a:gd name="connsiteY13" fmla="*/ 6608615 h 7423262"/>
              <a:gd name="connsiteX14" fmla="*/ 440575 w 881150"/>
              <a:gd name="connsiteY14" fmla="*/ 7423262 h 7423262"/>
              <a:gd name="connsiteX15" fmla="*/ 881146 w 881150"/>
              <a:gd name="connsiteY15" fmla="*/ 6608615 h 7423262"/>
              <a:gd name="connsiteX16" fmla="*/ 881150 w 881150"/>
              <a:gd name="connsiteY16" fmla="*/ 6608615 h 7423262"/>
              <a:gd name="connsiteX17" fmla="*/ 840971 w 881150"/>
              <a:gd name="connsiteY17" fmla="*/ 6472362 h 7423262"/>
              <a:gd name="connsiteX18" fmla="*/ 840967 w 881150"/>
              <a:gd name="connsiteY18" fmla="*/ 6472362 h 7423262"/>
              <a:gd name="connsiteX19" fmla="*/ 440574 w 881150"/>
              <a:gd name="connsiteY19" fmla="*/ 7248695 h 7423262"/>
              <a:gd name="connsiteX20" fmla="*/ 40181 w 881150"/>
              <a:gd name="connsiteY20" fmla="*/ 6472362 h 7423262"/>
              <a:gd name="connsiteX21" fmla="*/ 40179 w 881150"/>
              <a:gd name="connsiteY21" fmla="*/ 6472362 h 7423262"/>
              <a:gd name="connsiteX22" fmla="*/ 40179 w 881150"/>
              <a:gd name="connsiteY22" fmla="*/ 6472359 h 7423262"/>
              <a:gd name="connsiteX23" fmla="*/ 40178 w 881150"/>
              <a:gd name="connsiteY23" fmla="*/ 6472358 h 7423262"/>
              <a:gd name="connsiteX24" fmla="*/ 40179 w 881150"/>
              <a:gd name="connsiteY24" fmla="*/ 6472358 h 7423262"/>
              <a:gd name="connsiteX25" fmla="*/ 40179 w 881150"/>
              <a:gd name="connsiteY25" fmla="*/ 950903 h 7423262"/>
              <a:gd name="connsiteX26" fmla="*/ 40178 w 881150"/>
              <a:gd name="connsiteY26" fmla="*/ 950903 h 7423262"/>
              <a:gd name="connsiteX27" fmla="*/ 40179 w 881150"/>
              <a:gd name="connsiteY27" fmla="*/ 950902 h 7423262"/>
              <a:gd name="connsiteX28" fmla="*/ 40179 w 881150"/>
              <a:gd name="connsiteY28" fmla="*/ 950897 h 7423262"/>
              <a:gd name="connsiteX29" fmla="*/ 40181 w 881150"/>
              <a:gd name="connsiteY29" fmla="*/ 950897 h 7423262"/>
              <a:gd name="connsiteX30" fmla="*/ 440574 w 881150"/>
              <a:gd name="connsiteY30" fmla="*/ 174566 h 7423262"/>
              <a:gd name="connsiteX31" fmla="*/ 840967 w 881150"/>
              <a:gd name="connsiteY31" fmla="*/ 950897 h 7423262"/>
              <a:gd name="connsiteX32" fmla="*/ 840971 w 881150"/>
              <a:gd name="connsiteY32" fmla="*/ 950897 h 7423262"/>
              <a:gd name="connsiteX33" fmla="*/ 840971 w 881150"/>
              <a:gd name="connsiteY33" fmla="*/ 6472362 h 74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81150" h="7423262">
                <a:moveTo>
                  <a:pt x="881150" y="6608615"/>
                </a:moveTo>
                <a:lnTo>
                  <a:pt x="881150" y="814646"/>
                </a:lnTo>
                <a:lnTo>
                  <a:pt x="881146" y="814646"/>
                </a:lnTo>
                <a:lnTo>
                  <a:pt x="440575" y="0"/>
                </a:lnTo>
                <a:lnTo>
                  <a:pt x="3" y="814646"/>
                </a:lnTo>
                <a:lnTo>
                  <a:pt x="1" y="814646"/>
                </a:lnTo>
                <a:lnTo>
                  <a:pt x="1" y="814651"/>
                </a:lnTo>
                <a:lnTo>
                  <a:pt x="0" y="814652"/>
                </a:lnTo>
                <a:lnTo>
                  <a:pt x="1" y="814652"/>
                </a:lnTo>
                <a:lnTo>
                  <a:pt x="1" y="6608610"/>
                </a:lnTo>
                <a:lnTo>
                  <a:pt x="0" y="6608610"/>
                </a:lnTo>
                <a:lnTo>
                  <a:pt x="1" y="6608611"/>
                </a:lnTo>
                <a:lnTo>
                  <a:pt x="1" y="6608615"/>
                </a:lnTo>
                <a:lnTo>
                  <a:pt x="3" y="6608615"/>
                </a:lnTo>
                <a:lnTo>
                  <a:pt x="440575" y="7423262"/>
                </a:lnTo>
                <a:lnTo>
                  <a:pt x="881146" y="6608615"/>
                </a:lnTo>
                <a:lnTo>
                  <a:pt x="881150" y="6608615"/>
                </a:lnTo>
                <a:close/>
                <a:moveTo>
                  <a:pt x="840971" y="6472362"/>
                </a:moveTo>
                <a:lnTo>
                  <a:pt x="840967" y="6472362"/>
                </a:lnTo>
                <a:lnTo>
                  <a:pt x="440574" y="7248695"/>
                </a:lnTo>
                <a:lnTo>
                  <a:pt x="40181" y="6472362"/>
                </a:lnTo>
                <a:lnTo>
                  <a:pt x="40179" y="6472362"/>
                </a:lnTo>
                <a:lnTo>
                  <a:pt x="40179" y="6472359"/>
                </a:lnTo>
                <a:lnTo>
                  <a:pt x="40178" y="6472358"/>
                </a:lnTo>
                <a:lnTo>
                  <a:pt x="40179" y="6472358"/>
                </a:lnTo>
                <a:lnTo>
                  <a:pt x="40179" y="950903"/>
                </a:lnTo>
                <a:lnTo>
                  <a:pt x="40178" y="950903"/>
                </a:lnTo>
                <a:lnTo>
                  <a:pt x="40179" y="950902"/>
                </a:lnTo>
                <a:lnTo>
                  <a:pt x="40179" y="950897"/>
                </a:lnTo>
                <a:lnTo>
                  <a:pt x="40181" y="950897"/>
                </a:lnTo>
                <a:lnTo>
                  <a:pt x="440574" y="174566"/>
                </a:lnTo>
                <a:lnTo>
                  <a:pt x="840967" y="950897"/>
                </a:lnTo>
                <a:lnTo>
                  <a:pt x="840971" y="950897"/>
                </a:lnTo>
                <a:lnTo>
                  <a:pt x="840971" y="6472362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FA2B59-F041-4A20-AEA4-7B4B89C46238}"/>
              </a:ext>
            </a:extLst>
          </p:cNvPr>
          <p:cNvSpPr txBox="1"/>
          <p:nvPr/>
        </p:nvSpPr>
        <p:spPr>
          <a:xfrm>
            <a:off x="1891489" y="2675264"/>
            <a:ext cx="8339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CC9900"/>
                </a:solidFill>
              </a:rPr>
              <a:t> পল্লীজননী কবিতায় কবি প্রত্যক্ষ করেছেন-</a:t>
            </a:r>
            <a:endParaRPr lang="en-US" sz="2800" dirty="0">
              <a:solidFill>
                <a:srgbClr val="CC9900"/>
              </a:solidFill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7468D53-6069-4A22-B959-CB9F97AB89A7}"/>
              </a:ext>
            </a:extLst>
          </p:cNvPr>
          <p:cNvGrpSpPr/>
          <p:nvPr/>
        </p:nvGrpSpPr>
        <p:grpSpPr>
          <a:xfrm>
            <a:off x="6216242" y="4972049"/>
            <a:ext cx="3850547" cy="610768"/>
            <a:chOff x="2743201" y="2476869"/>
            <a:chExt cx="4776183" cy="727970"/>
          </a:xfrm>
          <a:solidFill>
            <a:srgbClr val="009900"/>
          </a:solidFill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98F03F8-8C19-493F-8BAA-FDE1359C6139}"/>
                </a:ext>
              </a:extLst>
            </p:cNvPr>
            <p:cNvSpPr/>
            <p:nvPr/>
          </p:nvSpPr>
          <p:spPr>
            <a:xfrm>
              <a:off x="3471169" y="2476870"/>
              <a:ext cx="3320248" cy="7279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C9B09D8C-3628-45D3-B66C-30983E6C16F4}"/>
                </a:ext>
              </a:extLst>
            </p:cNvPr>
            <p:cNvSpPr/>
            <p:nvPr/>
          </p:nvSpPr>
          <p:spPr>
            <a:xfrm rot="16200000">
              <a:off x="2743203" y="2476867"/>
              <a:ext cx="727968" cy="72797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226DC60C-871B-44A8-ABDD-7B1CAA7C698A}"/>
                </a:ext>
              </a:extLst>
            </p:cNvPr>
            <p:cNvSpPr/>
            <p:nvPr/>
          </p:nvSpPr>
          <p:spPr>
            <a:xfrm rot="5400000" flipH="1">
              <a:off x="6791415" y="2476869"/>
              <a:ext cx="727968" cy="72797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3CD27FBA-88E8-4F8B-B22B-47165CE5956C}"/>
              </a:ext>
            </a:extLst>
          </p:cNvPr>
          <p:cNvSpPr txBox="1"/>
          <p:nvPr/>
        </p:nvSpPr>
        <p:spPr>
          <a:xfrm>
            <a:off x="2098307" y="4030811"/>
            <a:ext cx="3796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CC9900"/>
                </a:solidFill>
              </a:rPr>
              <a:t>ক)পারিবারিক জীবন</a:t>
            </a:r>
            <a:endParaRPr lang="en-US" sz="2400" dirty="0">
              <a:solidFill>
                <a:srgbClr val="CC99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E4F84F-41E1-4F59-AA43-AB8FCD5CA3E1}"/>
              </a:ext>
            </a:extLst>
          </p:cNvPr>
          <p:cNvSpPr txBox="1"/>
          <p:nvPr/>
        </p:nvSpPr>
        <p:spPr>
          <a:xfrm>
            <a:off x="6588729" y="4078717"/>
            <a:ext cx="3142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CC9900"/>
                </a:solidFill>
              </a:rPr>
              <a:t>খ)জাতীয় জীবন</a:t>
            </a:r>
            <a:endParaRPr lang="en-US" sz="2400" dirty="0">
              <a:solidFill>
                <a:srgbClr val="CC99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60C59F-5695-4F8E-8AE6-9F44B806AB01}"/>
              </a:ext>
            </a:extLst>
          </p:cNvPr>
          <p:cNvSpPr txBox="1"/>
          <p:nvPr/>
        </p:nvSpPr>
        <p:spPr>
          <a:xfrm>
            <a:off x="1991318" y="5124450"/>
            <a:ext cx="4062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CC9900"/>
                </a:solidFill>
              </a:rPr>
              <a:t>গ)সামাজিক জীবন</a:t>
            </a:r>
            <a:endParaRPr lang="en-US" sz="2400" dirty="0">
              <a:solidFill>
                <a:srgbClr val="CC99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A89F274-E6D9-4B50-838D-D2094ED267A3}"/>
              </a:ext>
            </a:extLst>
          </p:cNvPr>
          <p:cNvSpPr txBox="1"/>
          <p:nvPr/>
        </p:nvSpPr>
        <p:spPr>
          <a:xfrm>
            <a:off x="6679933" y="5124450"/>
            <a:ext cx="3051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CC9900"/>
                </a:solidFill>
              </a:rPr>
              <a:t>ঘ)মায়ের অপত্যস্নেহ</a:t>
            </a:r>
            <a:endParaRPr lang="en-US" sz="2400" dirty="0">
              <a:solidFill>
                <a:srgbClr val="CC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141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0"/>
                            </p:stCondLst>
                            <p:childTnLst>
                              <p:par>
                                <p:cTn id="7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17" presetClass="exit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7" presetClass="exit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7" presetClass="exit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7" presetClass="exit" presetSubtype="1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7" presetClass="exit" presetSubtype="1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7" presetClass="exit" presetSubtype="1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7" presetClass="exit" presetSubtype="1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7" presetClass="exit" presetSubtype="1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7" presetClass="exit" presetSubtype="1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7" presetClass="exit" presetSubtype="1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3" grpId="0"/>
      <p:bldP spid="4" grpId="0"/>
      <p:bldP spid="5" grpId="0"/>
      <p:bldP spid="6" grpId="0"/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9BF89E2-67A7-40EF-A486-C4AD5F9263D5}"/>
              </a:ext>
            </a:extLst>
          </p:cNvPr>
          <p:cNvSpPr/>
          <p:nvPr/>
        </p:nvSpPr>
        <p:spPr>
          <a:xfrm>
            <a:off x="167987" y="83890"/>
            <a:ext cx="11897301" cy="6606330"/>
          </a:xfrm>
          <a:prstGeom prst="roundRect">
            <a:avLst>
              <a:gd name="adj" fmla="val 2826"/>
            </a:avLst>
          </a:prstGeom>
          <a:solidFill>
            <a:schemeClr val="tx1">
              <a:lumMod val="85000"/>
              <a:lumOff val="15000"/>
            </a:schemeClr>
          </a:solidFill>
          <a:ln w="76200"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B67985-2E03-4758-B280-E78E48E7E4E9}"/>
              </a:ext>
            </a:extLst>
          </p:cNvPr>
          <p:cNvSpPr/>
          <p:nvPr/>
        </p:nvSpPr>
        <p:spPr>
          <a:xfrm flipH="1">
            <a:off x="5654675" y="2271713"/>
            <a:ext cx="468313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07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49A6EC9-1EA8-48B9-A035-2ABE1E17DFD8}"/>
              </a:ext>
            </a:extLst>
          </p:cNvPr>
          <p:cNvSpPr/>
          <p:nvPr/>
        </p:nvSpPr>
        <p:spPr>
          <a:xfrm rot="5400000" flipH="1">
            <a:off x="3435284" y="1908110"/>
            <a:ext cx="668337" cy="4653094"/>
          </a:xfrm>
          <a:custGeom>
            <a:avLst/>
            <a:gdLst>
              <a:gd name="connsiteX0" fmla="*/ 881150 w 881150"/>
              <a:gd name="connsiteY0" fmla="*/ 6608615 h 7423262"/>
              <a:gd name="connsiteX1" fmla="*/ 881150 w 881150"/>
              <a:gd name="connsiteY1" fmla="*/ 814646 h 7423262"/>
              <a:gd name="connsiteX2" fmla="*/ 881146 w 881150"/>
              <a:gd name="connsiteY2" fmla="*/ 814646 h 7423262"/>
              <a:gd name="connsiteX3" fmla="*/ 440575 w 881150"/>
              <a:gd name="connsiteY3" fmla="*/ 0 h 7423262"/>
              <a:gd name="connsiteX4" fmla="*/ 3 w 881150"/>
              <a:gd name="connsiteY4" fmla="*/ 814646 h 7423262"/>
              <a:gd name="connsiteX5" fmla="*/ 1 w 881150"/>
              <a:gd name="connsiteY5" fmla="*/ 814646 h 7423262"/>
              <a:gd name="connsiteX6" fmla="*/ 1 w 881150"/>
              <a:gd name="connsiteY6" fmla="*/ 814651 h 7423262"/>
              <a:gd name="connsiteX7" fmla="*/ 0 w 881150"/>
              <a:gd name="connsiteY7" fmla="*/ 814652 h 7423262"/>
              <a:gd name="connsiteX8" fmla="*/ 1 w 881150"/>
              <a:gd name="connsiteY8" fmla="*/ 814652 h 7423262"/>
              <a:gd name="connsiteX9" fmla="*/ 1 w 881150"/>
              <a:gd name="connsiteY9" fmla="*/ 6608610 h 7423262"/>
              <a:gd name="connsiteX10" fmla="*/ 0 w 881150"/>
              <a:gd name="connsiteY10" fmla="*/ 6608610 h 7423262"/>
              <a:gd name="connsiteX11" fmla="*/ 1 w 881150"/>
              <a:gd name="connsiteY11" fmla="*/ 6608611 h 7423262"/>
              <a:gd name="connsiteX12" fmla="*/ 1 w 881150"/>
              <a:gd name="connsiteY12" fmla="*/ 6608615 h 7423262"/>
              <a:gd name="connsiteX13" fmla="*/ 3 w 881150"/>
              <a:gd name="connsiteY13" fmla="*/ 6608615 h 7423262"/>
              <a:gd name="connsiteX14" fmla="*/ 440575 w 881150"/>
              <a:gd name="connsiteY14" fmla="*/ 7423262 h 7423262"/>
              <a:gd name="connsiteX15" fmla="*/ 881146 w 881150"/>
              <a:gd name="connsiteY15" fmla="*/ 6608615 h 7423262"/>
              <a:gd name="connsiteX16" fmla="*/ 881150 w 881150"/>
              <a:gd name="connsiteY16" fmla="*/ 6608615 h 7423262"/>
              <a:gd name="connsiteX17" fmla="*/ 840971 w 881150"/>
              <a:gd name="connsiteY17" fmla="*/ 6472362 h 7423262"/>
              <a:gd name="connsiteX18" fmla="*/ 840967 w 881150"/>
              <a:gd name="connsiteY18" fmla="*/ 6472362 h 7423262"/>
              <a:gd name="connsiteX19" fmla="*/ 440574 w 881150"/>
              <a:gd name="connsiteY19" fmla="*/ 7248695 h 7423262"/>
              <a:gd name="connsiteX20" fmla="*/ 40181 w 881150"/>
              <a:gd name="connsiteY20" fmla="*/ 6472362 h 7423262"/>
              <a:gd name="connsiteX21" fmla="*/ 40179 w 881150"/>
              <a:gd name="connsiteY21" fmla="*/ 6472362 h 7423262"/>
              <a:gd name="connsiteX22" fmla="*/ 40179 w 881150"/>
              <a:gd name="connsiteY22" fmla="*/ 6472359 h 7423262"/>
              <a:gd name="connsiteX23" fmla="*/ 40178 w 881150"/>
              <a:gd name="connsiteY23" fmla="*/ 6472358 h 7423262"/>
              <a:gd name="connsiteX24" fmla="*/ 40179 w 881150"/>
              <a:gd name="connsiteY24" fmla="*/ 6472358 h 7423262"/>
              <a:gd name="connsiteX25" fmla="*/ 40179 w 881150"/>
              <a:gd name="connsiteY25" fmla="*/ 950903 h 7423262"/>
              <a:gd name="connsiteX26" fmla="*/ 40178 w 881150"/>
              <a:gd name="connsiteY26" fmla="*/ 950903 h 7423262"/>
              <a:gd name="connsiteX27" fmla="*/ 40179 w 881150"/>
              <a:gd name="connsiteY27" fmla="*/ 950902 h 7423262"/>
              <a:gd name="connsiteX28" fmla="*/ 40179 w 881150"/>
              <a:gd name="connsiteY28" fmla="*/ 950897 h 7423262"/>
              <a:gd name="connsiteX29" fmla="*/ 40181 w 881150"/>
              <a:gd name="connsiteY29" fmla="*/ 950897 h 7423262"/>
              <a:gd name="connsiteX30" fmla="*/ 440574 w 881150"/>
              <a:gd name="connsiteY30" fmla="*/ 174566 h 7423262"/>
              <a:gd name="connsiteX31" fmla="*/ 840967 w 881150"/>
              <a:gd name="connsiteY31" fmla="*/ 950897 h 7423262"/>
              <a:gd name="connsiteX32" fmla="*/ 840971 w 881150"/>
              <a:gd name="connsiteY32" fmla="*/ 950897 h 7423262"/>
              <a:gd name="connsiteX33" fmla="*/ 840971 w 881150"/>
              <a:gd name="connsiteY33" fmla="*/ 6472362 h 74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81150" h="7423262">
                <a:moveTo>
                  <a:pt x="881150" y="6608615"/>
                </a:moveTo>
                <a:lnTo>
                  <a:pt x="881150" y="814646"/>
                </a:lnTo>
                <a:lnTo>
                  <a:pt x="881146" y="814646"/>
                </a:lnTo>
                <a:lnTo>
                  <a:pt x="440575" y="0"/>
                </a:lnTo>
                <a:lnTo>
                  <a:pt x="3" y="814646"/>
                </a:lnTo>
                <a:lnTo>
                  <a:pt x="1" y="814646"/>
                </a:lnTo>
                <a:lnTo>
                  <a:pt x="1" y="814651"/>
                </a:lnTo>
                <a:lnTo>
                  <a:pt x="0" y="814652"/>
                </a:lnTo>
                <a:lnTo>
                  <a:pt x="1" y="814652"/>
                </a:lnTo>
                <a:lnTo>
                  <a:pt x="1" y="6608610"/>
                </a:lnTo>
                <a:lnTo>
                  <a:pt x="0" y="6608610"/>
                </a:lnTo>
                <a:lnTo>
                  <a:pt x="1" y="6608611"/>
                </a:lnTo>
                <a:lnTo>
                  <a:pt x="1" y="6608615"/>
                </a:lnTo>
                <a:lnTo>
                  <a:pt x="3" y="6608615"/>
                </a:lnTo>
                <a:lnTo>
                  <a:pt x="440575" y="7423262"/>
                </a:lnTo>
                <a:lnTo>
                  <a:pt x="881146" y="6608615"/>
                </a:lnTo>
                <a:lnTo>
                  <a:pt x="881150" y="6608615"/>
                </a:lnTo>
                <a:close/>
                <a:moveTo>
                  <a:pt x="840971" y="6472362"/>
                </a:moveTo>
                <a:lnTo>
                  <a:pt x="840967" y="6472362"/>
                </a:lnTo>
                <a:lnTo>
                  <a:pt x="440574" y="7248695"/>
                </a:lnTo>
                <a:lnTo>
                  <a:pt x="40181" y="6472362"/>
                </a:lnTo>
                <a:lnTo>
                  <a:pt x="40179" y="6472362"/>
                </a:lnTo>
                <a:lnTo>
                  <a:pt x="40179" y="6472359"/>
                </a:lnTo>
                <a:lnTo>
                  <a:pt x="40178" y="6472358"/>
                </a:lnTo>
                <a:lnTo>
                  <a:pt x="40179" y="6472358"/>
                </a:lnTo>
                <a:lnTo>
                  <a:pt x="40179" y="950903"/>
                </a:lnTo>
                <a:lnTo>
                  <a:pt x="40178" y="950903"/>
                </a:lnTo>
                <a:lnTo>
                  <a:pt x="40179" y="950902"/>
                </a:lnTo>
                <a:lnTo>
                  <a:pt x="40179" y="950897"/>
                </a:lnTo>
                <a:lnTo>
                  <a:pt x="40181" y="950897"/>
                </a:lnTo>
                <a:lnTo>
                  <a:pt x="440574" y="174566"/>
                </a:lnTo>
                <a:lnTo>
                  <a:pt x="840967" y="950897"/>
                </a:lnTo>
                <a:lnTo>
                  <a:pt x="840971" y="950897"/>
                </a:lnTo>
                <a:lnTo>
                  <a:pt x="840971" y="6472362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6061F7-2A1F-428B-AC0D-FD356A8252A4}"/>
              </a:ext>
            </a:extLst>
          </p:cNvPr>
          <p:cNvSpPr/>
          <p:nvPr/>
        </p:nvSpPr>
        <p:spPr>
          <a:xfrm rot="5400000" flipH="1">
            <a:off x="8089966" y="1936684"/>
            <a:ext cx="668338" cy="4649920"/>
          </a:xfrm>
          <a:custGeom>
            <a:avLst/>
            <a:gdLst>
              <a:gd name="connsiteX0" fmla="*/ 881150 w 881150"/>
              <a:gd name="connsiteY0" fmla="*/ 6608615 h 7423262"/>
              <a:gd name="connsiteX1" fmla="*/ 881150 w 881150"/>
              <a:gd name="connsiteY1" fmla="*/ 814646 h 7423262"/>
              <a:gd name="connsiteX2" fmla="*/ 881146 w 881150"/>
              <a:gd name="connsiteY2" fmla="*/ 814646 h 7423262"/>
              <a:gd name="connsiteX3" fmla="*/ 440575 w 881150"/>
              <a:gd name="connsiteY3" fmla="*/ 0 h 7423262"/>
              <a:gd name="connsiteX4" fmla="*/ 3 w 881150"/>
              <a:gd name="connsiteY4" fmla="*/ 814646 h 7423262"/>
              <a:gd name="connsiteX5" fmla="*/ 1 w 881150"/>
              <a:gd name="connsiteY5" fmla="*/ 814646 h 7423262"/>
              <a:gd name="connsiteX6" fmla="*/ 1 w 881150"/>
              <a:gd name="connsiteY6" fmla="*/ 814651 h 7423262"/>
              <a:gd name="connsiteX7" fmla="*/ 0 w 881150"/>
              <a:gd name="connsiteY7" fmla="*/ 814652 h 7423262"/>
              <a:gd name="connsiteX8" fmla="*/ 1 w 881150"/>
              <a:gd name="connsiteY8" fmla="*/ 814652 h 7423262"/>
              <a:gd name="connsiteX9" fmla="*/ 1 w 881150"/>
              <a:gd name="connsiteY9" fmla="*/ 6608610 h 7423262"/>
              <a:gd name="connsiteX10" fmla="*/ 0 w 881150"/>
              <a:gd name="connsiteY10" fmla="*/ 6608610 h 7423262"/>
              <a:gd name="connsiteX11" fmla="*/ 1 w 881150"/>
              <a:gd name="connsiteY11" fmla="*/ 6608611 h 7423262"/>
              <a:gd name="connsiteX12" fmla="*/ 1 w 881150"/>
              <a:gd name="connsiteY12" fmla="*/ 6608615 h 7423262"/>
              <a:gd name="connsiteX13" fmla="*/ 3 w 881150"/>
              <a:gd name="connsiteY13" fmla="*/ 6608615 h 7423262"/>
              <a:gd name="connsiteX14" fmla="*/ 440575 w 881150"/>
              <a:gd name="connsiteY14" fmla="*/ 7423262 h 7423262"/>
              <a:gd name="connsiteX15" fmla="*/ 881146 w 881150"/>
              <a:gd name="connsiteY15" fmla="*/ 6608615 h 7423262"/>
              <a:gd name="connsiteX16" fmla="*/ 881150 w 881150"/>
              <a:gd name="connsiteY16" fmla="*/ 6608615 h 7423262"/>
              <a:gd name="connsiteX17" fmla="*/ 840971 w 881150"/>
              <a:gd name="connsiteY17" fmla="*/ 6472362 h 7423262"/>
              <a:gd name="connsiteX18" fmla="*/ 840967 w 881150"/>
              <a:gd name="connsiteY18" fmla="*/ 6472362 h 7423262"/>
              <a:gd name="connsiteX19" fmla="*/ 440574 w 881150"/>
              <a:gd name="connsiteY19" fmla="*/ 7248695 h 7423262"/>
              <a:gd name="connsiteX20" fmla="*/ 40181 w 881150"/>
              <a:gd name="connsiteY20" fmla="*/ 6472362 h 7423262"/>
              <a:gd name="connsiteX21" fmla="*/ 40179 w 881150"/>
              <a:gd name="connsiteY21" fmla="*/ 6472362 h 7423262"/>
              <a:gd name="connsiteX22" fmla="*/ 40179 w 881150"/>
              <a:gd name="connsiteY22" fmla="*/ 6472359 h 7423262"/>
              <a:gd name="connsiteX23" fmla="*/ 40178 w 881150"/>
              <a:gd name="connsiteY23" fmla="*/ 6472358 h 7423262"/>
              <a:gd name="connsiteX24" fmla="*/ 40179 w 881150"/>
              <a:gd name="connsiteY24" fmla="*/ 6472358 h 7423262"/>
              <a:gd name="connsiteX25" fmla="*/ 40179 w 881150"/>
              <a:gd name="connsiteY25" fmla="*/ 950903 h 7423262"/>
              <a:gd name="connsiteX26" fmla="*/ 40178 w 881150"/>
              <a:gd name="connsiteY26" fmla="*/ 950903 h 7423262"/>
              <a:gd name="connsiteX27" fmla="*/ 40179 w 881150"/>
              <a:gd name="connsiteY27" fmla="*/ 950902 h 7423262"/>
              <a:gd name="connsiteX28" fmla="*/ 40179 w 881150"/>
              <a:gd name="connsiteY28" fmla="*/ 950897 h 7423262"/>
              <a:gd name="connsiteX29" fmla="*/ 40181 w 881150"/>
              <a:gd name="connsiteY29" fmla="*/ 950897 h 7423262"/>
              <a:gd name="connsiteX30" fmla="*/ 440574 w 881150"/>
              <a:gd name="connsiteY30" fmla="*/ 174566 h 7423262"/>
              <a:gd name="connsiteX31" fmla="*/ 840967 w 881150"/>
              <a:gd name="connsiteY31" fmla="*/ 950897 h 7423262"/>
              <a:gd name="connsiteX32" fmla="*/ 840971 w 881150"/>
              <a:gd name="connsiteY32" fmla="*/ 950897 h 7423262"/>
              <a:gd name="connsiteX33" fmla="*/ 840971 w 881150"/>
              <a:gd name="connsiteY33" fmla="*/ 6472362 h 74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81150" h="7423262">
                <a:moveTo>
                  <a:pt x="881150" y="6608615"/>
                </a:moveTo>
                <a:lnTo>
                  <a:pt x="881150" y="814646"/>
                </a:lnTo>
                <a:lnTo>
                  <a:pt x="881146" y="814646"/>
                </a:lnTo>
                <a:lnTo>
                  <a:pt x="440575" y="0"/>
                </a:lnTo>
                <a:lnTo>
                  <a:pt x="3" y="814646"/>
                </a:lnTo>
                <a:lnTo>
                  <a:pt x="1" y="814646"/>
                </a:lnTo>
                <a:lnTo>
                  <a:pt x="1" y="814651"/>
                </a:lnTo>
                <a:lnTo>
                  <a:pt x="0" y="814652"/>
                </a:lnTo>
                <a:lnTo>
                  <a:pt x="1" y="814652"/>
                </a:lnTo>
                <a:lnTo>
                  <a:pt x="1" y="6608610"/>
                </a:lnTo>
                <a:lnTo>
                  <a:pt x="0" y="6608610"/>
                </a:lnTo>
                <a:lnTo>
                  <a:pt x="1" y="6608611"/>
                </a:lnTo>
                <a:lnTo>
                  <a:pt x="1" y="6608615"/>
                </a:lnTo>
                <a:lnTo>
                  <a:pt x="3" y="6608615"/>
                </a:lnTo>
                <a:lnTo>
                  <a:pt x="440575" y="7423262"/>
                </a:lnTo>
                <a:lnTo>
                  <a:pt x="881146" y="6608615"/>
                </a:lnTo>
                <a:lnTo>
                  <a:pt x="881150" y="6608615"/>
                </a:lnTo>
                <a:close/>
                <a:moveTo>
                  <a:pt x="840971" y="6472362"/>
                </a:moveTo>
                <a:lnTo>
                  <a:pt x="840967" y="6472362"/>
                </a:lnTo>
                <a:lnTo>
                  <a:pt x="440574" y="7248695"/>
                </a:lnTo>
                <a:lnTo>
                  <a:pt x="40181" y="6472362"/>
                </a:lnTo>
                <a:lnTo>
                  <a:pt x="40179" y="6472362"/>
                </a:lnTo>
                <a:lnTo>
                  <a:pt x="40179" y="6472359"/>
                </a:lnTo>
                <a:lnTo>
                  <a:pt x="40178" y="6472358"/>
                </a:lnTo>
                <a:lnTo>
                  <a:pt x="40179" y="6472358"/>
                </a:lnTo>
                <a:lnTo>
                  <a:pt x="40179" y="950903"/>
                </a:lnTo>
                <a:lnTo>
                  <a:pt x="40178" y="950903"/>
                </a:lnTo>
                <a:lnTo>
                  <a:pt x="40179" y="950902"/>
                </a:lnTo>
                <a:lnTo>
                  <a:pt x="40179" y="950897"/>
                </a:lnTo>
                <a:lnTo>
                  <a:pt x="40181" y="950897"/>
                </a:lnTo>
                <a:lnTo>
                  <a:pt x="440574" y="174566"/>
                </a:lnTo>
                <a:lnTo>
                  <a:pt x="840967" y="950897"/>
                </a:lnTo>
                <a:lnTo>
                  <a:pt x="840971" y="950897"/>
                </a:lnTo>
                <a:lnTo>
                  <a:pt x="840971" y="6472362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EACF76D-B1BF-4A7E-8A19-02CE77A57759}"/>
              </a:ext>
            </a:extLst>
          </p:cNvPr>
          <p:cNvSpPr/>
          <p:nvPr/>
        </p:nvSpPr>
        <p:spPr>
          <a:xfrm rot="5400000" flipH="1">
            <a:off x="3568942" y="3127617"/>
            <a:ext cx="668337" cy="4360379"/>
          </a:xfrm>
          <a:custGeom>
            <a:avLst/>
            <a:gdLst>
              <a:gd name="connsiteX0" fmla="*/ 881150 w 881150"/>
              <a:gd name="connsiteY0" fmla="*/ 6608615 h 7423262"/>
              <a:gd name="connsiteX1" fmla="*/ 881150 w 881150"/>
              <a:gd name="connsiteY1" fmla="*/ 814646 h 7423262"/>
              <a:gd name="connsiteX2" fmla="*/ 881146 w 881150"/>
              <a:gd name="connsiteY2" fmla="*/ 814646 h 7423262"/>
              <a:gd name="connsiteX3" fmla="*/ 440575 w 881150"/>
              <a:gd name="connsiteY3" fmla="*/ 0 h 7423262"/>
              <a:gd name="connsiteX4" fmla="*/ 3 w 881150"/>
              <a:gd name="connsiteY4" fmla="*/ 814646 h 7423262"/>
              <a:gd name="connsiteX5" fmla="*/ 1 w 881150"/>
              <a:gd name="connsiteY5" fmla="*/ 814646 h 7423262"/>
              <a:gd name="connsiteX6" fmla="*/ 1 w 881150"/>
              <a:gd name="connsiteY6" fmla="*/ 814651 h 7423262"/>
              <a:gd name="connsiteX7" fmla="*/ 0 w 881150"/>
              <a:gd name="connsiteY7" fmla="*/ 814652 h 7423262"/>
              <a:gd name="connsiteX8" fmla="*/ 1 w 881150"/>
              <a:gd name="connsiteY8" fmla="*/ 814652 h 7423262"/>
              <a:gd name="connsiteX9" fmla="*/ 1 w 881150"/>
              <a:gd name="connsiteY9" fmla="*/ 6608610 h 7423262"/>
              <a:gd name="connsiteX10" fmla="*/ 0 w 881150"/>
              <a:gd name="connsiteY10" fmla="*/ 6608610 h 7423262"/>
              <a:gd name="connsiteX11" fmla="*/ 1 w 881150"/>
              <a:gd name="connsiteY11" fmla="*/ 6608611 h 7423262"/>
              <a:gd name="connsiteX12" fmla="*/ 1 w 881150"/>
              <a:gd name="connsiteY12" fmla="*/ 6608615 h 7423262"/>
              <a:gd name="connsiteX13" fmla="*/ 3 w 881150"/>
              <a:gd name="connsiteY13" fmla="*/ 6608615 h 7423262"/>
              <a:gd name="connsiteX14" fmla="*/ 440575 w 881150"/>
              <a:gd name="connsiteY14" fmla="*/ 7423262 h 7423262"/>
              <a:gd name="connsiteX15" fmla="*/ 881146 w 881150"/>
              <a:gd name="connsiteY15" fmla="*/ 6608615 h 7423262"/>
              <a:gd name="connsiteX16" fmla="*/ 881150 w 881150"/>
              <a:gd name="connsiteY16" fmla="*/ 6608615 h 7423262"/>
              <a:gd name="connsiteX17" fmla="*/ 840971 w 881150"/>
              <a:gd name="connsiteY17" fmla="*/ 6472362 h 7423262"/>
              <a:gd name="connsiteX18" fmla="*/ 840967 w 881150"/>
              <a:gd name="connsiteY18" fmla="*/ 6472362 h 7423262"/>
              <a:gd name="connsiteX19" fmla="*/ 440574 w 881150"/>
              <a:gd name="connsiteY19" fmla="*/ 7248695 h 7423262"/>
              <a:gd name="connsiteX20" fmla="*/ 40181 w 881150"/>
              <a:gd name="connsiteY20" fmla="*/ 6472362 h 7423262"/>
              <a:gd name="connsiteX21" fmla="*/ 40179 w 881150"/>
              <a:gd name="connsiteY21" fmla="*/ 6472362 h 7423262"/>
              <a:gd name="connsiteX22" fmla="*/ 40179 w 881150"/>
              <a:gd name="connsiteY22" fmla="*/ 6472359 h 7423262"/>
              <a:gd name="connsiteX23" fmla="*/ 40178 w 881150"/>
              <a:gd name="connsiteY23" fmla="*/ 6472358 h 7423262"/>
              <a:gd name="connsiteX24" fmla="*/ 40179 w 881150"/>
              <a:gd name="connsiteY24" fmla="*/ 6472358 h 7423262"/>
              <a:gd name="connsiteX25" fmla="*/ 40179 w 881150"/>
              <a:gd name="connsiteY25" fmla="*/ 950903 h 7423262"/>
              <a:gd name="connsiteX26" fmla="*/ 40178 w 881150"/>
              <a:gd name="connsiteY26" fmla="*/ 950903 h 7423262"/>
              <a:gd name="connsiteX27" fmla="*/ 40179 w 881150"/>
              <a:gd name="connsiteY27" fmla="*/ 950902 h 7423262"/>
              <a:gd name="connsiteX28" fmla="*/ 40179 w 881150"/>
              <a:gd name="connsiteY28" fmla="*/ 950897 h 7423262"/>
              <a:gd name="connsiteX29" fmla="*/ 40181 w 881150"/>
              <a:gd name="connsiteY29" fmla="*/ 950897 h 7423262"/>
              <a:gd name="connsiteX30" fmla="*/ 440574 w 881150"/>
              <a:gd name="connsiteY30" fmla="*/ 174566 h 7423262"/>
              <a:gd name="connsiteX31" fmla="*/ 840967 w 881150"/>
              <a:gd name="connsiteY31" fmla="*/ 950897 h 7423262"/>
              <a:gd name="connsiteX32" fmla="*/ 840971 w 881150"/>
              <a:gd name="connsiteY32" fmla="*/ 950897 h 7423262"/>
              <a:gd name="connsiteX33" fmla="*/ 840971 w 881150"/>
              <a:gd name="connsiteY33" fmla="*/ 6472362 h 74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81150" h="7423262">
                <a:moveTo>
                  <a:pt x="881150" y="6608615"/>
                </a:moveTo>
                <a:lnTo>
                  <a:pt x="881150" y="814646"/>
                </a:lnTo>
                <a:lnTo>
                  <a:pt x="881146" y="814646"/>
                </a:lnTo>
                <a:lnTo>
                  <a:pt x="440575" y="0"/>
                </a:lnTo>
                <a:lnTo>
                  <a:pt x="3" y="814646"/>
                </a:lnTo>
                <a:lnTo>
                  <a:pt x="1" y="814646"/>
                </a:lnTo>
                <a:lnTo>
                  <a:pt x="1" y="814651"/>
                </a:lnTo>
                <a:lnTo>
                  <a:pt x="0" y="814652"/>
                </a:lnTo>
                <a:lnTo>
                  <a:pt x="1" y="814652"/>
                </a:lnTo>
                <a:lnTo>
                  <a:pt x="1" y="6608610"/>
                </a:lnTo>
                <a:lnTo>
                  <a:pt x="0" y="6608610"/>
                </a:lnTo>
                <a:lnTo>
                  <a:pt x="1" y="6608611"/>
                </a:lnTo>
                <a:lnTo>
                  <a:pt x="1" y="6608615"/>
                </a:lnTo>
                <a:lnTo>
                  <a:pt x="3" y="6608615"/>
                </a:lnTo>
                <a:lnTo>
                  <a:pt x="440575" y="7423262"/>
                </a:lnTo>
                <a:lnTo>
                  <a:pt x="881146" y="6608615"/>
                </a:lnTo>
                <a:lnTo>
                  <a:pt x="881150" y="6608615"/>
                </a:lnTo>
                <a:close/>
                <a:moveTo>
                  <a:pt x="840971" y="6472362"/>
                </a:moveTo>
                <a:lnTo>
                  <a:pt x="840967" y="6472362"/>
                </a:lnTo>
                <a:lnTo>
                  <a:pt x="440574" y="7248695"/>
                </a:lnTo>
                <a:lnTo>
                  <a:pt x="40181" y="6472362"/>
                </a:lnTo>
                <a:lnTo>
                  <a:pt x="40179" y="6472362"/>
                </a:lnTo>
                <a:lnTo>
                  <a:pt x="40179" y="6472359"/>
                </a:lnTo>
                <a:lnTo>
                  <a:pt x="40178" y="6472358"/>
                </a:lnTo>
                <a:lnTo>
                  <a:pt x="40179" y="6472358"/>
                </a:lnTo>
                <a:lnTo>
                  <a:pt x="40179" y="950903"/>
                </a:lnTo>
                <a:lnTo>
                  <a:pt x="40178" y="950903"/>
                </a:lnTo>
                <a:lnTo>
                  <a:pt x="40179" y="950902"/>
                </a:lnTo>
                <a:lnTo>
                  <a:pt x="40179" y="950897"/>
                </a:lnTo>
                <a:lnTo>
                  <a:pt x="40181" y="950897"/>
                </a:lnTo>
                <a:lnTo>
                  <a:pt x="440574" y="174566"/>
                </a:lnTo>
                <a:lnTo>
                  <a:pt x="840967" y="950897"/>
                </a:lnTo>
                <a:lnTo>
                  <a:pt x="840971" y="950897"/>
                </a:lnTo>
                <a:lnTo>
                  <a:pt x="840971" y="6472362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EC58359-2D90-4F10-A261-30C62FB31284}"/>
              </a:ext>
            </a:extLst>
          </p:cNvPr>
          <p:cNvSpPr/>
          <p:nvPr/>
        </p:nvSpPr>
        <p:spPr>
          <a:xfrm rot="5400000" flipH="1">
            <a:off x="7793832" y="3247231"/>
            <a:ext cx="666750" cy="4062413"/>
          </a:xfrm>
          <a:custGeom>
            <a:avLst/>
            <a:gdLst>
              <a:gd name="connsiteX0" fmla="*/ 881150 w 881150"/>
              <a:gd name="connsiteY0" fmla="*/ 6608615 h 7423262"/>
              <a:gd name="connsiteX1" fmla="*/ 881150 w 881150"/>
              <a:gd name="connsiteY1" fmla="*/ 814646 h 7423262"/>
              <a:gd name="connsiteX2" fmla="*/ 881146 w 881150"/>
              <a:gd name="connsiteY2" fmla="*/ 814646 h 7423262"/>
              <a:gd name="connsiteX3" fmla="*/ 440575 w 881150"/>
              <a:gd name="connsiteY3" fmla="*/ 0 h 7423262"/>
              <a:gd name="connsiteX4" fmla="*/ 3 w 881150"/>
              <a:gd name="connsiteY4" fmla="*/ 814646 h 7423262"/>
              <a:gd name="connsiteX5" fmla="*/ 1 w 881150"/>
              <a:gd name="connsiteY5" fmla="*/ 814646 h 7423262"/>
              <a:gd name="connsiteX6" fmla="*/ 1 w 881150"/>
              <a:gd name="connsiteY6" fmla="*/ 814651 h 7423262"/>
              <a:gd name="connsiteX7" fmla="*/ 0 w 881150"/>
              <a:gd name="connsiteY7" fmla="*/ 814652 h 7423262"/>
              <a:gd name="connsiteX8" fmla="*/ 1 w 881150"/>
              <a:gd name="connsiteY8" fmla="*/ 814652 h 7423262"/>
              <a:gd name="connsiteX9" fmla="*/ 1 w 881150"/>
              <a:gd name="connsiteY9" fmla="*/ 6608610 h 7423262"/>
              <a:gd name="connsiteX10" fmla="*/ 0 w 881150"/>
              <a:gd name="connsiteY10" fmla="*/ 6608610 h 7423262"/>
              <a:gd name="connsiteX11" fmla="*/ 1 w 881150"/>
              <a:gd name="connsiteY11" fmla="*/ 6608611 h 7423262"/>
              <a:gd name="connsiteX12" fmla="*/ 1 w 881150"/>
              <a:gd name="connsiteY12" fmla="*/ 6608615 h 7423262"/>
              <a:gd name="connsiteX13" fmla="*/ 3 w 881150"/>
              <a:gd name="connsiteY13" fmla="*/ 6608615 h 7423262"/>
              <a:gd name="connsiteX14" fmla="*/ 440575 w 881150"/>
              <a:gd name="connsiteY14" fmla="*/ 7423262 h 7423262"/>
              <a:gd name="connsiteX15" fmla="*/ 881146 w 881150"/>
              <a:gd name="connsiteY15" fmla="*/ 6608615 h 7423262"/>
              <a:gd name="connsiteX16" fmla="*/ 881150 w 881150"/>
              <a:gd name="connsiteY16" fmla="*/ 6608615 h 7423262"/>
              <a:gd name="connsiteX17" fmla="*/ 840971 w 881150"/>
              <a:gd name="connsiteY17" fmla="*/ 6472362 h 7423262"/>
              <a:gd name="connsiteX18" fmla="*/ 840967 w 881150"/>
              <a:gd name="connsiteY18" fmla="*/ 6472362 h 7423262"/>
              <a:gd name="connsiteX19" fmla="*/ 440574 w 881150"/>
              <a:gd name="connsiteY19" fmla="*/ 7248695 h 7423262"/>
              <a:gd name="connsiteX20" fmla="*/ 40181 w 881150"/>
              <a:gd name="connsiteY20" fmla="*/ 6472362 h 7423262"/>
              <a:gd name="connsiteX21" fmla="*/ 40179 w 881150"/>
              <a:gd name="connsiteY21" fmla="*/ 6472362 h 7423262"/>
              <a:gd name="connsiteX22" fmla="*/ 40179 w 881150"/>
              <a:gd name="connsiteY22" fmla="*/ 6472359 h 7423262"/>
              <a:gd name="connsiteX23" fmla="*/ 40178 w 881150"/>
              <a:gd name="connsiteY23" fmla="*/ 6472358 h 7423262"/>
              <a:gd name="connsiteX24" fmla="*/ 40179 w 881150"/>
              <a:gd name="connsiteY24" fmla="*/ 6472358 h 7423262"/>
              <a:gd name="connsiteX25" fmla="*/ 40179 w 881150"/>
              <a:gd name="connsiteY25" fmla="*/ 950903 h 7423262"/>
              <a:gd name="connsiteX26" fmla="*/ 40178 w 881150"/>
              <a:gd name="connsiteY26" fmla="*/ 950903 h 7423262"/>
              <a:gd name="connsiteX27" fmla="*/ 40179 w 881150"/>
              <a:gd name="connsiteY27" fmla="*/ 950902 h 7423262"/>
              <a:gd name="connsiteX28" fmla="*/ 40179 w 881150"/>
              <a:gd name="connsiteY28" fmla="*/ 950897 h 7423262"/>
              <a:gd name="connsiteX29" fmla="*/ 40181 w 881150"/>
              <a:gd name="connsiteY29" fmla="*/ 950897 h 7423262"/>
              <a:gd name="connsiteX30" fmla="*/ 440574 w 881150"/>
              <a:gd name="connsiteY30" fmla="*/ 174566 h 7423262"/>
              <a:gd name="connsiteX31" fmla="*/ 840967 w 881150"/>
              <a:gd name="connsiteY31" fmla="*/ 950897 h 7423262"/>
              <a:gd name="connsiteX32" fmla="*/ 840971 w 881150"/>
              <a:gd name="connsiteY32" fmla="*/ 950897 h 7423262"/>
              <a:gd name="connsiteX33" fmla="*/ 840971 w 881150"/>
              <a:gd name="connsiteY33" fmla="*/ 6472362 h 74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81150" h="7423262">
                <a:moveTo>
                  <a:pt x="881150" y="6608615"/>
                </a:moveTo>
                <a:lnTo>
                  <a:pt x="881150" y="814646"/>
                </a:lnTo>
                <a:lnTo>
                  <a:pt x="881146" y="814646"/>
                </a:lnTo>
                <a:lnTo>
                  <a:pt x="440575" y="0"/>
                </a:lnTo>
                <a:lnTo>
                  <a:pt x="3" y="814646"/>
                </a:lnTo>
                <a:lnTo>
                  <a:pt x="1" y="814646"/>
                </a:lnTo>
                <a:lnTo>
                  <a:pt x="1" y="814651"/>
                </a:lnTo>
                <a:lnTo>
                  <a:pt x="0" y="814652"/>
                </a:lnTo>
                <a:lnTo>
                  <a:pt x="1" y="814652"/>
                </a:lnTo>
                <a:lnTo>
                  <a:pt x="1" y="6608610"/>
                </a:lnTo>
                <a:lnTo>
                  <a:pt x="0" y="6608610"/>
                </a:lnTo>
                <a:lnTo>
                  <a:pt x="1" y="6608611"/>
                </a:lnTo>
                <a:lnTo>
                  <a:pt x="1" y="6608615"/>
                </a:lnTo>
                <a:lnTo>
                  <a:pt x="3" y="6608615"/>
                </a:lnTo>
                <a:lnTo>
                  <a:pt x="440575" y="7423262"/>
                </a:lnTo>
                <a:lnTo>
                  <a:pt x="881146" y="6608615"/>
                </a:lnTo>
                <a:lnTo>
                  <a:pt x="881150" y="6608615"/>
                </a:lnTo>
                <a:close/>
                <a:moveTo>
                  <a:pt x="840971" y="6472362"/>
                </a:moveTo>
                <a:lnTo>
                  <a:pt x="840967" y="6472362"/>
                </a:lnTo>
                <a:lnTo>
                  <a:pt x="440574" y="7248695"/>
                </a:lnTo>
                <a:lnTo>
                  <a:pt x="40181" y="6472362"/>
                </a:lnTo>
                <a:lnTo>
                  <a:pt x="40179" y="6472362"/>
                </a:lnTo>
                <a:lnTo>
                  <a:pt x="40179" y="6472359"/>
                </a:lnTo>
                <a:lnTo>
                  <a:pt x="40178" y="6472358"/>
                </a:lnTo>
                <a:lnTo>
                  <a:pt x="40179" y="6472358"/>
                </a:lnTo>
                <a:lnTo>
                  <a:pt x="40179" y="950903"/>
                </a:lnTo>
                <a:lnTo>
                  <a:pt x="40178" y="950903"/>
                </a:lnTo>
                <a:lnTo>
                  <a:pt x="40179" y="950902"/>
                </a:lnTo>
                <a:lnTo>
                  <a:pt x="40179" y="950897"/>
                </a:lnTo>
                <a:lnTo>
                  <a:pt x="40181" y="950897"/>
                </a:lnTo>
                <a:lnTo>
                  <a:pt x="440574" y="174566"/>
                </a:lnTo>
                <a:lnTo>
                  <a:pt x="840967" y="950897"/>
                </a:lnTo>
                <a:lnTo>
                  <a:pt x="840971" y="950897"/>
                </a:lnTo>
                <a:lnTo>
                  <a:pt x="840971" y="6472362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7110281-C34D-41D2-A7BA-DF8639CBDA32}"/>
              </a:ext>
            </a:extLst>
          </p:cNvPr>
          <p:cNvSpPr/>
          <p:nvPr/>
        </p:nvSpPr>
        <p:spPr>
          <a:xfrm rot="16200000">
            <a:off x="5529266" y="1686329"/>
            <a:ext cx="585926" cy="1162974"/>
          </a:xfrm>
          <a:custGeom>
            <a:avLst/>
            <a:gdLst>
              <a:gd name="connsiteX0" fmla="*/ 4439 w 585926"/>
              <a:gd name="connsiteY0" fmla="*/ 0 h 1162974"/>
              <a:gd name="connsiteX1" fmla="*/ 585926 w 585926"/>
              <a:gd name="connsiteY1" fmla="*/ 581487 h 1162974"/>
              <a:gd name="connsiteX2" fmla="*/ 4439 w 585926"/>
              <a:gd name="connsiteY2" fmla="*/ 1162974 h 1162974"/>
              <a:gd name="connsiteX3" fmla="*/ 0 w 585926"/>
              <a:gd name="connsiteY3" fmla="*/ 1162527 h 1162974"/>
              <a:gd name="connsiteX4" fmla="*/ 0 w 585926"/>
              <a:gd name="connsiteY4" fmla="*/ 448 h 1162974"/>
              <a:gd name="connsiteX5" fmla="*/ 4439 w 585926"/>
              <a:gd name="connsiteY5" fmla="*/ 0 h 1162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5926" h="1162974">
                <a:moveTo>
                  <a:pt x="4439" y="0"/>
                </a:moveTo>
                <a:cubicBezTo>
                  <a:pt x="325585" y="0"/>
                  <a:pt x="585926" y="260341"/>
                  <a:pt x="585926" y="581487"/>
                </a:cubicBezTo>
                <a:cubicBezTo>
                  <a:pt x="585926" y="902633"/>
                  <a:pt x="325585" y="1162974"/>
                  <a:pt x="4439" y="1162974"/>
                </a:cubicBezTo>
                <a:lnTo>
                  <a:pt x="0" y="1162527"/>
                </a:lnTo>
                <a:lnTo>
                  <a:pt x="0" y="448"/>
                </a:lnTo>
                <a:lnTo>
                  <a:pt x="4439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9DCD48A-09C6-4080-859E-D132F85B01EE}"/>
              </a:ext>
            </a:extLst>
          </p:cNvPr>
          <p:cNvGrpSpPr>
            <a:grpSpLocks/>
          </p:cNvGrpSpPr>
          <p:nvPr/>
        </p:nvGrpSpPr>
        <p:grpSpPr bwMode="auto">
          <a:xfrm>
            <a:off x="5240338" y="2003425"/>
            <a:ext cx="1163637" cy="1079500"/>
            <a:chOff x="2468443" y="1809549"/>
            <a:chExt cx="1162079" cy="1080133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81CC562-4DE0-4EA3-959F-5221496706F9}"/>
                </a:ext>
              </a:extLst>
            </p:cNvPr>
            <p:cNvSpPr/>
            <p:nvPr/>
          </p:nvSpPr>
          <p:spPr>
            <a:xfrm rot="16200000">
              <a:off x="2761183" y="2020342"/>
              <a:ext cx="576600" cy="1162079"/>
            </a:xfrm>
            <a:custGeom>
              <a:avLst/>
              <a:gdLst>
                <a:gd name="connsiteX0" fmla="*/ 577048 w 577048"/>
                <a:gd name="connsiteY0" fmla="*/ 0 h 1162079"/>
                <a:gd name="connsiteX1" fmla="*/ 577048 w 577048"/>
                <a:gd name="connsiteY1" fmla="*/ 1162079 h 1162079"/>
                <a:gd name="connsiteX2" fmla="*/ 464297 w 577048"/>
                <a:gd name="connsiteY2" fmla="*/ 1150712 h 1162079"/>
                <a:gd name="connsiteX3" fmla="*/ 0 w 577048"/>
                <a:gd name="connsiteY3" fmla="*/ 581039 h 1162079"/>
                <a:gd name="connsiteX4" fmla="*/ 464297 w 577048"/>
                <a:gd name="connsiteY4" fmla="*/ 11366 h 1162079"/>
                <a:gd name="connsiteX5" fmla="*/ 577048 w 577048"/>
                <a:gd name="connsiteY5" fmla="*/ 0 h 1162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7048" h="1162079">
                  <a:moveTo>
                    <a:pt x="577048" y="0"/>
                  </a:moveTo>
                  <a:lnTo>
                    <a:pt x="577048" y="1162079"/>
                  </a:lnTo>
                  <a:lnTo>
                    <a:pt x="464297" y="1150712"/>
                  </a:lnTo>
                  <a:cubicBezTo>
                    <a:pt x="199323" y="1096491"/>
                    <a:pt x="0" y="862042"/>
                    <a:pt x="0" y="581039"/>
                  </a:cubicBezTo>
                  <a:cubicBezTo>
                    <a:pt x="0" y="300036"/>
                    <a:pt x="199323" y="65587"/>
                    <a:pt x="464297" y="11366"/>
                  </a:cubicBezTo>
                  <a:lnTo>
                    <a:pt x="577048" y="0"/>
                  </a:lnTo>
                  <a:close/>
                </a:path>
              </a:pathLst>
            </a:custGeom>
            <a:solidFill>
              <a:srgbClr val="C00000"/>
            </a:solidFill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B1353C6-DEF0-4676-8DE6-6BC11A7F0659}"/>
                </a:ext>
              </a:extLst>
            </p:cNvPr>
            <p:cNvSpPr/>
            <p:nvPr/>
          </p:nvSpPr>
          <p:spPr>
            <a:xfrm>
              <a:off x="2518330" y="1809549"/>
              <a:ext cx="1062303" cy="103457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46C7CC5-79CF-4E27-BDD4-1773B19BABAE}"/>
              </a:ext>
            </a:extLst>
          </p:cNvPr>
          <p:cNvSpPr/>
          <p:nvPr/>
        </p:nvSpPr>
        <p:spPr>
          <a:xfrm flipH="1">
            <a:off x="5648325" y="2233613"/>
            <a:ext cx="468313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62AC255-B745-40F3-895D-420960DC4A84}"/>
              </a:ext>
            </a:extLst>
          </p:cNvPr>
          <p:cNvSpPr/>
          <p:nvPr/>
        </p:nvSpPr>
        <p:spPr>
          <a:xfrm flipH="1">
            <a:off x="5649913" y="2271713"/>
            <a:ext cx="468312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73F8919-EA5B-4322-AACF-63CC4A3AF2B3}"/>
              </a:ext>
            </a:extLst>
          </p:cNvPr>
          <p:cNvSpPr/>
          <p:nvPr/>
        </p:nvSpPr>
        <p:spPr>
          <a:xfrm flipH="1">
            <a:off x="5592763" y="2252663"/>
            <a:ext cx="468312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F732FE-6911-4252-824F-DA92FF4EEC35}"/>
              </a:ext>
            </a:extLst>
          </p:cNvPr>
          <p:cNvSpPr/>
          <p:nvPr/>
        </p:nvSpPr>
        <p:spPr>
          <a:xfrm flipH="1">
            <a:off x="5592763" y="2281238"/>
            <a:ext cx="468312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2D04EDC-EE30-4276-BA7D-21157D387C3F}"/>
              </a:ext>
            </a:extLst>
          </p:cNvPr>
          <p:cNvSpPr/>
          <p:nvPr/>
        </p:nvSpPr>
        <p:spPr>
          <a:xfrm flipH="1">
            <a:off x="5603875" y="2203450"/>
            <a:ext cx="468313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815075B-F854-4CAA-A5E0-035DAC857414}"/>
              </a:ext>
            </a:extLst>
          </p:cNvPr>
          <p:cNvSpPr/>
          <p:nvPr/>
        </p:nvSpPr>
        <p:spPr>
          <a:xfrm flipH="1">
            <a:off x="5614988" y="2241550"/>
            <a:ext cx="468312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06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177A931-DA66-4FFD-8397-6DF9BAC59216}"/>
              </a:ext>
            </a:extLst>
          </p:cNvPr>
          <p:cNvSpPr/>
          <p:nvPr/>
        </p:nvSpPr>
        <p:spPr>
          <a:xfrm flipH="1">
            <a:off x="5619750" y="2233613"/>
            <a:ext cx="468313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08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340E71C-6648-433E-80B1-89BDC5947777}"/>
              </a:ext>
            </a:extLst>
          </p:cNvPr>
          <p:cNvSpPr/>
          <p:nvPr/>
        </p:nvSpPr>
        <p:spPr>
          <a:xfrm flipH="1">
            <a:off x="5680075" y="2216150"/>
            <a:ext cx="468313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09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209A7FF-BBF0-4F32-970E-BC24315476BB}"/>
              </a:ext>
            </a:extLst>
          </p:cNvPr>
          <p:cNvSpPr/>
          <p:nvPr/>
        </p:nvSpPr>
        <p:spPr>
          <a:xfrm flipH="1">
            <a:off x="5619750" y="2212975"/>
            <a:ext cx="468313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10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87F1645-38E1-43B3-A1A9-1FAE4E0A5D56}"/>
              </a:ext>
            </a:extLst>
          </p:cNvPr>
          <p:cNvSpPr/>
          <p:nvPr/>
        </p:nvSpPr>
        <p:spPr>
          <a:xfrm rot="5400000" flipH="1">
            <a:off x="5396707" y="-2301082"/>
            <a:ext cx="939800" cy="10520363"/>
          </a:xfrm>
          <a:custGeom>
            <a:avLst/>
            <a:gdLst>
              <a:gd name="connsiteX0" fmla="*/ 881150 w 881150"/>
              <a:gd name="connsiteY0" fmla="*/ 6608615 h 7423262"/>
              <a:gd name="connsiteX1" fmla="*/ 881150 w 881150"/>
              <a:gd name="connsiteY1" fmla="*/ 814646 h 7423262"/>
              <a:gd name="connsiteX2" fmla="*/ 881146 w 881150"/>
              <a:gd name="connsiteY2" fmla="*/ 814646 h 7423262"/>
              <a:gd name="connsiteX3" fmla="*/ 440575 w 881150"/>
              <a:gd name="connsiteY3" fmla="*/ 0 h 7423262"/>
              <a:gd name="connsiteX4" fmla="*/ 3 w 881150"/>
              <a:gd name="connsiteY4" fmla="*/ 814646 h 7423262"/>
              <a:gd name="connsiteX5" fmla="*/ 1 w 881150"/>
              <a:gd name="connsiteY5" fmla="*/ 814646 h 7423262"/>
              <a:gd name="connsiteX6" fmla="*/ 1 w 881150"/>
              <a:gd name="connsiteY6" fmla="*/ 814651 h 7423262"/>
              <a:gd name="connsiteX7" fmla="*/ 0 w 881150"/>
              <a:gd name="connsiteY7" fmla="*/ 814652 h 7423262"/>
              <a:gd name="connsiteX8" fmla="*/ 1 w 881150"/>
              <a:gd name="connsiteY8" fmla="*/ 814652 h 7423262"/>
              <a:gd name="connsiteX9" fmla="*/ 1 w 881150"/>
              <a:gd name="connsiteY9" fmla="*/ 6608610 h 7423262"/>
              <a:gd name="connsiteX10" fmla="*/ 0 w 881150"/>
              <a:gd name="connsiteY10" fmla="*/ 6608610 h 7423262"/>
              <a:gd name="connsiteX11" fmla="*/ 1 w 881150"/>
              <a:gd name="connsiteY11" fmla="*/ 6608611 h 7423262"/>
              <a:gd name="connsiteX12" fmla="*/ 1 w 881150"/>
              <a:gd name="connsiteY12" fmla="*/ 6608615 h 7423262"/>
              <a:gd name="connsiteX13" fmla="*/ 3 w 881150"/>
              <a:gd name="connsiteY13" fmla="*/ 6608615 h 7423262"/>
              <a:gd name="connsiteX14" fmla="*/ 440575 w 881150"/>
              <a:gd name="connsiteY14" fmla="*/ 7423262 h 7423262"/>
              <a:gd name="connsiteX15" fmla="*/ 881146 w 881150"/>
              <a:gd name="connsiteY15" fmla="*/ 6608615 h 7423262"/>
              <a:gd name="connsiteX16" fmla="*/ 881150 w 881150"/>
              <a:gd name="connsiteY16" fmla="*/ 6608615 h 7423262"/>
              <a:gd name="connsiteX17" fmla="*/ 840971 w 881150"/>
              <a:gd name="connsiteY17" fmla="*/ 6472362 h 7423262"/>
              <a:gd name="connsiteX18" fmla="*/ 840967 w 881150"/>
              <a:gd name="connsiteY18" fmla="*/ 6472362 h 7423262"/>
              <a:gd name="connsiteX19" fmla="*/ 440574 w 881150"/>
              <a:gd name="connsiteY19" fmla="*/ 7248695 h 7423262"/>
              <a:gd name="connsiteX20" fmla="*/ 40181 w 881150"/>
              <a:gd name="connsiteY20" fmla="*/ 6472362 h 7423262"/>
              <a:gd name="connsiteX21" fmla="*/ 40179 w 881150"/>
              <a:gd name="connsiteY21" fmla="*/ 6472362 h 7423262"/>
              <a:gd name="connsiteX22" fmla="*/ 40179 w 881150"/>
              <a:gd name="connsiteY22" fmla="*/ 6472359 h 7423262"/>
              <a:gd name="connsiteX23" fmla="*/ 40178 w 881150"/>
              <a:gd name="connsiteY23" fmla="*/ 6472358 h 7423262"/>
              <a:gd name="connsiteX24" fmla="*/ 40179 w 881150"/>
              <a:gd name="connsiteY24" fmla="*/ 6472358 h 7423262"/>
              <a:gd name="connsiteX25" fmla="*/ 40179 w 881150"/>
              <a:gd name="connsiteY25" fmla="*/ 950903 h 7423262"/>
              <a:gd name="connsiteX26" fmla="*/ 40178 w 881150"/>
              <a:gd name="connsiteY26" fmla="*/ 950903 h 7423262"/>
              <a:gd name="connsiteX27" fmla="*/ 40179 w 881150"/>
              <a:gd name="connsiteY27" fmla="*/ 950902 h 7423262"/>
              <a:gd name="connsiteX28" fmla="*/ 40179 w 881150"/>
              <a:gd name="connsiteY28" fmla="*/ 950897 h 7423262"/>
              <a:gd name="connsiteX29" fmla="*/ 40181 w 881150"/>
              <a:gd name="connsiteY29" fmla="*/ 950897 h 7423262"/>
              <a:gd name="connsiteX30" fmla="*/ 440574 w 881150"/>
              <a:gd name="connsiteY30" fmla="*/ 174566 h 7423262"/>
              <a:gd name="connsiteX31" fmla="*/ 840967 w 881150"/>
              <a:gd name="connsiteY31" fmla="*/ 950897 h 7423262"/>
              <a:gd name="connsiteX32" fmla="*/ 840971 w 881150"/>
              <a:gd name="connsiteY32" fmla="*/ 950897 h 7423262"/>
              <a:gd name="connsiteX33" fmla="*/ 840971 w 881150"/>
              <a:gd name="connsiteY33" fmla="*/ 6472362 h 74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81150" h="7423262">
                <a:moveTo>
                  <a:pt x="881150" y="6608615"/>
                </a:moveTo>
                <a:lnTo>
                  <a:pt x="881150" y="814646"/>
                </a:lnTo>
                <a:lnTo>
                  <a:pt x="881146" y="814646"/>
                </a:lnTo>
                <a:lnTo>
                  <a:pt x="440575" y="0"/>
                </a:lnTo>
                <a:lnTo>
                  <a:pt x="3" y="814646"/>
                </a:lnTo>
                <a:lnTo>
                  <a:pt x="1" y="814646"/>
                </a:lnTo>
                <a:lnTo>
                  <a:pt x="1" y="814651"/>
                </a:lnTo>
                <a:lnTo>
                  <a:pt x="0" y="814652"/>
                </a:lnTo>
                <a:lnTo>
                  <a:pt x="1" y="814652"/>
                </a:lnTo>
                <a:lnTo>
                  <a:pt x="1" y="6608610"/>
                </a:lnTo>
                <a:lnTo>
                  <a:pt x="0" y="6608610"/>
                </a:lnTo>
                <a:lnTo>
                  <a:pt x="1" y="6608611"/>
                </a:lnTo>
                <a:lnTo>
                  <a:pt x="1" y="6608615"/>
                </a:lnTo>
                <a:lnTo>
                  <a:pt x="3" y="6608615"/>
                </a:lnTo>
                <a:lnTo>
                  <a:pt x="440575" y="7423262"/>
                </a:lnTo>
                <a:lnTo>
                  <a:pt x="881146" y="6608615"/>
                </a:lnTo>
                <a:lnTo>
                  <a:pt x="881150" y="6608615"/>
                </a:lnTo>
                <a:close/>
                <a:moveTo>
                  <a:pt x="840971" y="6472362"/>
                </a:moveTo>
                <a:lnTo>
                  <a:pt x="840967" y="6472362"/>
                </a:lnTo>
                <a:lnTo>
                  <a:pt x="440574" y="7248695"/>
                </a:lnTo>
                <a:lnTo>
                  <a:pt x="40181" y="6472362"/>
                </a:lnTo>
                <a:lnTo>
                  <a:pt x="40179" y="6472362"/>
                </a:lnTo>
                <a:lnTo>
                  <a:pt x="40179" y="6472359"/>
                </a:lnTo>
                <a:lnTo>
                  <a:pt x="40178" y="6472358"/>
                </a:lnTo>
                <a:lnTo>
                  <a:pt x="40179" y="6472358"/>
                </a:lnTo>
                <a:lnTo>
                  <a:pt x="40179" y="950903"/>
                </a:lnTo>
                <a:lnTo>
                  <a:pt x="40178" y="950903"/>
                </a:lnTo>
                <a:lnTo>
                  <a:pt x="40179" y="950902"/>
                </a:lnTo>
                <a:lnTo>
                  <a:pt x="40179" y="950897"/>
                </a:lnTo>
                <a:lnTo>
                  <a:pt x="40181" y="950897"/>
                </a:lnTo>
                <a:lnTo>
                  <a:pt x="440574" y="174566"/>
                </a:lnTo>
                <a:lnTo>
                  <a:pt x="840967" y="950897"/>
                </a:lnTo>
                <a:lnTo>
                  <a:pt x="840971" y="950897"/>
                </a:lnTo>
                <a:lnTo>
                  <a:pt x="840971" y="6472362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FA2B59-F041-4A20-AEA4-7B4B89C46238}"/>
              </a:ext>
            </a:extLst>
          </p:cNvPr>
          <p:cNvSpPr txBox="1"/>
          <p:nvPr/>
        </p:nvSpPr>
        <p:spPr>
          <a:xfrm>
            <a:off x="1400636" y="2657664"/>
            <a:ext cx="9152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CC9900"/>
                </a:solidFill>
              </a:rPr>
              <a:t>ছেলের প্রশ্নের উত্তর দিতে মায়ের দ্বিগুণ জ্বালা বেড়ে যায় কেন?</a:t>
            </a:r>
            <a:endParaRPr lang="en-US" sz="2800" dirty="0">
              <a:solidFill>
                <a:srgbClr val="CC9900"/>
              </a:solidFill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7468D53-6069-4A22-B959-CB9F97AB89A7}"/>
              </a:ext>
            </a:extLst>
          </p:cNvPr>
          <p:cNvGrpSpPr/>
          <p:nvPr/>
        </p:nvGrpSpPr>
        <p:grpSpPr>
          <a:xfrm>
            <a:off x="1518407" y="3912356"/>
            <a:ext cx="4503827" cy="683457"/>
            <a:chOff x="2743201" y="2476869"/>
            <a:chExt cx="4776183" cy="727970"/>
          </a:xfrm>
          <a:solidFill>
            <a:srgbClr val="009900"/>
          </a:solidFill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98F03F8-8C19-493F-8BAA-FDE1359C6139}"/>
                </a:ext>
              </a:extLst>
            </p:cNvPr>
            <p:cNvSpPr/>
            <p:nvPr/>
          </p:nvSpPr>
          <p:spPr>
            <a:xfrm>
              <a:off x="3471169" y="2476870"/>
              <a:ext cx="3320248" cy="7279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C9B09D8C-3628-45D3-B66C-30983E6C16F4}"/>
                </a:ext>
              </a:extLst>
            </p:cNvPr>
            <p:cNvSpPr/>
            <p:nvPr/>
          </p:nvSpPr>
          <p:spPr>
            <a:xfrm rot="16200000">
              <a:off x="2743203" y="2476867"/>
              <a:ext cx="727968" cy="72797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226DC60C-871B-44A8-ABDD-7B1CAA7C698A}"/>
                </a:ext>
              </a:extLst>
            </p:cNvPr>
            <p:cNvSpPr/>
            <p:nvPr/>
          </p:nvSpPr>
          <p:spPr>
            <a:xfrm rot="5400000" flipH="1">
              <a:off x="6791415" y="2476869"/>
              <a:ext cx="727968" cy="72797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3CD27FBA-88E8-4F8B-B22B-47165CE5956C}"/>
              </a:ext>
            </a:extLst>
          </p:cNvPr>
          <p:cNvSpPr txBox="1"/>
          <p:nvPr/>
        </p:nvSpPr>
        <p:spPr>
          <a:xfrm>
            <a:off x="1697020" y="4016268"/>
            <a:ext cx="4191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CC9900"/>
                </a:solidFill>
              </a:rPr>
              <a:t>ক)ছেলের চাহিদা মেটাতে পারেনা</a:t>
            </a:r>
            <a:endParaRPr lang="en-US" sz="2400" dirty="0">
              <a:solidFill>
                <a:srgbClr val="CC99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E4F84F-41E1-4F59-AA43-AB8FCD5CA3E1}"/>
              </a:ext>
            </a:extLst>
          </p:cNvPr>
          <p:cNvSpPr txBox="1"/>
          <p:nvPr/>
        </p:nvSpPr>
        <p:spPr>
          <a:xfrm>
            <a:off x="6588728" y="4078717"/>
            <a:ext cx="3822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CC9900"/>
                </a:solidFill>
              </a:rPr>
              <a:t>খ)মা অন্য কাজে ব্যস্ত </a:t>
            </a:r>
            <a:endParaRPr lang="en-US" sz="2400" dirty="0">
              <a:solidFill>
                <a:srgbClr val="CC99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60C59F-5695-4F8E-8AE6-9F44B806AB01}"/>
              </a:ext>
            </a:extLst>
          </p:cNvPr>
          <p:cNvSpPr txBox="1"/>
          <p:nvPr/>
        </p:nvSpPr>
        <p:spPr>
          <a:xfrm>
            <a:off x="2033586" y="5124450"/>
            <a:ext cx="3646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>
                <a:solidFill>
                  <a:srgbClr val="CC9900"/>
                </a:solidFill>
              </a:rPr>
              <a:t>গ) </a:t>
            </a:r>
            <a:r>
              <a:rPr lang="bn-BD" sz="2400" dirty="0">
                <a:solidFill>
                  <a:srgbClr val="CC9900"/>
                </a:solidFill>
              </a:rPr>
              <a:t>ছেলের কথায় বিরক্ত হয়</a:t>
            </a:r>
            <a:endParaRPr lang="en-US" sz="2000" dirty="0">
              <a:solidFill>
                <a:srgbClr val="CC99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A89F274-E6D9-4B50-838D-D2094ED267A3}"/>
              </a:ext>
            </a:extLst>
          </p:cNvPr>
          <p:cNvSpPr txBox="1"/>
          <p:nvPr/>
        </p:nvSpPr>
        <p:spPr>
          <a:xfrm>
            <a:off x="6432721" y="5124450"/>
            <a:ext cx="3298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>
                <a:solidFill>
                  <a:srgbClr val="CC9900"/>
                </a:solidFill>
              </a:rPr>
              <a:t>ঘ)</a:t>
            </a:r>
            <a:r>
              <a:rPr lang="bn-BD" sz="2400" dirty="0">
                <a:solidFill>
                  <a:srgbClr val="CC9900"/>
                </a:solidFill>
              </a:rPr>
              <a:t>ছেলে বেশি প্রশ্ন করে</a:t>
            </a:r>
            <a:endParaRPr lang="en-US" sz="2000" dirty="0">
              <a:solidFill>
                <a:srgbClr val="CC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381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0"/>
                            </p:stCondLst>
                            <p:childTnLst>
                              <p:par>
                                <p:cTn id="7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17" presetClass="exit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7" presetClass="exit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7" presetClass="exit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7" presetClass="exit" presetSubtype="1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7" presetClass="exit" presetSubtype="1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7" presetClass="exit" presetSubtype="1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7" presetClass="exit" presetSubtype="1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7" presetClass="exit" presetSubtype="1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7" presetClass="exit" presetSubtype="1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7" presetClass="exit" presetSubtype="1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3" grpId="0"/>
      <p:bldP spid="4" grpId="0"/>
      <p:bldP spid="5" grpId="0"/>
      <p:bldP spid="6" grpId="0"/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9BF89E2-67A7-40EF-A486-C4AD5F9263D5}"/>
              </a:ext>
            </a:extLst>
          </p:cNvPr>
          <p:cNvSpPr/>
          <p:nvPr/>
        </p:nvSpPr>
        <p:spPr>
          <a:xfrm>
            <a:off x="167987" y="125835"/>
            <a:ext cx="11897301" cy="6606330"/>
          </a:xfrm>
          <a:prstGeom prst="roundRect">
            <a:avLst>
              <a:gd name="adj" fmla="val 2826"/>
            </a:avLst>
          </a:prstGeom>
          <a:solidFill>
            <a:schemeClr val="tx1">
              <a:lumMod val="85000"/>
              <a:lumOff val="15000"/>
            </a:schemeClr>
          </a:solidFill>
          <a:ln w="76200"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B67985-2E03-4758-B280-E78E48E7E4E9}"/>
              </a:ext>
            </a:extLst>
          </p:cNvPr>
          <p:cNvSpPr/>
          <p:nvPr/>
        </p:nvSpPr>
        <p:spPr>
          <a:xfrm flipH="1">
            <a:off x="5654675" y="2271713"/>
            <a:ext cx="468313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07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49A6EC9-1EA8-48B9-A035-2ABE1E17DFD8}"/>
              </a:ext>
            </a:extLst>
          </p:cNvPr>
          <p:cNvSpPr/>
          <p:nvPr/>
        </p:nvSpPr>
        <p:spPr>
          <a:xfrm rot="5400000" flipH="1">
            <a:off x="3575292" y="2048118"/>
            <a:ext cx="668337" cy="4373078"/>
          </a:xfrm>
          <a:custGeom>
            <a:avLst/>
            <a:gdLst>
              <a:gd name="connsiteX0" fmla="*/ 881150 w 881150"/>
              <a:gd name="connsiteY0" fmla="*/ 6608615 h 7423262"/>
              <a:gd name="connsiteX1" fmla="*/ 881150 w 881150"/>
              <a:gd name="connsiteY1" fmla="*/ 814646 h 7423262"/>
              <a:gd name="connsiteX2" fmla="*/ 881146 w 881150"/>
              <a:gd name="connsiteY2" fmla="*/ 814646 h 7423262"/>
              <a:gd name="connsiteX3" fmla="*/ 440575 w 881150"/>
              <a:gd name="connsiteY3" fmla="*/ 0 h 7423262"/>
              <a:gd name="connsiteX4" fmla="*/ 3 w 881150"/>
              <a:gd name="connsiteY4" fmla="*/ 814646 h 7423262"/>
              <a:gd name="connsiteX5" fmla="*/ 1 w 881150"/>
              <a:gd name="connsiteY5" fmla="*/ 814646 h 7423262"/>
              <a:gd name="connsiteX6" fmla="*/ 1 w 881150"/>
              <a:gd name="connsiteY6" fmla="*/ 814651 h 7423262"/>
              <a:gd name="connsiteX7" fmla="*/ 0 w 881150"/>
              <a:gd name="connsiteY7" fmla="*/ 814652 h 7423262"/>
              <a:gd name="connsiteX8" fmla="*/ 1 w 881150"/>
              <a:gd name="connsiteY8" fmla="*/ 814652 h 7423262"/>
              <a:gd name="connsiteX9" fmla="*/ 1 w 881150"/>
              <a:gd name="connsiteY9" fmla="*/ 6608610 h 7423262"/>
              <a:gd name="connsiteX10" fmla="*/ 0 w 881150"/>
              <a:gd name="connsiteY10" fmla="*/ 6608610 h 7423262"/>
              <a:gd name="connsiteX11" fmla="*/ 1 w 881150"/>
              <a:gd name="connsiteY11" fmla="*/ 6608611 h 7423262"/>
              <a:gd name="connsiteX12" fmla="*/ 1 w 881150"/>
              <a:gd name="connsiteY12" fmla="*/ 6608615 h 7423262"/>
              <a:gd name="connsiteX13" fmla="*/ 3 w 881150"/>
              <a:gd name="connsiteY13" fmla="*/ 6608615 h 7423262"/>
              <a:gd name="connsiteX14" fmla="*/ 440575 w 881150"/>
              <a:gd name="connsiteY14" fmla="*/ 7423262 h 7423262"/>
              <a:gd name="connsiteX15" fmla="*/ 881146 w 881150"/>
              <a:gd name="connsiteY15" fmla="*/ 6608615 h 7423262"/>
              <a:gd name="connsiteX16" fmla="*/ 881150 w 881150"/>
              <a:gd name="connsiteY16" fmla="*/ 6608615 h 7423262"/>
              <a:gd name="connsiteX17" fmla="*/ 840971 w 881150"/>
              <a:gd name="connsiteY17" fmla="*/ 6472362 h 7423262"/>
              <a:gd name="connsiteX18" fmla="*/ 840967 w 881150"/>
              <a:gd name="connsiteY18" fmla="*/ 6472362 h 7423262"/>
              <a:gd name="connsiteX19" fmla="*/ 440574 w 881150"/>
              <a:gd name="connsiteY19" fmla="*/ 7248695 h 7423262"/>
              <a:gd name="connsiteX20" fmla="*/ 40181 w 881150"/>
              <a:gd name="connsiteY20" fmla="*/ 6472362 h 7423262"/>
              <a:gd name="connsiteX21" fmla="*/ 40179 w 881150"/>
              <a:gd name="connsiteY21" fmla="*/ 6472362 h 7423262"/>
              <a:gd name="connsiteX22" fmla="*/ 40179 w 881150"/>
              <a:gd name="connsiteY22" fmla="*/ 6472359 h 7423262"/>
              <a:gd name="connsiteX23" fmla="*/ 40178 w 881150"/>
              <a:gd name="connsiteY23" fmla="*/ 6472358 h 7423262"/>
              <a:gd name="connsiteX24" fmla="*/ 40179 w 881150"/>
              <a:gd name="connsiteY24" fmla="*/ 6472358 h 7423262"/>
              <a:gd name="connsiteX25" fmla="*/ 40179 w 881150"/>
              <a:gd name="connsiteY25" fmla="*/ 950903 h 7423262"/>
              <a:gd name="connsiteX26" fmla="*/ 40178 w 881150"/>
              <a:gd name="connsiteY26" fmla="*/ 950903 h 7423262"/>
              <a:gd name="connsiteX27" fmla="*/ 40179 w 881150"/>
              <a:gd name="connsiteY27" fmla="*/ 950902 h 7423262"/>
              <a:gd name="connsiteX28" fmla="*/ 40179 w 881150"/>
              <a:gd name="connsiteY28" fmla="*/ 950897 h 7423262"/>
              <a:gd name="connsiteX29" fmla="*/ 40181 w 881150"/>
              <a:gd name="connsiteY29" fmla="*/ 950897 h 7423262"/>
              <a:gd name="connsiteX30" fmla="*/ 440574 w 881150"/>
              <a:gd name="connsiteY30" fmla="*/ 174566 h 7423262"/>
              <a:gd name="connsiteX31" fmla="*/ 840967 w 881150"/>
              <a:gd name="connsiteY31" fmla="*/ 950897 h 7423262"/>
              <a:gd name="connsiteX32" fmla="*/ 840971 w 881150"/>
              <a:gd name="connsiteY32" fmla="*/ 950897 h 7423262"/>
              <a:gd name="connsiteX33" fmla="*/ 840971 w 881150"/>
              <a:gd name="connsiteY33" fmla="*/ 6472362 h 74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81150" h="7423262">
                <a:moveTo>
                  <a:pt x="881150" y="6608615"/>
                </a:moveTo>
                <a:lnTo>
                  <a:pt x="881150" y="814646"/>
                </a:lnTo>
                <a:lnTo>
                  <a:pt x="881146" y="814646"/>
                </a:lnTo>
                <a:lnTo>
                  <a:pt x="440575" y="0"/>
                </a:lnTo>
                <a:lnTo>
                  <a:pt x="3" y="814646"/>
                </a:lnTo>
                <a:lnTo>
                  <a:pt x="1" y="814646"/>
                </a:lnTo>
                <a:lnTo>
                  <a:pt x="1" y="814651"/>
                </a:lnTo>
                <a:lnTo>
                  <a:pt x="0" y="814652"/>
                </a:lnTo>
                <a:lnTo>
                  <a:pt x="1" y="814652"/>
                </a:lnTo>
                <a:lnTo>
                  <a:pt x="1" y="6608610"/>
                </a:lnTo>
                <a:lnTo>
                  <a:pt x="0" y="6608610"/>
                </a:lnTo>
                <a:lnTo>
                  <a:pt x="1" y="6608611"/>
                </a:lnTo>
                <a:lnTo>
                  <a:pt x="1" y="6608615"/>
                </a:lnTo>
                <a:lnTo>
                  <a:pt x="3" y="6608615"/>
                </a:lnTo>
                <a:lnTo>
                  <a:pt x="440575" y="7423262"/>
                </a:lnTo>
                <a:lnTo>
                  <a:pt x="881146" y="6608615"/>
                </a:lnTo>
                <a:lnTo>
                  <a:pt x="881150" y="6608615"/>
                </a:lnTo>
                <a:close/>
                <a:moveTo>
                  <a:pt x="840971" y="6472362"/>
                </a:moveTo>
                <a:lnTo>
                  <a:pt x="840967" y="6472362"/>
                </a:lnTo>
                <a:lnTo>
                  <a:pt x="440574" y="7248695"/>
                </a:lnTo>
                <a:lnTo>
                  <a:pt x="40181" y="6472362"/>
                </a:lnTo>
                <a:lnTo>
                  <a:pt x="40179" y="6472362"/>
                </a:lnTo>
                <a:lnTo>
                  <a:pt x="40179" y="6472359"/>
                </a:lnTo>
                <a:lnTo>
                  <a:pt x="40178" y="6472358"/>
                </a:lnTo>
                <a:lnTo>
                  <a:pt x="40179" y="6472358"/>
                </a:lnTo>
                <a:lnTo>
                  <a:pt x="40179" y="950903"/>
                </a:lnTo>
                <a:lnTo>
                  <a:pt x="40178" y="950903"/>
                </a:lnTo>
                <a:lnTo>
                  <a:pt x="40179" y="950902"/>
                </a:lnTo>
                <a:lnTo>
                  <a:pt x="40179" y="950897"/>
                </a:lnTo>
                <a:lnTo>
                  <a:pt x="40181" y="950897"/>
                </a:lnTo>
                <a:lnTo>
                  <a:pt x="440574" y="174566"/>
                </a:lnTo>
                <a:lnTo>
                  <a:pt x="840967" y="950897"/>
                </a:lnTo>
                <a:lnTo>
                  <a:pt x="840971" y="950897"/>
                </a:lnTo>
                <a:lnTo>
                  <a:pt x="840971" y="6472362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6061F7-2A1F-428B-AC0D-FD356A8252A4}"/>
              </a:ext>
            </a:extLst>
          </p:cNvPr>
          <p:cNvSpPr/>
          <p:nvPr/>
        </p:nvSpPr>
        <p:spPr>
          <a:xfrm rot="5400000" flipH="1">
            <a:off x="7797800" y="2228850"/>
            <a:ext cx="668338" cy="4065588"/>
          </a:xfrm>
          <a:custGeom>
            <a:avLst/>
            <a:gdLst>
              <a:gd name="connsiteX0" fmla="*/ 881150 w 881150"/>
              <a:gd name="connsiteY0" fmla="*/ 6608615 h 7423262"/>
              <a:gd name="connsiteX1" fmla="*/ 881150 w 881150"/>
              <a:gd name="connsiteY1" fmla="*/ 814646 h 7423262"/>
              <a:gd name="connsiteX2" fmla="*/ 881146 w 881150"/>
              <a:gd name="connsiteY2" fmla="*/ 814646 h 7423262"/>
              <a:gd name="connsiteX3" fmla="*/ 440575 w 881150"/>
              <a:gd name="connsiteY3" fmla="*/ 0 h 7423262"/>
              <a:gd name="connsiteX4" fmla="*/ 3 w 881150"/>
              <a:gd name="connsiteY4" fmla="*/ 814646 h 7423262"/>
              <a:gd name="connsiteX5" fmla="*/ 1 w 881150"/>
              <a:gd name="connsiteY5" fmla="*/ 814646 h 7423262"/>
              <a:gd name="connsiteX6" fmla="*/ 1 w 881150"/>
              <a:gd name="connsiteY6" fmla="*/ 814651 h 7423262"/>
              <a:gd name="connsiteX7" fmla="*/ 0 w 881150"/>
              <a:gd name="connsiteY7" fmla="*/ 814652 h 7423262"/>
              <a:gd name="connsiteX8" fmla="*/ 1 w 881150"/>
              <a:gd name="connsiteY8" fmla="*/ 814652 h 7423262"/>
              <a:gd name="connsiteX9" fmla="*/ 1 w 881150"/>
              <a:gd name="connsiteY9" fmla="*/ 6608610 h 7423262"/>
              <a:gd name="connsiteX10" fmla="*/ 0 w 881150"/>
              <a:gd name="connsiteY10" fmla="*/ 6608610 h 7423262"/>
              <a:gd name="connsiteX11" fmla="*/ 1 w 881150"/>
              <a:gd name="connsiteY11" fmla="*/ 6608611 h 7423262"/>
              <a:gd name="connsiteX12" fmla="*/ 1 w 881150"/>
              <a:gd name="connsiteY12" fmla="*/ 6608615 h 7423262"/>
              <a:gd name="connsiteX13" fmla="*/ 3 w 881150"/>
              <a:gd name="connsiteY13" fmla="*/ 6608615 h 7423262"/>
              <a:gd name="connsiteX14" fmla="*/ 440575 w 881150"/>
              <a:gd name="connsiteY14" fmla="*/ 7423262 h 7423262"/>
              <a:gd name="connsiteX15" fmla="*/ 881146 w 881150"/>
              <a:gd name="connsiteY15" fmla="*/ 6608615 h 7423262"/>
              <a:gd name="connsiteX16" fmla="*/ 881150 w 881150"/>
              <a:gd name="connsiteY16" fmla="*/ 6608615 h 7423262"/>
              <a:gd name="connsiteX17" fmla="*/ 840971 w 881150"/>
              <a:gd name="connsiteY17" fmla="*/ 6472362 h 7423262"/>
              <a:gd name="connsiteX18" fmla="*/ 840967 w 881150"/>
              <a:gd name="connsiteY18" fmla="*/ 6472362 h 7423262"/>
              <a:gd name="connsiteX19" fmla="*/ 440574 w 881150"/>
              <a:gd name="connsiteY19" fmla="*/ 7248695 h 7423262"/>
              <a:gd name="connsiteX20" fmla="*/ 40181 w 881150"/>
              <a:gd name="connsiteY20" fmla="*/ 6472362 h 7423262"/>
              <a:gd name="connsiteX21" fmla="*/ 40179 w 881150"/>
              <a:gd name="connsiteY21" fmla="*/ 6472362 h 7423262"/>
              <a:gd name="connsiteX22" fmla="*/ 40179 w 881150"/>
              <a:gd name="connsiteY22" fmla="*/ 6472359 h 7423262"/>
              <a:gd name="connsiteX23" fmla="*/ 40178 w 881150"/>
              <a:gd name="connsiteY23" fmla="*/ 6472358 h 7423262"/>
              <a:gd name="connsiteX24" fmla="*/ 40179 w 881150"/>
              <a:gd name="connsiteY24" fmla="*/ 6472358 h 7423262"/>
              <a:gd name="connsiteX25" fmla="*/ 40179 w 881150"/>
              <a:gd name="connsiteY25" fmla="*/ 950903 h 7423262"/>
              <a:gd name="connsiteX26" fmla="*/ 40178 w 881150"/>
              <a:gd name="connsiteY26" fmla="*/ 950903 h 7423262"/>
              <a:gd name="connsiteX27" fmla="*/ 40179 w 881150"/>
              <a:gd name="connsiteY27" fmla="*/ 950902 h 7423262"/>
              <a:gd name="connsiteX28" fmla="*/ 40179 w 881150"/>
              <a:gd name="connsiteY28" fmla="*/ 950897 h 7423262"/>
              <a:gd name="connsiteX29" fmla="*/ 40181 w 881150"/>
              <a:gd name="connsiteY29" fmla="*/ 950897 h 7423262"/>
              <a:gd name="connsiteX30" fmla="*/ 440574 w 881150"/>
              <a:gd name="connsiteY30" fmla="*/ 174566 h 7423262"/>
              <a:gd name="connsiteX31" fmla="*/ 840967 w 881150"/>
              <a:gd name="connsiteY31" fmla="*/ 950897 h 7423262"/>
              <a:gd name="connsiteX32" fmla="*/ 840971 w 881150"/>
              <a:gd name="connsiteY32" fmla="*/ 950897 h 7423262"/>
              <a:gd name="connsiteX33" fmla="*/ 840971 w 881150"/>
              <a:gd name="connsiteY33" fmla="*/ 6472362 h 74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81150" h="7423262">
                <a:moveTo>
                  <a:pt x="881150" y="6608615"/>
                </a:moveTo>
                <a:lnTo>
                  <a:pt x="881150" y="814646"/>
                </a:lnTo>
                <a:lnTo>
                  <a:pt x="881146" y="814646"/>
                </a:lnTo>
                <a:lnTo>
                  <a:pt x="440575" y="0"/>
                </a:lnTo>
                <a:lnTo>
                  <a:pt x="3" y="814646"/>
                </a:lnTo>
                <a:lnTo>
                  <a:pt x="1" y="814646"/>
                </a:lnTo>
                <a:lnTo>
                  <a:pt x="1" y="814651"/>
                </a:lnTo>
                <a:lnTo>
                  <a:pt x="0" y="814652"/>
                </a:lnTo>
                <a:lnTo>
                  <a:pt x="1" y="814652"/>
                </a:lnTo>
                <a:lnTo>
                  <a:pt x="1" y="6608610"/>
                </a:lnTo>
                <a:lnTo>
                  <a:pt x="0" y="6608610"/>
                </a:lnTo>
                <a:lnTo>
                  <a:pt x="1" y="6608611"/>
                </a:lnTo>
                <a:lnTo>
                  <a:pt x="1" y="6608615"/>
                </a:lnTo>
                <a:lnTo>
                  <a:pt x="3" y="6608615"/>
                </a:lnTo>
                <a:lnTo>
                  <a:pt x="440575" y="7423262"/>
                </a:lnTo>
                <a:lnTo>
                  <a:pt x="881146" y="6608615"/>
                </a:lnTo>
                <a:lnTo>
                  <a:pt x="881150" y="6608615"/>
                </a:lnTo>
                <a:close/>
                <a:moveTo>
                  <a:pt x="840971" y="6472362"/>
                </a:moveTo>
                <a:lnTo>
                  <a:pt x="840967" y="6472362"/>
                </a:lnTo>
                <a:lnTo>
                  <a:pt x="440574" y="7248695"/>
                </a:lnTo>
                <a:lnTo>
                  <a:pt x="40181" y="6472362"/>
                </a:lnTo>
                <a:lnTo>
                  <a:pt x="40179" y="6472362"/>
                </a:lnTo>
                <a:lnTo>
                  <a:pt x="40179" y="6472359"/>
                </a:lnTo>
                <a:lnTo>
                  <a:pt x="40178" y="6472358"/>
                </a:lnTo>
                <a:lnTo>
                  <a:pt x="40179" y="6472358"/>
                </a:lnTo>
                <a:lnTo>
                  <a:pt x="40179" y="950903"/>
                </a:lnTo>
                <a:lnTo>
                  <a:pt x="40178" y="950903"/>
                </a:lnTo>
                <a:lnTo>
                  <a:pt x="40179" y="950902"/>
                </a:lnTo>
                <a:lnTo>
                  <a:pt x="40179" y="950897"/>
                </a:lnTo>
                <a:lnTo>
                  <a:pt x="40181" y="950897"/>
                </a:lnTo>
                <a:lnTo>
                  <a:pt x="440574" y="174566"/>
                </a:lnTo>
                <a:lnTo>
                  <a:pt x="840967" y="950897"/>
                </a:lnTo>
                <a:lnTo>
                  <a:pt x="840971" y="950897"/>
                </a:lnTo>
                <a:lnTo>
                  <a:pt x="840971" y="6472362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EACF76D-B1BF-4A7E-8A19-02CE77A57759}"/>
              </a:ext>
            </a:extLst>
          </p:cNvPr>
          <p:cNvSpPr/>
          <p:nvPr/>
        </p:nvSpPr>
        <p:spPr>
          <a:xfrm rot="5400000" flipH="1">
            <a:off x="3568942" y="3127617"/>
            <a:ext cx="668337" cy="4360379"/>
          </a:xfrm>
          <a:custGeom>
            <a:avLst/>
            <a:gdLst>
              <a:gd name="connsiteX0" fmla="*/ 881150 w 881150"/>
              <a:gd name="connsiteY0" fmla="*/ 6608615 h 7423262"/>
              <a:gd name="connsiteX1" fmla="*/ 881150 w 881150"/>
              <a:gd name="connsiteY1" fmla="*/ 814646 h 7423262"/>
              <a:gd name="connsiteX2" fmla="*/ 881146 w 881150"/>
              <a:gd name="connsiteY2" fmla="*/ 814646 h 7423262"/>
              <a:gd name="connsiteX3" fmla="*/ 440575 w 881150"/>
              <a:gd name="connsiteY3" fmla="*/ 0 h 7423262"/>
              <a:gd name="connsiteX4" fmla="*/ 3 w 881150"/>
              <a:gd name="connsiteY4" fmla="*/ 814646 h 7423262"/>
              <a:gd name="connsiteX5" fmla="*/ 1 w 881150"/>
              <a:gd name="connsiteY5" fmla="*/ 814646 h 7423262"/>
              <a:gd name="connsiteX6" fmla="*/ 1 w 881150"/>
              <a:gd name="connsiteY6" fmla="*/ 814651 h 7423262"/>
              <a:gd name="connsiteX7" fmla="*/ 0 w 881150"/>
              <a:gd name="connsiteY7" fmla="*/ 814652 h 7423262"/>
              <a:gd name="connsiteX8" fmla="*/ 1 w 881150"/>
              <a:gd name="connsiteY8" fmla="*/ 814652 h 7423262"/>
              <a:gd name="connsiteX9" fmla="*/ 1 w 881150"/>
              <a:gd name="connsiteY9" fmla="*/ 6608610 h 7423262"/>
              <a:gd name="connsiteX10" fmla="*/ 0 w 881150"/>
              <a:gd name="connsiteY10" fmla="*/ 6608610 h 7423262"/>
              <a:gd name="connsiteX11" fmla="*/ 1 w 881150"/>
              <a:gd name="connsiteY11" fmla="*/ 6608611 h 7423262"/>
              <a:gd name="connsiteX12" fmla="*/ 1 w 881150"/>
              <a:gd name="connsiteY12" fmla="*/ 6608615 h 7423262"/>
              <a:gd name="connsiteX13" fmla="*/ 3 w 881150"/>
              <a:gd name="connsiteY13" fmla="*/ 6608615 h 7423262"/>
              <a:gd name="connsiteX14" fmla="*/ 440575 w 881150"/>
              <a:gd name="connsiteY14" fmla="*/ 7423262 h 7423262"/>
              <a:gd name="connsiteX15" fmla="*/ 881146 w 881150"/>
              <a:gd name="connsiteY15" fmla="*/ 6608615 h 7423262"/>
              <a:gd name="connsiteX16" fmla="*/ 881150 w 881150"/>
              <a:gd name="connsiteY16" fmla="*/ 6608615 h 7423262"/>
              <a:gd name="connsiteX17" fmla="*/ 840971 w 881150"/>
              <a:gd name="connsiteY17" fmla="*/ 6472362 h 7423262"/>
              <a:gd name="connsiteX18" fmla="*/ 840967 w 881150"/>
              <a:gd name="connsiteY18" fmla="*/ 6472362 h 7423262"/>
              <a:gd name="connsiteX19" fmla="*/ 440574 w 881150"/>
              <a:gd name="connsiteY19" fmla="*/ 7248695 h 7423262"/>
              <a:gd name="connsiteX20" fmla="*/ 40181 w 881150"/>
              <a:gd name="connsiteY20" fmla="*/ 6472362 h 7423262"/>
              <a:gd name="connsiteX21" fmla="*/ 40179 w 881150"/>
              <a:gd name="connsiteY21" fmla="*/ 6472362 h 7423262"/>
              <a:gd name="connsiteX22" fmla="*/ 40179 w 881150"/>
              <a:gd name="connsiteY22" fmla="*/ 6472359 h 7423262"/>
              <a:gd name="connsiteX23" fmla="*/ 40178 w 881150"/>
              <a:gd name="connsiteY23" fmla="*/ 6472358 h 7423262"/>
              <a:gd name="connsiteX24" fmla="*/ 40179 w 881150"/>
              <a:gd name="connsiteY24" fmla="*/ 6472358 h 7423262"/>
              <a:gd name="connsiteX25" fmla="*/ 40179 w 881150"/>
              <a:gd name="connsiteY25" fmla="*/ 950903 h 7423262"/>
              <a:gd name="connsiteX26" fmla="*/ 40178 w 881150"/>
              <a:gd name="connsiteY26" fmla="*/ 950903 h 7423262"/>
              <a:gd name="connsiteX27" fmla="*/ 40179 w 881150"/>
              <a:gd name="connsiteY27" fmla="*/ 950902 h 7423262"/>
              <a:gd name="connsiteX28" fmla="*/ 40179 w 881150"/>
              <a:gd name="connsiteY28" fmla="*/ 950897 h 7423262"/>
              <a:gd name="connsiteX29" fmla="*/ 40181 w 881150"/>
              <a:gd name="connsiteY29" fmla="*/ 950897 h 7423262"/>
              <a:gd name="connsiteX30" fmla="*/ 440574 w 881150"/>
              <a:gd name="connsiteY30" fmla="*/ 174566 h 7423262"/>
              <a:gd name="connsiteX31" fmla="*/ 840967 w 881150"/>
              <a:gd name="connsiteY31" fmla="*/ 950897 h 7423262"/>
              <a:gd name="connsiteX32" fmla="*/ 840971 w 881150"/>
              <a:gd name="connsiteY32" fmla="*/ 950897 h 7423262"/>
              <a:gd name="connsiteX33" fmla="*/ 840971 w 881150"/>
              <a:gd name="connsiteY33" fmla="*/ 6472362 h 74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81150" h="7423262">
                <a:moveTo>
                  <a:pt x="881150" y="6608615"/>
                </a:moveTo>
                <a:lnTo>
                  <a:pt x="881150" y="814646"/>
                </a:lnTo>
                <a:lnTo>
                  <a:pt x="881146" y="814646"/>
                </a:lnTo>
                <a:lnTo>
                  <a:pt x="440575" y="0"/>
                </a:lnTo>
                <a:lnTo>
                  <a:pt x="3" y="814646"/>
                </a:lnTo>
                <a:lnTo>
                  <a:pt x="1" y="814646"/>
                </a:lnTo>
                <a:lnTo>
                  <a:pt x="1" y="814651"/>
                </a:lnTo>
                <a:lnTo>
                  <a:pt x="0" y="814652"/>
                </a:lnTo>
                <a:lnTo>
                  <a:pt x="1" y="814652"/>
                </a:lnTo>
                <a:lnTo>
                  <a:pt x="1" y="6608610"/>
                </a:lnTo>
                <a:lnTo>
                  <a:pt x="0" y="6608610"/>
                </a:lnTo>
                <a:lnTo>
                  <a:pt x="1" y="6608611"/>
                </a:lnTo>
                <a:lnTo>
                  <a:pt x="1" y="6608615"/>
                </a:lnTo>
                <a:lnTo>
                  <a:pt x="3" y="6608615"/>
                </a:lnTo>
                <a:lnTo>
                  <a:pt x="440575" y="7423262"/>
                </a:lnTo>
                <a:lnTo>
                  <a:pt x="881146" y="6608615"/>
                </a:lnTo>
                <a:lnTo>
                  <a:pt x="881150" y="6608615"/>
                </a:lnTo>
                <a:close/>
                <a:moveTo>
                  <a:pt x="840971" y="6472362"/>
                </a:moveTo>
                <a:lnTo>
                  <a:pt x="840967" y="6472362"/>
                </a:lnTo>
                <a:lnTo>
                  <a:pt x="440574" y="7248695"/>
                </a:lnTo>
                <a:lnTo>
                  <a:pt x="40181" y="6472362"/>
                </a:lnTo>
                <a:lnTo>
                  <a:pt x="40179" y="6472362"/>
                </a:lnTo>
                <a:lnTo>
                  <a:pt x="40179" y="6472359"/>
                </a:lnTo>
                <a:lnTo>
                  <a:pt x="40178" y="6472358"/>
                </a:lnTo>
                <a:lnTo>
                  <a:pt x="40179" y="6472358"/>
                </a:lnTo>
                <a:lnTo>
                  <a:pt x="40179" y="950903"/>
                </a:lnTo>
                <a:lnTo>
                  <a:pt x="40178" y="950903"/>
                </a:lnTo>
                <a:lnTo>
                  <a:pt x="40179" y="950902"/>
                </a:lnTo>
                <a:lnTo>
                  <a:pt x="40179" y="950897"/>
                </a:lnTo>
                <a:lnTo>
                  <a:pt x="40181" y="950897"/>
                </a:lnTo>
                <a:lnTo>
                  <a:pt x="440574" y="174566"/>
                </a:lnTo>
                <a:lnTo>
                  <a:pt x="840967" y="950897"/>
                </a:lnTo>
                <a:lnTo>
                  <a:pt x="840971" y="950897"/>
                </a:lnTo>
                <a:lnTo>
                  <a:pt x="840971" y="6472362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EC58359-2D90-4F10-A261-30C62FB31284}"/>
              </a:ext>
            </a:extLst>
          </p:cNvPr>
          <p:cNvSpPr/>
          <p:nvPr/>
        </p:nvSpPr>
        <p:spPr>
          <a:xfrm rot="5400000" flipH="1">
            <a:off x="7793832" y="3247231"/>
            <a:ext cx="666750" cy="4062413"/>
          </a:xfrm>
          <a:custGeom>
            <a:avLst/>
            <a:gdLst>
              <a:gd name="connsiteX0" fmla="*/ 881150 w 881150"/>
              <a:gd name="connsiteY0" fmla="*/ 6608615 h 7423262"/>
              <a:gd name="connsiteX1" fmla="*/ 881150 w 881150"/>
              <a:gd name="connsiteY1" fmla="*/ 814646 h 7423262"/>
              <a:gd name="connsiteX2" fmla="*/ 881146 w 881150"/>
              <a:gd name="connsiteY2" fmla="*/ 814646 h 7423262"/>
              <a:gd name="connsiteX3" fmla="*/ 440575 w 881150"/>
              <a:gd name="connsiteY3" fmla="*/ 0 h 7423262"/>
              <a:gd name="connsiteX4" fmla="*/ 3 w 881150"/>
              <a:gd name="connsiteY4" fmla="*/ 814646 h 7423262"/>
              <a:gd name="connsiteX5" fmla="*/ 1 w 881150"/>
              <a:gd name="connsiteY5" fmla="*/ 814646 h 7423262"/>
              <a:gd name="connsiteX6" fmla="*/ 1 w 881150"/>
              <a:gd name="connsiteY6" fmla="*/ 814651 h 7423262"/>
              <a:gd name="connsiteX7" fmla="*/ 0 w 881150"/>
              <a:gd name="connsiteY7" fmla="*/ 814652 h 7423262"/>
              <a:gd name="connsiteX8" fmla="*/ 1 w 881150"/>
              <a:gd name="connsiteY8" fmla="*/ 814652 h 7423262"/>
              <a:gd name="connsiteX9" fmla="*/ 1 w 881150"/>
              <a:gd name="connsiteY9" fmla="*/ 6608610 h 7423262"/>
              <a:gd name="connsiteX10" fmla="*/ 0 w 881150"/>
              <a:gd name="connsiteY10" fmla="*/ 6608610 h 7423262"/>
              <a:gd name="connsiteX11" fmla="*/ 1 w 881150"/>
              <a:gd name="connsiteY11" fmla="*/ 6608611 h 7423262"/>
              <a:gd name="connsiteX12" fmla="*/ 1 w 881150"/>
              <a:gd name="connsiteY12" fmla="*/ 6608615 h 7423262"/>
              <a:gd name="connsiteX13" fmla="*/ 3 w 881150"/>
              <a:gd name="connsiteY13" fmla="*/ 6608615 h 7423262"/>
              <a:gd name="connsiteX14" fmla="*/ 440575 w 881150"/>
              <a:gd name="connsiteY14" fmla="*/ 7423262 h 7423262"/>
              <a:gd name="connsiteX15" fmla="*/ 881146 w 881150"/>
              <a:gd name="connsiteY15" fmla="*/ 6608615 h 7423262"/>
              <a:gd name="connsiteX16" fmla="*/ 881150 w 881150"/>
              <a:gd name="connsiteY16" fmla="*/ 6608615 h 7423262"/>
              <a:gd name="connsiteX17" fmla="*/ 840971 w 881150"/>
              <a:gd name="connsiteY17" fmla="*/ 6472362 h 7423262"/>
              <a:gd name="connsiteX18" fmla="*/ 840967 w 881150"/>
              <a:gd name="connsiteY18" fmla="*/ 6472362 h 7423262"/>
              <a:gd name="connsiteX19" fmla="*/ 440574 w 881150"/>
              <a:gd name="connsiteY19" fmla="*/ 7248695 h 7423262"/>
              <a:gd name="connsiteX20" fmla="*/ 40181 w 881150"/>
              <a:gd name="connsiteY20" fmla="*/ 6472362 h 7423262"/>
              <a:gd name="connsiteX21" fmla="*/ 40179 w 881150"/>
              <a:gd name="connsiteY21" fmla="*/ 6472362 h 7423262"/>
              <a:gd name="connsiteX22" fmla="*/ 40179 w 881150"/>
              <a:gd name="connsiteY22" fmla="*/ 6472359 h 7423262"/>
              <a:gd name="connsiteX23" fmla="*/ 40178 w 881150"/>
              <a:gd name="connsiteY23" fmla="*/ 6472358 h 7423262"/>
              <a:gd name="connsiteX24" fmla="*/ 40179 w 881150"/>
              <a:gd name="connsiteY24" fmla="*/ 6472358 h 7423262"/>
              <a:gd name="connsiteX25" fmla="*/ 40179 w 881150"/>
              <a:gd name="connsiteY25" fmla="*/ 950903 h 7423262"/>
              <a:gd name="connsiteX26" fmla="*/ 40178 w 881150"/>
              <a:gd name="connsiteY26" fmla="*/ 950903 h 7423262"/>
              <a:gd name="connsiteX27" fmla="*/ 40179 w 881150"/>
              <a:gd name="connsiteY27" fmla="*/ 950902 h 7423262"/>
              <a:gd name="connsiteX28" fmla="*/ 40179 w 881150"/>
              <a:gd name="connsiteY28" fmla="*/ 950897 h 7423262"/>
              <a:gd name="connsiteX29" fmla="*/ 40181 w 881150"/>
              <a:gd name="connsiteY29" fmla="*/ 950897 h 7423262"/>
              <a:gd name="connsiteX30" fmla="*/ 440574 w 881150"/>
              <a:gd name="connsiteY30" fmla="*/ 174566 h 7423262"/>
              <a:gd name="connsiteX31" fmla="*/ 840967 w 881150"/>
              <a:gd name="connsiteY31" fmla="*/ 950897 h 7423262"/>
              <a:gd name="connsiteX32" fmla="*/ 840971 w 881150"/>
              <a:gd name="connsiteY32" fmla="*/ 950897 h 7423262"/>
              <a:gd name="connsiteX33" fmla="*/ 840971 w 881150"/>
              <a:gd name="connsiteY33" fmla="*/ 6472362 h 74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81150" h="7423262">
                <a:moveTo>
                  <a:pt x="881150" y="6608615"/>
                </a:moveTo>
                <a:lnTo>
                  <a:pt x="881150" y="814646"/>
                </a:lnTo>
                <a:lnTo>
                  <a:pt x="881146" y="814646"/>
                </a:lnTo>
                <a:lnTo>
                  <a:pt x="440575" y="0"/>
                </a:lnTo>
                <a:lnTo>
                  <a:pt x="3" y="814646"/>
                </a:lnTo>
                <a:lnTo>
                  <a:pt x="1" y="814646"/>
                </a:lnTo>
                <a:lnTo>
                  <a:pt x="1" y="814651"/>
                </a:lnTo>
                <a:lnTo>
                  <a:pt x="0" y="814652"/>
                </a:lnTo>
                <a:lnTo>
                  <a:pt x="1" y="814652"/>
                </a:lnTo>
                <a:lnTo>
                  <a:pt x="1" y="6608610"/>
                </a:lnTo>
                <a:lnTo>
                  <a:pt x="0" y="6608610"/>
                </a:lnTo>
                <a:lnTo>
                  <a:pt x="1" y="6608611"/>
                </a:lnTo>
                <a:lnTo>
                  <a:pt x="1" y="6608615"/>
                </a:lnTo>
                <a:lnTo>
                  <a:pt x="3" y="6608615"/>
                </a:lnTo>
                <a:lnTo>
                  <a:pt x="440575" y="7423262"/>
                </a:lnTo>
                <a:lnTo>
                  <a:pt x="881146" y="6608615"/>
                </a:lnTo>
                <a:lnTo>
                  <a:pt x="881150" y="6608615"/>
                </a:lnTo>
                <a:close/>
                <a:moveTo>
                  <a:pt x="840971" y="6472362"/>
                </a:moveTo>
                <a:lnTo>
                  <a:pt x="840967" y="6472362"/>
                </a:lnTo>
                <a:lnTo>
                  <a:pt x="440574" y="7248695"/>
                </a:lnTo>
                <a:lnTo>
                  <a:pt x="40181" y="6472362"/>
                </a:lnTo>
                <a:lnTo>
                  <a:pt x="40179" y="6472362"/>
                </a:lnTo>
                <a:lnTo>
                  <a:pt x="40179" y="6472359"/>
                </a:lnTo>
                <a:lnTo>
                  <a:pt x="40178" y="6472358"/>
                </a:lnTo>
                <a:lnTo>
                  <a:pt x="40179" y="6472358"/>
                </a:lnTo>
                <a:lnTo>
                  <a:pt x="40179" y="950903"/>
                </a:lnTo>
                <a:lnTo>
                  <a:pt x="40178" y="950903"/>
                </a:lnTo>
                <a:lnTo>
                  <a:pt x="40179" y="950902"/>
                </a:lnTo>
                <a:lnTo>
                  <a:pt x="40179" y="950897"/>
                </a:lnTo>
                <a:lnTo>
                  <a:pt x="40181" y="950897"/>
                </a:lnTo>
                <a:lnTo>
                  <a:pt x="440574" y="174566"/>
                </a:lnTo>
                <a:lnTo>
                  <a:pt x="840967" y="950897"/>
                </a:lnTo>
                <a:lnTo>
                  <a:pt x="840971" y="950897"/>
                </a:lnTo>
                <a:lnTo>
                  <a:pt x="840971" y="6472362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7110281-C34D-41D2-A7BA-DF8639CBDA32}"/>
              </a:ext>
            </a:extLst>
          </p:cNvPr>
          <p:cNvSpPr/>
          <p:nvPr/>
        </p:nvSpPr>
        <p:spPr>
          <a:xfrm rot="16200000">
            <a:off x="5529266" y="1686329"/>
            <a:ext cx="585926" cy="1162974"/>
          </a:xfrm>
          <a:custGeom>
            <a:avLst/>
            <a:gdLst>
              <a:gd name="connsiteX0" fmla="*/ 4439 w 585926"/>
              <a:gd name="connsiteY0" fmla="*/ 0 h 1162974"/>
              <a:gd name="connsiteX1" fmla="*/ 585926 w 585926"/>
              <a:gd name="connsiteY1" fmla="*/ 581487 h 1162974"/>
              <a:gd name="connsiteX2" fmla="*/ 4439 w 585926"/>
              <a:gd name="connsiteY2" fmla="*/ 1162974 h 1162974"/>
              <a:gd name="connsiteX3" fmla="*/ 0 w 585926"/>
              <a:gd name="connsiteY3" fmla="*/ 1162527 h 1162974"/>
              <a:gd name="connsiteX4" fmla="*/ 0 w 585926"/>
              <a:gd name="connsiteY4" fmla="*/ 448 h 1162974"/>
              <a:gd name="connsiteX5" fmla="*/ 4439 w 585926"/>
              <a:gd name="connsiteY5" fmla="*/ 0 h 1162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5926" h="1162974">
                <a:moveTo>
                  <a:pt x="4439" y="0"/>
                </a:moveTo>
                <a:cubicBezTo>
                  <a:pt x="325585" y="0"/>
                  <a:pt x="585926" y="260341"/>
                  <a:pt x="585926" y="581487"/>
                </a:cubicBezTo>
                <a:cubicBezTo>
                  <a:pt x="585926" y="902633"/>
                  <a:pt x="325585" y="1162974"/>
                  <a:pt x="4439" y="1162974"/>
                </a:cubicBezTo>
                <a:lnTo>
                  <a:pt x="0" y="1162527"/>
                </a:lnTo>
                <a:lnTo>
                  <a:pt x="0" y="448"/>
                </a:lnTo>
                <a:lnTo>
                  <a:pt x="4439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9DCD48A-09C6-4080-859E-D132F85B01EE}"/>
              </a:ext>
            </a:extLst>
          </p:cNvPr>
          <p:cNvGrpSpPr>
            <a:grpSpLocks/>
          </p:cNvGrpSpPr>
          <p:nvPr/>
        </p:nvGrpSpPr>
        <p:grpSpPr bwMode="auto">
          <a:xfrm>
            <a:off x="5240338" y="2003425"/>
            <a:ext cx="1163637" cy="1079500"/>
            <a:chOff x="2468443" y="1809549"/>
            <a:chExt cx="1162079" cy="1080133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81CC562-4DE0-4EA3-959F-5221496706F9}"/>
                </a:ext>
              </a:extLst>
            </p:cNvPr>
            <p:cNvSpPr/>
            <p:nvPr/>
          </p:nvSpPr>
          <p:spPr>
            <a:xfrm rot="16200000">
              <a:off x="2761183" y="2020342"/>
              <a:ext cx="576600" cy="1162079"/>
            </a:xfrm>
            <a:custGeom>
              <a:avLst/>
              <a:gdLst>
                <a:gd name="connsiteX0" fmla="*/ 577048 w 577048"/>
                <a:gd name="connsiteY0" fmla="*/ 0 h 1162079"/>
                <a:gd name="connsiteX1" fmla="*/ 577048 w 577048"/>
                <a:gd name="connsiteY1" fmla="*/ 1162079 h 1162079"/>
                <a:gd name="connsiteX2" fmla="*/ 464297 w 577048"/>
                <a:gd name="connsiteY2" fmla="*/ 1150712 h 1162079"/>
                <a:gd name="connsiteX3" fmla="*/ 0 w 577048"/>
                <a:gd name="connsiteY3" fmla="*/ 581039 h 1162079"/>
                <a:gd name="connsiteX4" fmla="*/ 464297 w 577048"/>
                <a:gd name="connsiteY4" fmla="*/ 11366 h 1162079"/>
                <a:gd name="connsiteX5" fmla="*/ 577048 w 577048"/>
                <a:gd name="connsiteY5" fmla="*/ 0 h 1162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7048" h="1162079">
                  <a:moveTo>
                    <a:pt x="577048" y="0"/>
                  </a:moveTo>
                  <a:lnTo>
                    <a:pt x="577048" y="1162079"/>
                  </a:lnTo>
                  <a:lnTo>
                    <a:pt x="464297" y="1150712"/>
                  </a:lnTo>
                  <a:cubicBezTo>
                    <a:pt x="199323" y="1096491"/>
                    <a:pt x="0" y="862042"/>
                    <a:pt x="0" y="581039"/>
                  </a:cubicBezTo>
                  <a:cubicBezTo>
                    <a:pt x="0" y="300036"/>
                    <a:pt x="199323" y="65587"/>
                    <a:pt x="464297" y="11366"/>
                  </a:cubicBezTo>
                  <a:lnTo>
                    <a:pt x="577048" y="0"/>
                  </a:lnTo>
                  <a:close/>
                </a:path>
              </a:pathLst>
            </a:custGeom>
            <a:solidFill>
              <a:srgbClr val="C00000"/>
            </a:solidFill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B1353C6-DEF0-4676-8DE6-6BC11A7F0659}"/>
                </a:ext>
              </a:extLst>
            </p:cNvPr>
            <p:cNvSpPr/>
            <p:nvPr/>
          </p:nvSpPr>
          <p:spPr>
            <a:xfrm>
              <a:off x="2518330" y="1809549"/>
              <a:ext cx="1062303" cy="103457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46C7CC5-79CF-4E27-BDD4-1773B19BABAE}"/>
              </a:ext>
            </a:extLst>
          </p:cNvPr>
          <p:cNvSpPr/>
          <p:nvPr/>
        </p:nvSpPr>
        <p:spPr>
          <a:xfrm flipH="1">
            <a:off x="5648325" y="2233613"/>
            <a:ext cx="468313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62AC255-B745-40F3-895D-420960DC4A84}"/>
              </a:ext>
            </a:extLst>
          </p:cNvPr>
          <p:cNvSpPr/>
          <p:nvPr/>
        </p:nvSpPr>
        <p:spPr>
          <a:xfrm flipH="1">
            <a:off x="5649913" y="2271713"/>
            <a:ext cx="468312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73F8919-EA5B-4322-AACF-63CC4A3AF2B3}"/>
              </a:ext>
            </a:extLst>
          </p:cNvPr>
          <p:cNvSpPr/>
          <p:nvPr/>
        </p:nvSpPr>
        <p:spPr>
          <a:xfrm flipH="1">
            <a:off x="5592763" y="2252663"/>
            <a:ext cx="468312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F732FE-6911-4252-824F-DA92FF4EEC35}"/>
              </a:ext>
            </a:extLst>
          </p:cNvPr>
          <p:cNvSpPr/>
          <p:nvPr/>
        </p:nvSpPr>
        <p:spPr>
          <a:xfrm flipH="1">
            <a:off x="5592763" y="2281238"/>
            <a:ext cx="468312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2D04EDC-EE30-4276-BA7D-21157D387C3F}"/>
              </a:ext>
            </a:extLst>
          </p:cNvPr>
          <p:cNvSpPr/>
          <p:nvPr/>
        </p:nvSpPr>
        <p:spPr>
          <a:xfrm flipH="1">
            <a:off x="5603875" y="2203450"/>
            <a:ext cx="468313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815075B-F854-4CAA-A5E0-035DAC857414}"/>
              </a:ext>
            </a:extLst>
          </p:cNvPr>
          <p:cNvSpPr/>
          <p:nvPr/>
        </p:nvSpPr>
        <p:spPr>
          <a:xfrm flipH="1">
            <a:off x="5614988" y="2241550"/>
            <a:ext cx="468312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06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177A931-DA66-4FFD-8397-6DF9BAC59216}"/>
              </a:ext>
            </a:extLst>
          </p:cNvPr>
          <p:cNvSpPr/>
          <p:nvPr/>
        </p:nvSpPr>
        <p:spPr>
          <a:xfrm flipH="1">
            <a:off x="5619750" y="2233613"/>
            <a:ext cx="468313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08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340E71C-6648-433E-80B1-89BDC5947777}"/>
              </a:ext>
            </a:extLst>
          </p:cNvPr>
          <p:cNvSpPr/>
          <p:nvPr/>
        </p:nvSpPr>
        <p:spPr>
          <a:xfrm flipH="1">
            <a:off x="5680075" y="2216150"/>
            <a:ext cx="468313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09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209A7FF-BBF0-4F32-970E-BC24315476BB}"/>
              </a:ext>
            </a:extLst>
          </p:cNvPr>
          <p:cNvSpPr/>
          <p:nvPr/>
        </p:nvSpPr>
        <p:spPr>
          <a:xfrm flipH="1">
            <a:off x="5619750" y="2212975"/>
            <a:ext cx="468313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10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87F1645-38E1-43B3-A1A9-1FAE4E0A5D56}"/>
              </a:ext>
            </a:extLst>
          </p:cNvPr>
          <p:cNvSpPr/>
          <p:nvPr/>
        </p:nvSpPr>
        <p:spPr>
          <a:xfrm rot="5400000" flipH="1">
            <a:off x="5396707" y="-2301082"/>
            <a:ext cx="939800" cy="10520363"/>
          </a:xfrm>
          <a:custGeom>
            <a:avLst/>
            <a:gdLst>
              <a:gd name="connsiteX0" fmla="*/ 881150 w 881150"/>
              <a:gd name="connsiteY0" fmla="*/ 6608615 h 7423262"/>
              <a:gd name="connsiteX1" fmla="*/ 881150 w 881150"/>
              <a:gd name="connsiteY1" fmla="*/ 814646 h 7423262"/>
              <a:gd name="connsiteX2" fmla="*/ 881146 w 881150"/>
              <a:gd name="connsiteY2" fmla="*/ 814646 h 7423262"/>
              <a:gd name="connsiteX3" fmla="*/ 440575 w 881150"/>
              <a:gd name="connsiteY3" fmla="*/ 0 h 7423262"/>
              <a:gd name="connsiteX4" fmla="*/ 3 w 881150"/>
              <a:gd name="connsiteY4" fmla="*/ 814646 h 7423262"/>
              <a:gd name="connsiteX5" fmla="*/ 1 w 881150"/>
              <a:gd name="connsiteY5" fmla="*/ 814646 h 7423262"/>
              <a:gd name="connsiteX6" fmla="*/ 1 w 881150"/>
              <a:gd name="connsiteY6" fmla="*/ 814651 h 7423262"/>
              <a:gd name="connsiteX7" fmla="*/ 0 w 881150"/>
              <a:gd name="connsiteY7" fmla="*/ 814652 h 7423262"/>
              <a:gd name="connsiteX8" fmla="*/ 1 w 881150"/>
              <a:gd name="connsiteY8" fmla="*/ 814652 h 7423262"/>
              <a:gd name="connsiteX9" fmla="*/ 1 w 881150"/>
              <a:gd name="connsiteY9" fmla="*/ 6608610 h 7423262"/>
              <a:gd name="connsiteX10" fmla="*/ 0 w 881150"/>
              <a:gd name="connsiteY10" fmla="*/ 6608610 h 7423262"/>
              <a:gd name="connsiteX11" fmla="*/ 1 w 881150"/>
              <a:gd name="connsiteY11" fmla="*/ 6608611 h 7423262"/>
              <a:gd name="connsiteX12" fmla="*/ 1 w 881150"/>
              <a:gd name="connsiteY12" fmla="*/ 6608615 h 7423262"/>
              <a:gd name="connsiteX13" fmla="*/ 3 w 881150"/>
              <a:gd name="connsiteY13" fmla="*/ 6608615 h 7423262"/>
              <a:gd name="connsiteX14" fmla="*/ 440575 w 881150"/>
              <a:gd name="connsiteY14" fmla="*/ 7423262 h 7423262"/>
              <a:gd name="connsiteX15" fmla="*/ 881146 w 881150"/>
              <a:gd name="connsiteY15" fmla="*/ 6608615 h 7423262"/>
              <a:gd name="connsiteX16" fmla="*/ 881150 w 881150"/>
              <a:gd name="connsiteY16" fmla="*/ 6608615 h 7423262"/>
              <a:gd name="connsiteX17" fmla="*/ 840971 w 881150"/>
              <a:gd name="connsiteY17" fmla="*/ 6472362 h 7423262"/>
              <a:gd name="connsiteX18" fmla="*/ 840967 w 881150"/>
              <a:gd name="connsiteY18" fmla="*/ 6472362 h 7423262"/>
              <a:gd name="connsiteX19" fmla="*/ 440574 w 881150"/>
              <a:gd name="connsiteY19" fmla="*/ 7248695 h 7423262"/>
              <a:gd name="connsiteX20" fmla="*/ 40181 w 881150"/>
              <a:gd name="connsiteY20" fmla="*/ 6472362 h 7423262"/>
              <a:gd name="connsiteX21" fmla="*/ 40179 w 881150"/>
              <a:gd name="connsiteY21" fmla="*/ 6472362 h 7423262"/>
              <a:gd name="connsiteX22" fmla="*/ 40179 w 881150"/>
              <a:gd name="connsiteY22" fmla="*/ 6472359 h 7423262"/>
              <a:gd name="connsiteX23" fmla="*/ 40178 w 881150"/>
              <a:gd name="connsiteY23" fmla="*/ 6472358 h 7423262"/>
              <a:gd name="connsiteX24" fmla="*/ 40179 w 881150"/>
              <a:gd name="connsiteY24" fmla="*/ 6472358 h 7423262"/>
              <a:gd name="connsiteX25" fmla="*/ 40179 w 881150"/>
              <a:gd name="connsiteY25" fmla="*/ 950903 h 7423262"/>
              <a:gd name="connsiteX26" fmla="*/ 40178 w 881150"/>
              <a:gd name="connsiteY26" fmla="*/ 950903 h 7423262"/>
              <a:gd name="connsiteX27" fmla="*/ 40179 w 881150"/>
              <a:gd name="connsiteY27" fmla="*/ 950902 h 7423262"/>
              <a:gd name="connsiteX28" fmla="*/ 40179 w 881150"/>
              <a:gd name="connsiteY28" fmla="*/ 950897 h 7423262"/>
              <a:gd name="connsiteX29" fmla="*/ 40181 w 881150"/>
              <a:gd name="connsiteY29" fmla="*/ 950897 h 7423262"/>
              <a:gd name="connsiteX30" fmla="*/ 440574 w 881150"/>
              <a:gd name="connsiteY30" fmla="*/ 174566 h 7423262"/>
              <a:gd name="connsiteX31" fmla="*/ 840967 w 881150"/>
              <a:gd name="connsiteY31" fmla="*/ 950897 h 7423262"/>
              <a:gd name="connsiteX32" fmla="*/ 840971 w 881150"/>
              <a:gd name="connsiteY32" fmla="*/ 950897 h 7423262"/>
              <a:gd name="connsiteX33" fmla="*/ 840971 w 881150"/>
              <a:gd name="connsiteY33" fmla="*/ 6472362 h 74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81150" h="7423262">
                <a:moveTo>
                  <a:pt x="881150" y="6608615"/>
                </a:moveTo>
                <a:lnTo>
                  <a:pt x="881150" y="814646"/>
                </a:lnTo>
                <a:lnTo>
                  <a:pt x="881146" y="814646"/>
                </a:lnTo>
                <a:lnTo>
                  <a:pt x="440575" y="0"/>
                </a:lnTo>
                <a:lnTo>
                  <a:pt x="3" y="814646"/>
                </a:lnTo>
                <a:lnTo>
                  <a:pt x="1" y="814646"/>
                </a:lnTo>
                <a:lnTo>
                  <a:pt x="1" y="814651"/>
                </a:lnTo>
                <a:lnTo>
                  <a:pt x="0" y="814652"/>
                </a:lnTo>
                <a:lnTo>
                  <a:pt x="1" y="814652"/>
                </a:lnTo>
                <a:lnTo>
                  <a:pt x="1" y="6608610"/>
                </a:lnTo>
                <a:lnTo>
                  <a:pt x="0" y="6608610"/>
                </a:lnTo>
                <a:lnTo>
                  <a:pt x="1" y="6608611"/>
                </a:lnTo>
                <a:lnTo>
                  <a:pt x="1" y="6608615"/>
                </a:lnTo>
                <a:lnTo>
                  <a:pt x="3" y="6608615"/>
                </a:lnTo>
                <a:lnTo>
                  <a:pt x="440575" y="7423262"/>
                </a:lnTo>
                <a:lnTo>
                  <a:pt x="881146" y="6608615"/>
                </a:lnTo>
                <a:lnTo>
                  <a:pt x="881150" y="6608615"/>
                </a:lnTo>
                <a:close/>
                <a:moveTo>
                  <a:pt x="840971" y="6472362"/>
                </a:moveTo>
                <a:lnTo>
                  <a:pt x="840967" y="6472362"/>
                </a:lnTo>
                <a:lnTo>
                  <a:pt x="440574" y="7248695"/>
                </a:lnTo>
                <a:lnTo>
                  <a:pt x="40181" y="6472362"/>
                </a:lnTo>
                <a:lnTo>
                  <a:pt x="40179" y="6472362"/>
                </a:lnTo>
                <a:lnTo>
                  <a:pt x="40179" y="6472359"/>
                </a:lnTo>
                <a:lnTo>
                  <a:pt x="40178" y="6472358"/>
                </a:lnTo>
                <a:lnTo>
                  <a:pt x="40179" y="6472358"/>
                </a:lnTo>
                <a:lnTo>
                  <a:pt x="40179" y="950903"/>
                </a:lnTo>
                <a:lnTo>
                  <a:pt x="40178" y="950903"/>
                </a:lnTo>
                <a:lnTo>
                  <a:pt x="40179" y="950902"/>
                </a:lnTo>
                <a:lnTo>
                  <a:pt x="40179" y="950897"/>
                </a:lnTo>
                <a:lnTo>
                  <a:pt x="40181" y="950897"/>
                </a:lnTo>
                <a:lnTo>
                  <a:pt x="440574" y="174566"/>
                </a:lnTo>
                <a:lnTo>
                  <a:pt x="840967" y="950897"/>
                </a:lnTo>
                <a:lnTo>
                  <a:pt x="840971" y="950897"/>
                </a:lnTo>
                <a:lnTo>
                  <a:pt x="840971" y="6472362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FA2B59-F041-4A20-AEA4-7B4B89C46238}"/>
              </a:ext>
            </a:extLst>
          </p:cNvPr>
          <p:cNvSpPr txBox="1"/>
          <p:nvPr/>
        </p:nvSpPr>
        <p:spPr>
          <a:xfrm>
            <a:off x="1891489" y="2675264"/>
            <a:ext cx="8339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CC9900"/>
                </a:solidFill>
              </a:rPr>
              <a:t>পল্লীজননী কবিতায় মূল প্রতিপাদ্য বিষয় কী?</a:t>
            </a:r>
            <a:endParaRPr lang="en-US" sz="2800" dirty="0">
              <a:solidFill>
                <a:srgbClr val="CC99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D27FBA-88E8-4F8B-B22B-47165CE5956C}"/>
              </a:ext>
            </a:extLst>
          </p:cNvPr>
          <p:cNvSpPr txBox="1"/>
          <p:nvPr/>
        </p:nvSpPr>
        <p:spPr>
          <a:xfrm>
            <a:off x="2098307" y="4030811"/>
            <a:ext cx="3796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CC9900"/>
                </a:solidFill>
              </a:rPr>
              <a:t>ক)পুত্রের রোগ মুক্তি</a:t>
            </a:r>
            <a:endParaRPr lang="en-US" sz="2400" dirty="0">
              <a:solidFill>
                <a:srgbClr val="CC99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E4F84F-41E1-4F59-AA43-AB8FCD5CA3E1}"/>
              </a:ext>
            </a:extLst>
          </p:cNvPr>
          <p:cNvSpPr txBox="1"/>
          <p:nvPr/>
        </p:nvSpPr>
        <p:spPr>
          <a:xfrm>
            <a:off x="6588729" y="4078717"/>
            <a:ext cx="3142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CC9900"/>
                </a:solidFill>
              </a:rPr>
              <a:t>খ)জীবনের প্রতি আ্সক্ত</a:t>
            </a:r>
            <a:endParaRPr lang="en-US" sz="2400" dirty="0">
              <a:solidFill>
                <a:srgbClr val="CC9900"/>
              </a:solidFill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7468D53-6069-4A22-B959-CB9F97AB89A7}"/>
              </a:ext>
            </a:extLst>
          </p:cNvPr>
          <p:cNvGrpSpPr/>
          <p:nvPr/>
        </p:nvGrpSpPr>
        <p:grpSpPr>
          <a:xfrm>
            <a:off x="6148389" y="4972048"/>
            <a:ext cx="4010026" cy="614067"/>
            <a:chOff x="2743201" y="2476869"/>
            <a:chExt cx="4776183" cy="727970"/>
          </a:xfrm>
          <a:solidFill>
            <a:srgbClr val="009900"/>
          </a:solidFill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98F03F8-8C19-493F-8BAA-FDE1359C6139}"/>
                </a:ext>
              </a:extLst>
            </p:cNvPr>
            <p:cNvSpPr/>
            <p:nvPr/>
          </p:nvSpPr>
          <p:spPr>
            <a:xfrm>
              <a:off x="3471169" y="2476870"/>
              <a:ext cx="3320248" cy="7279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C9B09D8C-3628-45D3-B66C-30983E6C16F4}"/>
                </a:ext>
              </a:extLst>
            </p:cNvPr>
            <p:cNvSpPr/>
            <p:nvPr/>
          </p:nvSpPr>
          <p:spPr>
            <a:xfrm rot="16200000">
              <a:off x="2743203" y="2476867"/>
              <a:ext cx="727968" cy="72797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226DC60C-871B-44A8-ABDD-7B1CAA7C698A}"/>
                </a:ext>
              </a:extLst>
            </p:cNvPr>
            <p:cNvSpPr/>
            <p:nvPr/>
          </p:nvSpPr>
          <p:spPr>
            <a:xfrm rot="5400000" flipH="1">
              <a:off x="6791415" y="2476869"/>
              <a:ext cx="727968" cy="72797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760C59F-5695-4F8E-8AE6-9F44B806AB01}"/>
              </a:ext>
            </a:extLst>
          </p:cNvPr>
          <p:cNvSpPr txBox="1"/>
          <p:nvPr/>
        </p:nvSpPr>
        <p:spPr>
          <a:xfrm>
            <a:off x="1991318" y="5124450"/>
            <a:ext cx="4062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CC9900"/>
                </a:solidFill>
              </a:rPr>
              <a:t>গ) মাতার মহানুভবতা</a:t>
            </a:r>
            <a:endParaRPr lang="en-US" sz="2400" dirty="0">
              <a:solidFill>
                <a:srgbClr val="CC99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A89F274-E6D9-4B50-838D-D2094ED267A3}"/>
              </a:ext>
            </a:extLst>
          </p:cNvPr>
          <p:cNvSpPr txBox="1"/>
          <p:nvPr/>
        </p:nvSpPr>
        <p:spPr>
          <a:xfrm>
            <a:off x="6679933" y="5124450"/>
            <a:ext cx="3051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CC9900"/>
                </a:solidFill>
              </a:rPr>
              <a:t>ঘ)মাতৃস্নেহ</a:t>
            </a:r>
            <a:endParaRPr lang="en-US" sz="2400" dirty="0">
              <a:solidFill>
                <a:srgbClr val="CC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071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0"/>
                            </p:stCondLst>
                            <p:childTnLst>
                              <p:par>
                                <p:cTn id="7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17" presetClass="exit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7" presetClass="exit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7" presetClass="exit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7" presetClass="exit" presetSubtype="1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7" presetClass="exit" presetSubtype="1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7" presetClass="exit" presetSubtype="1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7" presetClass="exit" presetSubtype="1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7" presetClass="exit" presetSubtype="1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7" presetClass="exit" presetSubtype="1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7" presetClass="exit" presetSubtype="1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3" grpId="0"/>
      <p:bldP spid="4" grpId="0"/>
      <p:bldP spid="5" grpId="0"/>
      <p:bldP spid="6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89000"/>
            <a:duotone>
              <a:prstClr val="black"/>
              <a:schemeClr val="tx2">
                <a:tint val="45000"/>
                <a:satMod val="400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7808C9-9D15-4F8F-AA0D-F1A842EAF0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359018" y="890684"/>
            <a:ext cx="4861249" cy="29578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5A3C07A-90D5-44D5-BF91-116CDA8F691D}"/>
              </a:ext>
            </a:extLst>
          </p:cNvPr>
          <p:cNvSpPr txBox="1"/>
          <p:nvPr/>
        </p:nvSpPr>
        <p:spPr>
          <a:xfrm>
            <a:off x="2924362" y="4026547"/>
            <a:ext cx="63432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শাহনাজ আক্তার(এম.এ,এম.এড)</a:t>
            </a:r>
          </a:p>
          <a:p>
            <a:r>
              <a:rPr lang="bn-BD" sz="2800" dirty="0"/>
              <a:t>সিনিয়র শিক্ষক(বাংলা)</a:t>
            </a:r>
          </a:p>
          <a:p>
            <a:r>
              <a:rPr lang="bn-BD" sz="2800" dirty="0"/>
              <a:t>কোনাবাড়ী এম.এ কুদ্দুছ উচ্চ বিদ্যালয়</a:t>
            </a:r>
          </a:p>
          <a:p>
            <a:r>
              <a:rPr lang="bn-BD" sz="2800" dirty="0"/>
              <a:t>গাজীপুর সদর,গাজীপুর৷</a:t>
            </a:r>
          </a:p>
          <a:p>
            <a:r>
              <a:rPr lang="bn-BD" sz="2400" dirty="0">
                <a:hlinkClick r:id="rId4"/>
              </a:rPr>
              <a:t>ইমেলঃ</a:t>
            </a:r>
            <a:r>
              <a:rPr lang="en-US" sz="2400" dirty="0">
                <a:hlinkClick r:id="rId4"/>
              </a:rPr>
              <a:t>shahnazakternomi@gmail.com</a:t>
            </a:r>
            <a:endParaRPr lang="bn-BD" sz="2400" dirty="0"/>
          </a:p>
          <a:p>
            <a:r>
              <a:rPr lang="bn-BD" sz="2400" dirty="0"/>
              <a:t>মোবাইলঃ01717871696</a:t>
            </a:r>
          </a:p>
          <a:p>
            <a:r>
              <a:rPr lang="bn-BD" sz="2000" dirty="0"/>
              <a:t> 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7490E1-D743-48A5-8252-44B3A65EA896}"/>
              </a:ext>
            </a:extLst>
          </p:cNvPr>
          <p:cNvSpPr txBox="1"/>
          <p:nvPr/>
        </p:nvSpPr>
        <p:spPr>
          <a:xfrm>
            <a:off x="4144714" y="189404"/>
            <a:ext cx="3287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শিক্ষক পরিচিতি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836947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00"/>
                            </p:stCondLst>
                            <p:childTnLst>
                              <p:par>
                                <p:cTn id="1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100"/>
                            </p:stCondLst>
                            <p:childTnLst>
                              <p:par>
                                <p:cTn id="2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100"/>
                            </p:stCondLst>
                            <p:childTnLst>
                              <p:par>
                                <p:cTn id="3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100"/>
                            </p:stCondLst>
                            <p:childTnLst>
                              <p:par>
                                <p:cTn id="3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100"/>
                            </p:stCondLst>
                            <p:childTnLst>
                              <p:par>
                                <p:cTn id="4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100"/>
                            </p:stCondLst>
                            <p:childTnLst>
                              <p:par>
                                <p:cTn id="5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100"/>
                            </p:stCondLst>
                            <p:childTnLst>
                              <p:par>
                                <p:cTn id="5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9BF89E2-67A7-40EF-A486-C4AD5F9263D5}"/>
              </a:ext>
            </a:extLst>
          </p:cNvPr>
          <p:cNvSpPr/>
          <p:nvPr/>
        </p:nvSpPr>
        <p:spPr>
          <a:xfrm>
            <a:off x="167987" y="125835"/>
            <a:ext cx="11897301" cy="6606330"/>
          </a:xfrm>
          <a:prstGeom prst="roundRect">
            <a:avLst>
              <a:gd name="adj" fmla="val 2826"/>
            </a:avLst>
          </a:prstGeom>
          <a:solidFill>
            <a:schemeClr val="tx1">
              <a:lumMod val="85000"/>
              <a:lumOff val="15000"/>
            </a:schemeClr>
          </a:solidFill>
          <a:ln w="76200"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B67985-2E03-4758-B280-E78E48E7E4E9}"/>
              </a:ext>
            </a:extLst>
          </p:cNvPr>
          <p:cNvSpPr/>
          <p:nvPr/>
        </p:nvSpPr>
        <p:spPr>
          <a:xfrm flipH="1">
            <a:off x="5654675" y="2271713"/>
            <a:ext cx="468313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07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49A6EC9-1EA8-48B9-A035-2ABE1E17DFD8}"/>
              </a:ext>
            </a:extLst>
          </p:cNvPr>
          <p:cNvSpPr/>
          <p:nvPr/>
        </p:nvSpPr>
        <p:spPr>
          <a:xfrm rot="5400000" flipH="1">
            <a:off x="3575292" y="2048118"/>
            <a:ext cx="668337" cy="4373078"/>
          </a:xfrm>
          <a:custGeom>
            <a:avLst/>
            <a:gdLst>
              <a:gd name="connsiteX0" fmla="*/ 881150 w 881150"/>
              <a:gd name="connsiteY0" fmla="*/ 6608615 h 7423262"/>
              <a:gd name="connsiteX1" fmla="*/ 881150 w 881150"/>
              <a:gd name="connsiteY1" fmla="*/ 814646 h 7423262"/>
              <a:gd name="connsiteX2" fmla="*/ 881146 w 881150"/>
              <a:gd name="connsiteY2" fmla="*/ 814646 h 7423262"/>
              <a:gd name="connsiteX3" fmla="*/ 440575 w 881150"/>
              <a:gd name="connsiteY3" fmla="*/ 0 h 7423262"/>
              <a:gd name="connsiteX4" fmla="*/ 3 w 881150"/>
              <a:gd name="connsiteY4" fmla="*/ 814646 h 7423262"/>
              <a:gd name="connsiteX5" fmla="*/ 1 w 881150"/>
              <a:gd name="connsiteY5" fmla="*/ 814646 h 7423262"/>
              <a:gd name="connsiteX6" fmla="*/ 1 w 881150"/>
              <a:gd name="connsiteY6" fmla="*/ 814651 h 7423262"/>
              <a:gd name="connsiteX7" fmla="*/ 0 w 881150"/>
              <a:gd name="connsiteY7" fmla="*/ 814652 h 7423262"/>
              <a:gd name="connsiteX8" fmla="*/ 1 w 881150"/>
              <a:gd name="connsiteY8" fmla="*/ 814652 h 7423262"/>
              <a:gd name="connsiteX9" fmla="*/ 1 w 881150"/>
              <a:gd name="connsiteY9" fmla="*/ 6608610 h 7423262"/>
              <a:gd name="connsiteX10" fmla="*/ 0 w 881150"/>
              <a:gd name="connsiteY10" fmla="*/ 6608610 h 7423262"/>
              <a:gd name="connsiteX11" fmla="*/ 1 w 881150"/>
              <a:gd name="connsiteY11" fmla="*/ 6608611 h 7423262"/>
              <a:gd name="connsiteX12" fmla="*/ 1 w 881150"/>
              <a:gd name="connsiteY12" fmla="*/ 6608615 h 7423262"/>
              <a:gd name="connsiteX13" fmla="*/ 3 w 881150"/>
              <a:gd name="connsiteY13" fmla="*/ 6608615 h 7423262"/>
              <a:gd name="connsiteX14" fmla="*/ 440575 w 881150"/>
              <a:gd name="connsiteY14" fmla="*/ 7423262 h 7423262"/>
              <a:gd name="connsiteX15" fmla="*/ 881146 w 881150"/>
              <a:gd name="connsiteY15" fmla="*/ 6608615 h 7423262"/>
              <a:gd name="connsiteX16" fmla="*/ 881150 w 881150"/>
              <a:gd name="connsiteY16" fmla="*/ 6608615 h 7423262"/>
              <a:gd name="connsiteX17" fmla="*/ 840971 w 881150"/>
              <a:gd name="connsiteY17" fmla="*/ 6472362 h 7423262"/>
              <a:gd name="connsiteX18" fmla="*/ 840967 w 881150"/>
              <a:gd name="connsiteY18" fmla="*/ 6472362 h 7423262"/>
              <a:gd name="connsiteX19" fmla="*/ 440574 w 881150"/>
              <a:gd name="connsiteY19" fmla="*/ 7248695 h 7423262"/>
              <a:gd name="connsiteX20" fmla="*/ 40181 w 881150"/>
              <a:gd name="connsiteY20" fmla="*/ 6472362 h 7423262"/>
              <a:gd name="connsiteX21" fmla="*/ 40179 w 881150"/>
              <a:gd name="connsiteY21" fmla="*/ 6472362 h 7423262"/>
              <a:gd name="connsiteX22" fmla="*/ 40179 w 881150"/>
              <a:gd name="connsiteY22" fmla="*/ 6472359 h 7423262"/>
              <a:gd name="connsiteX23" fmla="*/ 40178 w 881150"/>
              <a:gd name="connsiteY23" fmla="*/ 6472358 h 7423262"/>
              <a:gd name="connsiteX24" fmla="*/ 40179 w 881150"/>
              <a:gd name="connsiteY24" fmla="*/ 6472358 h 7423262"/>
              <a:gd name="connsiteX25" fmla="*/ 40179 w 881150"/>
              <a:gd name="connsiteY25" fmla="*/ 950903 h 7423262"/>
              <a:gd name="connsiteX26" fmla="*/ 40178 w 881150"/>
              <a:gd name="connsiteY26" fmla="*/ 950903 h 7423262"/>
              <a:gd name="connsiteX27" fmla="*/ 40179 w 881150"/>
              <a:gd name="connsiteY27" fmla="*/ 950902 h 7423262"/>
              <a:gd name="connsiteX28" fmla="*/ 40179 w 881150"/>
              <a:gd name="connsiteY28" fmla="*/ 950897 h 7423262"/>
              <a:gd name="connsiteX29" fmla="*/ 40181 w 881150"/>
              <a:gd name="connsiteY29" fmla="*/ 950897 h 7423262"/>
              <a:gd name="connsiteX30" fmla="*/ 440574 w 881150"/>
              <a:gd name="connsiteY30" fmla="*/ 174566 h 7423262"/>
              <a:gd name="connsiteX31" fmla="*/ 840967 w 881150"/>
              <a:gd name="connsiteY31" fmla="*/ 950897 h 7423262"/>
              <a:gd name="connsiteX32" fmla="*/ 840971 w 881150"/>
              <a:gd name="connsiteY32" fmla="*/ 950897 h 7423262"/>
              <a:gd name="connsiteX33" fmla="*/ 840971 w 881150"/>
              <a:gd name="connsiteY33" fmla="*/ 6472362 h 74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81150" h="7423262">
                <a:moveTo>
                  <a:pt x="881150" y="6608615"/>
                </a:moveTo>
                <a:lnTo>
                  <a:pt x="881150" y="814646"/>
                </a:lnTo>
                <a:lnTo>
                  <a:pt x="881146" y="814646"/>
                </a:lnTo>
                <a:lnTo>
                  <a:pt x="440575" y="0"/>
                </a:lnTo>
                <a:lnTo>
                  <a:pt x="3" y="814646"/>
                </a:lnTo>
                <a:lnTo>
                  <a:pt x="1" y="814646"/>
                </a:lnTo>
                <a:lnTo>
                  <a:pt x="1" y="814651"/>
                </a:lnTo>
                <a:lnTo>
                  <a:pt x="0" y="814652"/>
                </a:lnTo>
                <a:lnTo>
                  <a:pt x="1" y="814652"/>
                </a:lnTo>
                <a:lnTo>
                  <a:pt x="1" y="6608610"/>
                </a:lnTo>
                <a:lnTo>
                  <a:pt x="0" y="6608610"/>
                </a:lnTo>
                <a:lnTo>
                  <a:pt x="1" y="6608611"/>
                </a:lnTo>
                <a:lnTo>
                  <a:pt x="1" y="6608615"/>
                </a:lnTo>
                <a:lnTo>
                  <a:pt x="3" y="6608615"/>
                </a:lnTo>
                <a:lnTo>
                  <a:pt x="440575" y="7423262"/>
                </a:lnTo>
                <a:lnTo>
                  <a:pt x="881146" y="6608615"/>
                </a:lnTo>
                <a:lnTo>
                  <a:pt x="881150" y="6608615"/>
                </a:lnTo>
                <a:close/>
                <a:moveTo>
                  <a:pt x="840971" y="6472362"/>
                </a:moveTo>
                <a:lnTo>
                  <a:pt x="840967" y="6472362"/>
                </a:lnTo>
                <a:lnTo>
                  <a:pt x="440574" y="7248695"/>
                </a:lnTo>
                <a:lnTo>
                  <a:pt x="40181" y="6472362"/>
                </a:lnTo>
                <a:lnTo>
                  <a:pt x="40179" y="6472362"/>
                </a:lnTo>
                <a:lnTo>
                  <a:pt x="40179" y="6472359"/>
                </a:lnTo>
                <a:lnTo>
                  <a:pt x="40178" y="6472358"/>
                </a:lnTo>
                <a:lnTo>
                  <a:pt x="40179" y="6472358"/>
                </a:lnTo>
                <a:lnTo>
                  <a:pt x="40179" y="950903"/>
                </a:lnTo>
                <a:lnTo>
                  <a:pt x="40178" y="950903"/>
                </a:lnTo>
                <a:lnTo>
                  <a:pt x="40179" y="950902"/>
                </a:lnTo>
                <a:lnTo>
                  <a:pt x="40179" y="950897"/>
                </a:lnTo>
                <a:lnTo>
                  <a:pt x="40181" y="950897"/>
                </a:lnTo>
                <a:lnTo>
                  <a:pt x="440574" y="174566"/>
                </a:lnTo>
                <a:lnTo>
                  <a:pt x="840967" y="950897"/>
                </a:lnTo>
                <a:lnTo>
                  <a:pt x="840971" y="950897"/>
                </a:lnTo>
                <a:lnTo>
                  <a:pt x="840971" y="6472362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6061F7-2A1F-428B-AC0D-FD356A8252A4}"/>
              </a:ext>
            </a:extLst>
          </p:cNvPr>
          <p:cNvSpPr/>
          <p:nvPr/>
        </p:nvSpPr>
        <p:spPr>
          <a:xfrm rot="5400000" flipH="1">
            <a:off x="7797800" y="2228850"/>
            <a:ext cx="668338" cy="4065588"/>
          </a:xfrm>
          <a:custGeom>
            <a:avLst/>
            <a:gdLst>
              <a:gd name="connsiteX0" fmla="*/ 881150 w 881150"/>
              <a:gd name="connsiteY0" fmla="*/ 6608615 h 7423262"/>
              <a:gd name="connsiteX1" fmla="*/ 881150 w 881150"/>
              <a:gd name="connsiteY1" fmla="*/ 814646 h 7423262"/>
              <a:gd name="connsiteX2" fmla="*/ 881146 w 881150"/>
              <a:gd name="connsiteY2" fmla="*/ 814646 h 7423262"/>
              <a:gd name="connsiteX3" fmla="*/ 440575 w 881150"/>
              <a:gd name="connsiteY3" fmla="*/ 0 h 7423262"/>
              <a:gd name="connsiteX4" fmla="*/ 3 w 881150"/>
              <a:gd name="connsiteY4" fmla="*/ 814646 h 7423262"/>
              <a:gd name="connsiteX5" fmla="*/ 1 w 881150"/>
              <a:gd name="connsiteY5" fmla="*/ 814646 h 7423262"/>
              <a:gd name="connsiteX6" fmla="*/ 1 w 881150"/>
              <a:gd name="connsiteY6" fmla="*/ 814651 h 7423262"/>
              <a:gd name="connsiteX7" fmla="*/ 0 w 881150"/>
              <a:gd name="connsiteY7" fmla="*/ 814652 h 7423262"/>
              <a:gd name="connsiteX8" fmla="*/ 1 w 881150"/>
              <a:gd name="connsiteY8" fmla="*/ 814652 h 7423262"/>
              <a:gd name="connsiteX9" fmla="*/ 1 w 881150"/>
              <a:gd name="connsiteY9" fmla="*/ 6608610 h 7423262"/>
              <a:gd name="connsiteX10" fmla="*/ 0 w 881150"/>
              <a:gd name="connsiteY10" fmla="*/ 6608610 h 7423262"/>
              <a:gd name="connsiteX11" fmla="*/ 1 w 881150"/>
              <a:gd name="connsiteY11" fmla="*/ 6608611 h 7423262"/>
              <a:gd name="connsiteX12" fmla="*/ 1 w 881150"/>
              <a:gd name="connsiteY12" fmla="*/ 6608615 h 7423262"/>
              <a:gd name="connsiteX13" fmla="*/ 3 w 881150"/>
              <a:gd name="connsiteY13" fmla="*/ 6608615 h 7423262"/>
              <a:gd name="connsiteX14" fmla="*/ 440575 w 881150"/>
              <a:gd name="connsiteY14" fmla="*/ 7423262 h 7423262"/>
              <a:gd name="connsiteX15" fmla="*/ 881146 w 881150"/>
              <a:gd name="connsiteY15" fmla="*/ 6608615 h 7423262"/>
              <a:gd name="connsiteX16" fmla="*/ 881150 w 881150"/>
              <a:gd name="connsiteY16" fmla="*/ 6608615 h 7423262"/>
              <a:gd name="connsiteX17" fmla="*/ 840971 w 881150"/>
              <a:gd name="connsiteY17" fmla="*/ 6472362 h 7423262"/>
              <a:gd name="connsiteX18" fmla="*/ 840967 w 881150"/>
              <a:gd name="connsiteY18" fmla="*/ 6472362 h 7423262"/>
              <a:gd name="connsiteX19" fmla="*/ 440574 w 881150"/>
              <a:gd name="connsiteY19" fmla="*/ 7248695 h 7423262"/>
              <a:gd name="connsiteX20" fmla="*/ 40181 w 881150"/>
              <a:gd name="connsiteY20" fmla="*/ 6472362 h 7423262"/>
              <a:gd name="connsiteX21" fmla="*/ 40179 w 881150"/>
              <a:gd name="connsiteY21" fmla="*/ 6472362 h 7423262"/>
              <a:gd name="connsiteX22" fmla="*/ 40179 w 881150"/>
              <a:gd name="connsiteY22" fmla="*/ 6472359 h 7423262"/>
              <a:gd name="connsiteX23" fmla="*/ 40178 w 881150"/>
              <a:gd name="connsiteY23" fmla="*/ 6472358 h 7423262"/>
              <a:gd name="connsiteX24" fmla="*/ 40179 w 881150"/>
              <a:gd name="connsiteY24" fmla="*/ 6472358 h 7423262"/>
              <a:gd name="connsiteX25" fmla="*/ 40179 w 881150"/>
              <a:gd name="connsiteY25" fmla="*/ 950903 h 7423262"/>
              <a:gd name="connsiteX26" fmla="*/ 40178 w 881150"/>
              <a:gd name="connsiteY26" fmla="*/ 950903 h 7423262"/>
              <a:gd name="connsiteX27" fmla="*/ 40179 w 881150"/>
              <a:gd name="connsiteY27" fmla="*/ 950902 h 7423262"/>
              <a:gd name="connsiteX28" fmla="*/ 40179 w 881150"/>
              <a:gd name="connsiteY28" fmla="*/ 950897 h 7423262"/>
              <a:gd name="connsiteX29" fmla="*/ 40181 w 881150"/>
              <a:gd name="connsiteY29" fmla="*/ 950897 h 7423262"/>
              <a:gd name="connsiteX30" fmla="*/ 440574 w 881150"/>
              <a:gd name="connsiteY30" fmla="*/ 174566 h 7423262"/>
              <a:gd name="connsiteX31" fmla="*/ 840967 w 881150"/>
              <a:gd name="connsiteY31" fmla="*/ 950897 h 7423262"/>
              <a:gd name="connsiteX32" fmla="*/ 840971 w 881150"/>
              <a:gd name="connsiteY32" fmla="*/ 950897 h 7423262"/>
              <a:gd name="connsiteX33" fmla="*/ 840971 w 881150"/>
              <a:gd name="connsiteY33" fmla="*/ 6472362 h 74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81150" h="7423262">
                <a:moveTo>
                  <a:pt x="881150" y="6608615"/>
                </a:moveTo>
                <a:lnTo>
                  <a:pt x="881150" y="814646"/>
                </a:lnTo>
                <a:lnTo>
                  <a:pt x="881146" y="814646"/>
                </a:lnTo>
                <a:lnTo>
                  <a:pt x="440575" y="0"/>
                </a:lnTo>
                <a:lnTo>
                  <a:pt x="3" y="814646"/>
                </a:lnTo>
                <a:lnTo>
                  <a:pt x="1" y="814646"/>
                </a:lnTo>
                <a:lnTo>
                  <a:pt x="1" y="814651"/>
                </a:lnTo>
                <a:lnTo>
                  <a:pt x="0" y="814652"/>
                </a:lnTo>
                <a:lnTo>
                  <a:pt x="1" y="814652"/>
                </a:lnTo>
                <a:lnTo>
                  <a:pt x="1" y="6608610"/>
                </a:lnTo>
                <a:lnTo>
                  <a:pt x="0" y="6608610"/>
                </a:lnTo>
                <a:lnTo>
                  <a:pt x="1" y="6608611"/>
                </a:lnTo>
                <a:lnTo>
                  <a:pt x="1" y="6608615"/>
                </a:lnTo>
                <a:lnTo>
                  <a:pt x="3" y="6608615"/>
                </a:lnTo>
                <a:lnTo>
                  <a:pt x="440575" y="7423262"/>
                </a:lnTo>
                <a:lnTo>
                  <a:pt x="881146" y="6608615"/>
                </a:lnTo>
                <a:lnTo>
                  <a:pt x="881150" y="6608615"/>
                </a:lnTo>
                <a:close/>
                <a:moveTo>
                  <a:pt x="840971" y="6472362"/>
                </a:moveTo>
                <a:lnTo>
                  <a:pt x="840967" y="6472362"/>
                </a:lnTo>
                <a:lnTo>
                  <a:pt x="440574" y="7248695"/>
                </a:lnTo>
                <a:lnTo>
                  <a:pt x="40181" y="6472362"/>
                </a:lnTo>
                <a:lnTo>
                  <a:pt x="40179" y="6472362"/>
                </a:lnTo>
                <a:lnTo>
                  <a:pt x="40179" y="6472359"/>
                </a:lnTo>
                <a:lnTo>
                  <a:pt x="40178" y="6472358"/>
                </a:lnTo>
                <a:lnTo>
                  <a:pt x="40179" y="6472358"/>
                </a:lnTo>
                <a:lnTo>
                  <a:pt x="40179" y="950903"/>
                </a:lnTo>
                <a:lnTo>
                  <a:pt x="40178" y="950903"/>
                </a:lnTo>
                <a:lnTo>
                  <a:pt x="40179" y="950902"/>
                </a:lnTo>
                <a:lnTo>
                  <a:pt x="40179" y="950897"/>
                </a:lnTo>
                <a:lnTo>
                  <a:pt x="40181" y="950897"/>
                </a:lnTo>
                <a:lnTo>
                  <a:pt x="440574" y="174566"/>
                </a:lnTo>
                <a:lnTo>
                  <a:pt x="840967" y="950897"/>
                </a:lnTo>
                <a:lnTo>
                  <a:pt x="840971" y="950897"/>
                </a:lnTo>
                <a:lnTo>
                  <a:pt x="840971" y="6472362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EACF76D-B1BF-4A7E-8A19-02CE77A57759}"/>
              </a:ext>
            </a:extLst>
          </p:cNvPr>
          <p:cNvSpPr/>
          <p:nvPr/>
        </p:nvSpPr>
        <p:spPr>
          <a:xfrm rot="5400000" flipH="1">
            <a:off x="3568942" y="3127617"/>
            <a:ext cx="668337" cy="4360379"/>
          </a:xfrm>
          <a:custGeom>
            <a:avLst/>
            <a:gdLst>
              <a:gd name="connsiteX0" fmla="*/ 881150 w 881150"/>
              <a:gd name="connsiteY0" fmla="*/ 6608615 h 7423262"/>
              <a:gd name="connsiteX1" fmla="*/ 881150 w 881150"/>
              <a:gd name="connsiteY1" fmla="*/ 814646 h 7423262"/>
              <a:gd name="connsiteX2" fmla="*/ 881146 w 881150"/>
              <a:gd name="connsiteY2" fmla="*/ 814646 h 7423262"/>
              <a:gd name="connsiteX3" fmla="*/ 440575 w 881150"/>
              <a:gd name="connsiteY3" fmla="*/ 0 h 7423262"/>
              <a:gd name="connsiteX4" fmla="*/ 3 w 881150"/>
              <a:gd name="connsiteY4" fmla="*/ 814646 h 7423262"/>
              <a:gd name="connsiteX5" fmla="*/ 1 w 881150"/>
              <a:gd name="connsiteY5" fmla="*/ 814646 h 7423262"/>
              <a:gd name="connsiteX6" fmla="*/ 1 w 881150"/>
              <a:gd name="connsiteY6" fmla="*/ 814651 h 7423262"/>
              <a:gd name="connsiteX7" fmla="*/ 0 w 881150"/>
              <a:gd name="connsiteY7" fmla="*/ 814652 h 7423262"/>
              <a:gd name="connsiteX8" fmla="*/ 1 w 881150"/>
              <a:gd name="connsiteY8" fmla="*/ 814652 h 7423262"/>
              <a:gd name="connsiteX9" fmla="*/ 1 w 881150"/>
              <a:gd name="connsiteY9" fmla="*/ 6608610 h 7423262"/>
              <a:gd name="connsiteX10" fmla="*/ 0 w 881150"/>
              <a:gd name="connsiteY10" fmla="*/ 6608610 h 7423262"/>
              <a:gd name="connsiteX11" fmla="*/ 1 w 881150"/>
              <a:gd name="connsiteY11" fmla="*/ 6608611 h 7423262"/>
              <a:gd name="connsiteX12" fmla="*/ 1 w 881150"/>
              <a:gd name="connsiteY12" fmla="*/ 6608615 h 7423262"/>
              <a:gd name="connsiteX13" fmla="*/ 3 w 881150"/>
              <a:gd name="connsiteY13" fmla="*/ 6608615 h 7423262"/>
              <a:gd name="connsiteX14" fmla="*/ 440575 w 881150"/>
              <a:gd name="connsiteY14" fmla="*/ 7423262 h 7423262"/>
              <a:gd name="connsiteX15" fmla="*/ 881146 w 881150"/>
              <a:gd name="connsiteY15" fmla="*/ 6608615 h 7423262"/>
              <a:gd name="connsiteX16" fmla="*/ 881150 w 881150"/>
              <a:gd name="connsiteY16" fmla="*/ 6608615 h 7423262"/>
              <a:gd name="connsiteX17" fmla="*/ 840971 w 881150"/>
              <a:gd name="connsiteY17" fmla="*/ 6472362 h 7423262"/>
              <a:gd name="connsiteX18" fmla="*/ 840967 w 881150"/>
              <a:gd name="connsiteY18" fmla="*/ 6472362 h 7423262"/>
              <a:gd name="connsiteX19" fmla="*/ 440574 w 881150"/>
              <a:gd name="connsiteY19" fmla="*/ 7248695 h 7423262"/>
              <a:gd name="connsiteX20" fmla="*/ 40181 w 881150"/>
              <a:gd name="connsiteY20" fmla="*/ 6472362 h 7423262"/>
              <a:gd name="connsiteX21" fmla="*/ 40179 w 881150"/>
              <a:gd name="connsiteY21" fmla="*/ 6472362 h 7423262"/>
              <a:gd name="connsiteX22" fmla="*/ 40179 w 881150"/>
              <a:gd name="connsiteY22" fmla="*/ 6472359 h 7423262"/>
              <a:gd name="connsiteX23" fmla="*/ 40178 w 881150"/>
              <a:gd name="connsiteY23" fmla="*/ 6472358 h 7423262"/>
              <a:gd name="connsiteX24" fmla="*/ 40179 w 881150"/>
              <a:gd name="connsiteY24" fmla="*/ 6472358 h 7423262"/>
              <a:gd name="connsiteX25" fmla="*/ 40179 w 881150"/>
              <a:gd name="connsiteY25" fmla="*/ 950903 h 7423262"/>
              <a:gd name="connsiteX26" fmla="*/ 40178 w 881150"/>
              <a:gd name="connsiteY26" fmla="*/ 950903 h 7423262"/>
              <a:gd name="connsiteX27" fmla="*/ 40179 w 881150"/>
              <a:gd name="connsiteY27" fmla="*/ 950902 h 7423262"/>
              <a:gd name="connsiteX28" fmla="*/ 40179 w 881150"/>
              <a:gd name="connsiteY28" fmla="*/ 950897 h 7423262"/>
              <a:gd name="connsiteX29" fmla="*/ 40181 w 881150"/>
              <a:gd name="connsiteY29" fmla="*/ 950897 h 7423262"/>
              <a:gd name="connsiteX30" fmla="*/ 440574 w 881150"/>
              <a:gd name="connsiteY30" fmla="*/ 174566 h 7423262"/>
              <a:gd name="connsiteX31" fmla="*/ 840967 w 881150"/>
              <a:gd name="connsiteY31" fmla="*/ 950897 h 7423262"/>
              <a:gd name="connsiteX32" fmla="*/ 840971 w 881150"/>
              <a:gd name="connsiteY32" fmla="*/ 950897 h 7423262"/>
              <a:gd name="connsiteX33" fmla="*/ 840971 w 881150"/>
              <a:gd name="connsiteY33" fmla="*/ 6472362 h 74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81150" h="7423262">
                <a:moveTo>
                  <a:pt x="881150" y="6608615"/>
                </a:moveTo>
                <a:lnTo>
                  <a:pt x="881150" y="814646"/>
                </a:lnTo>
                <a:lnTo>
                  <a:pt x="881146" y="814646"/>
                </a:lnTo>
                <a:lnTo>
                  <a:pt x="440575" y="0"/>
                </a:lnTo>
                <a:lnTo>
                  <a:pt x="3" y="814646"/>
                </a:lnTo>
                <a:lnTo>
                  <a:pt x="1" y="814646"/>
                </a:lnTo>
                <a:lnTo>
                  <a:pt x="1" y="814651"/>
                </a:lnTo>
                <a:lnTo>
                  <a:pt x="0" y="814652"/>
                </a:lnTo>
                <a:lnTo>
                  <a:pt x="1" y="814652"/>
                </a:lnTo>
                <a:lnTo>
                  <a:pt x="1" y="6608610"/>
                </a:lnTo>
                <a:lnTo>
                  <a:pt x="0" y="6608610"/>
                </a:lnTo>
                <a:lnTo>
                  <a:pt x="1" y="6608611"/>
                </a:lnTo>
                <a:lnTo>
                  <a:pt x="1" y="6608615"/>
                </a:lnTo>
                <a:lnTo>
                  <a:pt x="3" y="6608615"/>
                </a:lnTo>
                <a:lnTo>
                  <a:pt x="440575" y="7423262"/>
                </a:lnTo>
                <a:lnTo>
                  <a:pt x="881146" y="6608615"/>
                </a:lnTo>
                <a:lnTo>
                  <a:pt x="881150" y="6608615"/>
                </a:lnTo>
                <a:close/>
                <a:moveTo>
                  <a:pt x="840971" y="6472362"/>
                </a:moveTo>
                <a:lnTo>
                  <a:pt x="840967" y="6472362"/>
                </a:lnTo>
                <a:lnTo>
                  <a:pt x="440574" y="7248695"/>
                </a:lnTo>
                <a:lnTo>
                  <a:pt x="40181" y="6472362"/>
                </a:lnTo>
                <a:lnTo>
                  <a:pt x="40179" y="6472362"/>
                </a:lnTo>
                <a:lnTo>
                  <a:pt x="40179" y="6472359"/>
                </a:lnTo>
                <a:lnTo>
                  <a:pt x="40178" y="6472358"/>
                </a:lnTo>
                <a:lnTo>
                  <a:pt x="40179" y="6472358"/>
                </a:lnTo>
                <a:lnTo>
                  <a:pt x="40179" y="950903"/>
                </a:lnTo>
                <a:lnTo>
                  <a:pt x="40178" y="950903"/>
                </a:lnTo>
                <a:lnTo>
                  <a:pt x="40179" y="950902"/>
                </a:lnTo>
                <a:lnTo>
                  <a:pt x="40179" y="950897"/>
                </a:lnTo>
                <a:lnTo>
                  <a:pt x="40181" y="950897"/>
                </a:lnTo>
                <a:lnTo>
                  <a:pt x="440574" y="174566"/>
                </a:lnTo>
                <a:lnTo>
                  <a:pt x="840967" y="950897"/>
                </a:lnTo>
                <a:lnTo>
                  <a:pt x="840971" y="950897"/>
                </a:lnTo>
                <a:lnTo>
                  <a:pt x="840971" y="6472362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EC58359-2D90-4F10-A261-30C62FB31284}"/>
              </a:ext>
            </a:extLst>
          </p:cNvPr>
          <p:cNvSpPr/>
          <p:nvPr/>
        </p:nvSpPr>
        <p:spPr>
          <a:xfrm rot="5400000" flipH="1">
            <a:off x="7793832" y="3247231"/>
            <a:ext cx="666750" cy="4062413"/>
          </a:xfrm>
          <a:custGeom>
            <a:avLst/>
            <a:gdLst>
              <a:gd name="connsiteX0" fmla="*/ 881150 w 881150"/>
              <a:gd name="connsiteY0" fmla="*/ 6608615 h 7423262"/>
              <a:gd name="connsiteX1" fmla="*/ 881150 w 881150"/>
              <a:gd name="connsiteY1" fmla="*/ 814646 h 7423262"/>
              <a:gd name="connsiteX2" fmla="*/ 881146 w 881150"/>
              <a:gd name="connsiteY2" fmla="*/ 814646 h 7423262"/>
              <a:gd name="connsiteX3" fmla="*/ 440575 w 881150"/>
              <a:gd name="connsiteY3" fmla="*/ 0 h 7423262"/>
              <a:gd name="connsiteX4" fmla="*/ 3 w 881150"/>
              <a:gd name="connsiteY4" fmla="*/ 814646 h 7423262"/>
              <a:gd name="connsiteX5" fmla="*/ 1 w 881150"/>
              <a:gd name="connsiteY5" fmla="*/ 814646 h 7423262"/>
              <a:gd name="connsiteX6" fmla="*/ 1 w 881150"/>
              <a:gd name="connsiteY6" fmla="*/ 814651 h 7423262"/>
              <a:gd name="connsiteX7" fmla="*/ 0 w 881150"/>
              <a:gd name="connsiteY7" fmla="*/ 814652 h 7423262"/>
              <a:gd name="connsiteX8" fmla="*/ 1 w 881150"/>
              <a:gd name="connsiteY8" fmla="*/ 814652 h 7423262"/>
              <a:gd name="connsiteX9" fmla="*/ 1 w 881150"/>
              <a:gd name="connsiteY9" fmla="*/ 6608610 h 7423262"/>
              <a:gd name="connsiteX10" fmla="*/ 0 w 881150"/>
              <a:gd name="connsiteY10" fmla="*/ 6608610 h 7423262"/>
              <a:gd name="connsiteX11" fmla="*/ 1 w 881150"/>
              <a:gd name="connsiteY11" fmla="*/ 6608611 h 7423262"/>
              <a:gd name="connsiteX12" fmla="*/ 1 w 881150"/>
              <a:gd name="connsiteY12" fmla="*/ 6608615 h 7423262"/>
              <a:gd name="connsiteX13" fmla="*/ 3 w 881150"/>
              <a:gd name="connsiteY13" fmla="*/ 6608615 h 7423262"/>
              <a:gd name="connsiteX14" fmla="*/ 440575 w 881150"/>
              <a:gd name="connsiteY14" fmla="*/ 7423262 h 7423262"/>
              <a:gd name="connsiteX15" fmla="*/ 881146 w 881150"/>
              <a:gd name="connsiteY15" fmla="*/ 6608615 h 7423262"/>
              <a:gd name="connsiteX16" fmla="*/ 881150 w 881150"/>
              <a:gd name="connsiteY16" fmla="*/ 6608615 h 7423262"/>
              <a:gd name="connsiteX17" fmla="*/ 840971 w 881150"/>
              <a:gd name="connsiteY17" fmla="*/ 6472362 h 7423262"/>
              <a:gd name="connsiteX18" fmla="*/ 840967 w 881150"/>
              <a:gd name="connsiteY18" fmla="*/ 6472362 h 7423262"/>
              <a:gd name="connsiteX19" fmla="*/ 440574 w 881150"/>
              <a:gd name="connsiteY19" fmla="*/ 7248695 h 7423262"/>
              <a:gd name="connsiteX20" fmla="*/ 40181 w 881150"/>
              <a:gd name="connsiteY20" fmla="*/ 6472362 h 7423262"/>
              <a:gd name="connsiteX21" fmla="*/ 40179 w 881150"/>
              <a:gd name="connsiteY21" fmla="*/ 6472362 h 7423262"/>
              <a:gd name="connsiteX22" fmla="*/ 40179 w 881150"/>
              <a:gd name="connsiteY22" fmla="*/ 6472359 h 7423262"/>
              <a:gd name="connsiteX23" fmla="*/ 40178 w 881150"/>
              <a:gd name="connsiteY23" fmla="*/ 6472358 h 7423262"/>
              <a:gd name="connsiteX24" fmla="*/ 40179 w 881150"/>
              <a:gd name="connsiteY24" fmla="*/ 6472358 h 7423262"/>
              <a:gd name="connsiteX25" fmla="*/ 40179 w 881150"/>
              <a:gd name="connsiteY25" fmla="*/ 950903 h 7423262"/>
              <a:gd name="connsiteX26" fmla="*/ 40178 w 881150"/>
              <a:gd name="connsiteY26" fmla="*/ 950903 h 7423262"/>
              <a:gd name="connsiteX27" fmla="*/ 40179 w 881150"/>
              <a:gd name="connsiteY27" fmla="*/ 950902 h 7423262"/>
              <a:gd name="connsiteX28" fmla="*/ 40179 w 881150"/>
              <a:gd name="connsiteY28" fmla="*/ 950897 h 7423262"/>
              <a:gd name="connsiteX29" fmla="*/ 40181 w 881150"/>
              <a:gd name="connsiteY29" fmla="*/ 950897 h 7423262"/>
              <a:gd name="connsiteX30" fmla="*/ 440574 w 881150"/>
              <a:gd name="connsiteY30" fmla="*/ 174566 h 7423262"/>
              <a:gd name="connsiteX31" fmla="*/ 840967 w 881150"/>
              <a:gd name="connsiteY31" fmla="*/ 950897 h 7423262"/>
              <a:gd name="connsiteX32" fmla="*/ 840971 w 881150"/>
              <a:gd name="connsiteY32" fmla="*/ 950897 h 7423262"/>
              <a:gd name="connsiteX33" fmla="*/ 840971 w 881150"/>
              <a:gd name="connsiteY33" fmla="*/ 6472362 h 74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81150" h="7423262">
                <a:moveTo>
                  <a:pt x="881150" y="6608615"/>
                </a:moveTo>
                <a:lnTo>
                  <a:pt x="881150" y="814646"/>
                </a:lnTo>
                <a:lnTo>
                  <a:pt x="881146" y="814646"/>
                </a:lnTo>
                <a:lnTo>
                  <a:pt x="440575" y="0"/>
                </a:lnTo>
                <a:lnTo>
                  <a:pt x="3" y="814646"/>
                </a:lnTo>
                <a:lnTo>
                  <a:pt x="1" y="814646"/>
                </a:lnTo>
                <a:lnTo>
                  <a:pt x="1" y="814651"/>
                </a:lnTo>
                <a:lnTo>
                  <a:pt x="0" y="814652"/>
                </a:lnTo>
                <a:lnTo>
                  <a:pt x="1" y="814652"/>
                </a:lnTo>
                <a:lnTo>
                  <a:pt x="1" y="6608610"/>
                </a:lnTo>
                <a:lnTo>
                  <a:pt x="0" y="6608610"/>
                </a:lnTo>
                <a:lnTo>
                  <a:pt x="1" y="6608611"/>
                </a:lnTo>
                <a:lnTo>
                  <a:pt x="1" y="6608615"/>
                </a:lnTo>
                <a:lnTo>
                  <a:pt x="3" y="6608615"/>
                </a:lnTo>
                <a:lnTo>
                  <a:pt x="440575" y="7423262"/>
                </a:lnTo>
                <a:lnTo>
                  <a:pt x="881146" y="6608615"/>
                </a:lnTo>
                <a:lnTo>
                  <a:pt x="881150" y="6608615"/>
                </a:lnTo>
                <a:close/>
                <a:moveTo>
                  <a:pt x="840971" y="6472362"/>
                </a:moveTo>
                <a:lnTo>
                  <a:pt x="840967" y="6472362"/>
                </a:lnTo>
                <a:lnTo>
                  <a:pt x="440574" y="7248695"/>
                </a:lnTo>
                <a:lnTo>
                  <a:pt x="40181" y="6472362"/>
                </a:lnTo>
                <a:lnTo>
                  <a:pt x="40179" y="6472362"/>
                </a:lnTo>
                <a:lnTo>
                  <a:pt x="40179" y="6472359"/>
                </a:lnTo>
                <a:lnTo>
                  <a:pt x="40178" y="6472358"/>
                </a:lnTo>
                <a:lnTo>
                  <a:pt x="40179" y="6472358"/>
                </a:lnTo>
                <a:lnTo>
                  <a:pt x="40179" y="950903"/>
                </a:lnTo>
                <a:lnTo>
                  <a:pt x="40178" y="950903"/>
                </a:lnTo>
                <a:lnTo>
                  <a:pt x="40179" y="950902"/>
                </a:lnTo>
                <a:lnTo>
                  <a:pt x="40179" y="950897"/>
                </a:lnTo>
                <a:lnTo>
                  <a:pt x="40181" y="950897"/>
                </a:lnTo>
                <a:lnTo>
                  <a:pt x="440574" y="174566"/>
                </a:lnTo>
                <a:lnTo>
                  <a:pt x="840967" y="950897"/>
                </a:lnTo>
                <a:lnTo>
                  <a:pt x="840971" y="950897"/>
                </a:lnTo>
                <a:lnTo>
                  <a:pt x="840971" y="6472362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7110281-C34D-41D2-A7BA-DF8639CBDA32}"/>
              </a:ext>
            </a:extLst>
          </p:cNvPr>
          <p:cNvSpPr/>
          <p:nvPr/>
        </p:nvSpPr>
        <p:spPr>
          <a:xfrm rot="16200000">
            <a:off x="5529266" y="1686329"/>
            <a:ext cx="585926" cy="1162974"/>
          </a:xfrm>
          <a:custGeom>
            <a:avLst/>
            <a:gdLst>
              <a:gd name="connsiteX0" fmla="*/ 4439 w 585926"/>
              <a:gd name="connsiteY0" fmla="*/ 0 h 1162974"/>
              <a:gd name="connsiteX1" fmla="*/ 585926 w 585926"/>
              <a:gd name="connsiteY1" fmla="*/ 581487 h 1162974"/>
              <a:gd name="connsiteX2" fmla="*/ 4439 w 585926"/>
              <a:gd name="connsiteY2" fmla="*/ 1162974 h 1162974"/>
              <a:gd name="connsiteX3" fmla="*/ 0 w 585926"/>
              <a:gd name="connsiteY3" fmla="*/ 1162527 h 1162974"/>
              <a:gd name="connsiteX4" fmla="*/ 0 w 585926"/>
              <a:gd name="connsiteY4" fmla="*/ 448 h 1162974"/>
              <a:gd name="connsiteX5" fmla="*/ 4439 w 585926"/>
              <a:gd name="connsiteY5" fmla="*/ 0 h 1162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5926" h="1162974">
                <a:moveTo>
                  <a:pt x="4439" y="0"/>
                </a:moveTo>
                <a:cubicBezTo>
                  <a:pt x="325585" y="0"/>
                  <a:pt x="585926" y="260341"/>
                  <a:pt x="585926" y="581487"/>
                </a:cubicBezTo>
                <a:cubicBezTo>
                  <a:pt x="585926" y="902633"/>
                  <a:pt x="325585" y="1162974"/>
                  <a:pt x="4439" y="1162974"/>
                </a:cubicBezTo>
                <a:lnTo>
                  <a:pt x="0" y="1162527"/>
                </a:lnTo>
                <a:lnTo>
                  <a:pt x="0" y="448"/>
                </a:lnTo>
                <a:lnTo>
                  <a:pt x="4439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9DCD48A-09C6-4080-859E-D132F85B01EE}"/>
              </a:ext>
            </a:extLst>
          </p:cNvPr>
          <p:cNvGrpSpPr>
            <a:grpSpLocks/>
          </p:cNvGrpSpPr>
          <p:nvPr/>
        </p:nvGrpSpPr>
        <p:grpSpPr bwMode="auto">
          <a:xfrm>
            <a:off x="5240338" y="2003425"/>
            <a:ext cx="1163637" cy="1079500"/>
            <a:chOff x="2468443" y="1809549"/>
            <a:chExt cx="1162079" cy="1080133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81CC562-4DE0-4EA3-959F-5221496706F9}"/>
                </a:ext>
              </a:extLst>
            </p:cNvPr>
            <p:cNvSpPr/>
            <p:nvPr/>
          </p:nvSpPr>
          <p:spPr>
            <a:xfrm rot="16200000">
              <a:off x="2761183" y="2020342"/>
              <a:ext cx="576600" cy="1162079"/>
            </a:xfrm>
            <a:custGeom>
              <a:avLst/>
              <a:gdLst>
                <a:gd name="connsiteX0" fmla="*/ 577048 w 577048"/>
                <a:gd name="connsiteY0" fmla="*/ 0 h 1162079"/>
                <a:gd name="connsiteX1" fmla="*/ 577048 w 577048"/>
                <a:gd name="connsiteY1" fmla="*/ 1162079 h 1162079"/>
                <a:gd name="connsiteX2" fmla="*/ 464297 w 577048"/>
                <a:gd name="connsiteY2" fmla="*/ 1150712 h 1162079"/>
                <a:gd name="connsiteX3" fmla="*/ 0 w 577048"/>
                <a:gd name="connsiteY3" fmla="*/ 581039 h 1162079"/>
                <a:gd name="connsiteX4" fmla="*/ 464297 w 577048"/>
                <a:gd name="connsiteY4" fmla="*/ 11366 h 1162079"/>
                <a:gd name="connsiteX5" fmla="*/ 577048 w 577048"/>
                <a:gd name="connsiteY5" fmla="*/ 0 h 1162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7048" h="1162079">
                  <a:moveTo>
                    <a:pt x="577048" y="0"/>
                  </a:moveTo>
                  <a:lnTo>
                    <a:pt x="577048" y="1162079"/>
                  </a:lnTo>
                  <a:lnTo>
                    <a:pt x="464297" y="1150712"/>
                  </a:lnTo>
                  <a:cubicBezTo>
                    <a:pt x="199323" y="1096491"/>
                    <a:pt x="0" y="862042"/>
                    <a:pt x="0" y="581039"/>
                  </a:cubicBezTo>
                  <a:cubicBezTo>
                    <a:pt x="0" y="300036"/>
                    <a:pt x="199323" y="65587"/>
                    <a:pt x="464297" y="11366"/>
                  </a:cubicBezTo>
                  <a:lnTo>
                    <a:pt x="577048" y="0"/>
                  </a:lnTo>
                  <a:close/>
                </a:path>
              </a:pathLst>
            </a:custGeom>
            <a:solidFill>
              <a:srgbClr val="C00000"/>
            </a:solidFill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B1353C6-DEF0-4676-8DE6-6BC11A7F0659}"/>
                </a:ext>
              </a:extLst>
            </p:cNvPr>
            <p:cNvSpPr/>
            <p:nvPr/>
          </p:nvSpPr>
          <p:spPr>
            <a:xfrm>
              <a:off x="2518330" y="1809549"/>
              <a:ext cx="1062303" cy="103457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46C7CC5-79CF-4E27-BDD4-1773B19BABAE}"/>
              </a:ext>
            </a:extLst>
          </p:cNvPr>
          <p:cNvSpPr/>
          <p:nvPr/>
        </p:nvSpPr>
        <p:spPr>
          <a:xfrm flipH="1">
            <a:off x="5648325" y="2233613"/>
            <a:ext cx="468313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62AC255-B745-40F3-895D-420960DC4A84}"/>
              </a:ext>
            </a:extLst>
          </p:cNvPr>
          <p:cNvSpPr/>
          <p:nvPr/>
        </p:nvSpPr>
        <p:spPr>
          <a:xfrm flipH="1">
            <a:off x="5649913" y="2271713"/>
            <a:ext cx="468312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73F8919-EA5B-4322-AACF-63CC4A3AF2B3}"/>
              </a:ext>
            </a:extLst>
          </p:cNvPr>
          <p:cNvSpPr/>
          <p:nvPr/>
        </p:nvSpPr>
        <p:spPr>
          <a:xfrm flipH="1">
            <a:off x="5592763" y="2252663"/>
            <a:ext cx="468312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F732FE-6911-4252-824F-DA92FF4EEC35}"/>
              </a:ext>
            </a:extLst>
          </p:cNvPr>
          <p:cNvSpPr/>
          <p:nvPr/>
        </p:nvSpPr>
        <p:spPr>
          <a:xfrm flipH="1">
            <a:off x="5592763" y="2281238"/>
            <a:ext cx="468312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2D04EDC-EE30-4276-BA7D-21157D387C3F}"/>
              </a:ext>
            </a:extLst>
          </p:cNvPr>
          <p:cNvSpPr/>
          <p:nvPr/>
        </p:nvSpPr>
        <p:spPr>
          <a:xfrm flipH="1">
            <a:off x="5603875" y="2203450"/>
            <a:ext cx="468313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815075B-F854-4CAA-A5E0-035DAC857414}"/>
              </a:ext>
            </a:extLst>
          </p:cNvPr>
          <p:cNvSpPr/>
          <p:nvPr/>
        </p:nvSpPr>
        <p:spPr>
          <a:xfrm flipH="1">
            <a:off x="5614988" y="2241550"/>
            <a:ext cx="468312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06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177A931-DA66-4FFD-8397-6DF9BAC59216}"/>
              </a:ext>
            </a:extLst>
          </p:cNvPr>
          <p:cNvSpPr/>
          <p:nvPr/>
        </p:nvSpPr>
        <p:spPr>
          <a:xfrm flipH="1">
            <a:off x="5619750" y="2233613"/>
            <a:ext cx="468313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08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340E71C-6648-433E-80B1-89BDC5947777}"/>
              </a:ext>
            </a:extLst>
          </p:cNvPr>
          <p:cNvSpPr/>
          <p:nvPr/>
        </p:nvSpPr>
        <p:spPr>
          <a:xfrm flipH="1">
            <a:off x="5680075" y="2216150"/>
            <a:ext cx="468313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09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209A7FF-BBF0-4F32-970E-BC24315476BB}"/>
              </a:ext>
            </a:extLst>
          </p:cNvPr>
          <p:cNvSpPr/>
          <p:nvPr/>
        </p:nvSpPr>
        <p:spPr>
          <a:xfrm flipH="1">
            <a:off x="5619750" y="2212975"/>
            <a:ext cx="468313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10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87F1645-38E1-43B3-A1A9-1FAE4E0A5D56}"/>
              </a:ext>
            </a:extLst>
          </p:cNvPr>
          <p:cNvSpPr/>
          <p:nvPr/>
        </p:nvSpPr>
        <p:spPr>
          <a:xfrm rot="5400000" flipH="1">
            <a:off x="5396707" y="-2301082"/>
            <a:ext cx="939800" cy="10520363"/>
          </a:xfrm>
          <a:custGeom>
            <a:avLst/>
            <a:gdLst>
              <a:gd name="connsiteX0" fmla="*/ 881150 w 881150"/>
              <a:gd name="connsiteY0" fmla="*/ 6608615 h 7423262"/>
              <a:gd name="connsiteX1" fmla="*/ 881150 w 881150"/>
              <a:gd name="connsiteY1" fmla="*/ 814646 h 7423262"/>
              <a:gd name="connsiteX2" fmla="*/ 881146 w 881150"/>
              <a:gd name="connsiteY2" fmla="*/ 814646 h 7423262"/>
              <a:gd name="connsiteX3" fmla="*/ 440575 w 881150"/>
              <a:gd name="connsiteY3" fmla="*/ 0 h 7423262"/>
              <a:gd name="connsiteX4" fmla="*/ 3 w 881150"/>
              <a:gd name="connsiteY4" fmla="*/ 814646 h 7423262"/>
              <a:gd name="connsiteX5" fmla="*/ 1 w 881150"/>
              <a:gd name="connsiteY5" fmla="*/ 814646 h 7423262"/>
              <a:gd name="connsiteX6" fmla="*/ 1 w 881150"/>
              <a:gd name="connsiteY6" fmla="*/ 814651 h 7423262"/>
              <a:gd name="connsiteX7" fmla="*/ 0 w 881150"/>
              <a:gd name="connsiteY7" fmla="*/ 814652 h 7423262"/>
              <a:gd name="connsiteX8" fmla="*/ 1 w 881150"/>
              <a:gd name="connsiteY8" fmla="*/ 814652 h 7423262"/>
              <a:gd name="connsiteX9" fmla="*/ 1 w 881150"/>
              <a:gd name="connsiteY9" fmla="*/ 6608610 h 7423262"/>
              <a:gd name="connsiteX10" fmla="*/ 0 w 881150"/>
              <a:gd name="connsiteY10" fmla="*/ 6608610 h 7423262"/>
              <a:gd name="connsiteX11" fmla="*/ 1 w 881150"/>
              <a:gd name="connsiteY11" fmla="*/ 6608611 h 7423262"/>
              <a:gd name="connsiteX12" fmla="*/ 1 w 881150"/>
              <a:gd name="connsiteY12" fmla="*/ 6608615 h 7423262"/>
              <a:gd name="connsiteX13" fmla="*/ 3 w 881150"/>
              <a:gd name="connsiteY13" fmla="*/ 6608615 h 7423262"/>
              <a:gd name="connsiteX14" fmla="*/ 440575 w 881150"/>
              <a:gd name="connsiteY14" fmla="*/ 7423262 h 7423262"/>
              <a:gd name="connsiteX15" fmla="*/ 881146 w 881150"/>
              <a:gd name="connsiteY15" fmla="*/ 6608615 h 7423262"/>
              <a:gd name="connsiteX16" fmla="*/ 881150 w 881150"/>
              <a:gd name="connsiteY16" fmla="*/ 6608615 h 7423262"/>
              <a:gd name="connsiteX17" fmla="*/ 840971 w 881150"/>
              <a:gd name="connsiteY17" fmla="*/ 6472362 h 7423262"/>
              <a:gd name="connsiteX18" fmla="*/ 840967 w 881150"/>
              <a:gd name="connsiteY18" fmla="*/ 6472362 h 7423262"/>
              <a:gd name="connsiteX19" fmla="*/ 440574 w 881150"/>
              <a:gd name="connsiteY19" fmla="*/ 7248695 h 7423262"/>
              <a:gd name="connsiteX20" fmla="*/ 40181 w 881150"/>
              <a:gd name="connsiteY20" fmla="*/ 6472362 h 7423262"/>
              <a:gd name="connsiteX21" fmla="*/ 40179 w 881150"/>
              <a:gd name="connsiteY21" fmla="*/ 6472362 h 7423262"/>
              <a:gd name="connsiteX22" fmla="*/ 40179 w 881150"/>
              <a:gd name="connsiteY22" fmla="*/ 6472359 h 7423262"/>
              <a:gd name="connsiteX23" fmla="*/ 40178 w 881150"/>
              <a:gd name="connsiteY23" fmla="*/ 6472358 h 7423262"/>
              <a:gd name="connsiteX24" fmla="*/ 40179 w 881150"/>
              <a:gd name="connsiteY24" fmla="*/ 6472358 h 7423262"/>
              <a:gd name="connsiteX25" fmla="*/ 40179 w 881150"/>
              <a:gd name="connsiteY25" fmla="*/ 950903 h 7423262"/>
              <a:gd name="connsiteX26" fmla="*/ 40178 w 881150"/>
              <a:gd name="connsiteY26" fmla="*/ 950903 h 7423262"/>
              <a:gd name="connsiteX27" fmla="*/ 40179 w 881150"/>
              <a:gd name="connsiteY27" fmla="*/ 950902 h 7423262"/>
              <a:gd name="connsiteX28" fmla="*/ 40179 w 881150"/>
              <a:gd name="connsiteY28" fmla="*/ 950897 h 7423262"/>
              <a:gd name="connsiteX29" fmla="*/ 40181 w 881150"/>
              <a:gd name="connsiteY29" fmla="*/ 950897 h 7423262"/>
              <a:gd name="connsiteX30" fmla="*/ 440574 w 881150"/>
              <a:gd name="connsiteY30" fmla="*/ 174566 h 7423262"/>
              <a:gd name="connsiteX31" fmla="*/ 840967 w 881150"/>
              <a:gd name="connsiteY31" fmla="*/ 950897 h 7423262"/>
              <a:gd name="connsiteX32" fmla="*/ 840971 w 881150"/>
              <a:gd name="connsiteY32" fmla="*/ 950897 h 7423262"/>
              <a:gd name="connsiteX33" fmla="*/ 840971 w 881150"/>
              <a:gd name="connsiteY33" fmla="*/ 6472362 h 74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81150" h="7423262">
                <a:moveTo>
                  <a:pt x="881150" y="6608615"/>
                </a:moveTo>
                <a:lnTo>
                  <a:pt x="881150" y="814646"/>
                </a:lnTo>
                <a:lnTo>
                  <a:pt x="881146" y="814646"/>
                </a:lnTo>
                <a:lnTo>
                  <a:pt x="440575" y="0"/>
                </a:lnTo>
                <a:lnTo>
                  <a:pt x="3" y="814646"/>
                </a:lnTo>
                <a:lnTo>
                  <a:pt x="1" y="814646"/>
                </a:lnTo>
                <a:lnTo>
                  <a:pt x="1" y="814651"/>
                </a:lnTo>
                <a:lnTo>
                  <a:pt x="0" y="814652"/>
                </a:lnTo>
                <a:lnTo>
                  <a:pt x="1" y="814652"/>
                </a:lnTo>
                <a:lnTo>
                  <a:pt x="1" y="6608610"/>
                </a:lnTo>
                <a:lnTo>
                  <a:pt x="0" y="6608610"/>
                </a:lnTo>
                <a:lnTo>
                  <a:pt x="1" y="6608611"/>
                </a:lnTo>
                <a:lnTo>
                  <a:pt x="1" y="6608615"/>
                </a:lnTo>
                <a:lnTo>
                  <a:pt x="3" y="6608615"/>
                </a:lnTo>
                <a:lnTo>
                  <a:pt x="440575" y="7423262"/>
                </a:lnTo>
                <a:lnTo>
                  <a:pt x="881146" y="6608615"/>
                </a:lnTo>
                <a:lnTo>
                  <a:pt x="881150" y="6608615"/>
                </a:lnTo>
                <a:close/>
                <a:moveTo>
                  <a:pt x="840971" y="6472362"/>
                </a:moveTo>
                <a:lnTo>
                  <a:pt x="840967" y="6472362"/>
                </a:lnTo>
                <a:lnTo>
                  <a:pt x="440574" y="7248695"/>
                </a:lnTo>
                <a:lnTo>
                  <a:pt x="40181" y="6472362"/>
                </a:lnTo>
                <a:lnTo>
                  <a:pt x="40179" y="6472362"/>
                </a:lnTo>
                <a:lnTo>
                  <a:pt x="40179" y="6472359"/>
                </a:lnTo>
                <a:lnTo>
                  <a:pt x="40178" y="6472358"/>
                </a:lnTo>
                <a:lnTo>
                  <a:pt x="40179" y="6472358"/>
                </a:lnTo>
                <a:lnTo>
                  <a:pt x="40179" y="950903"/>
                </a:lnTo>
                <a:lnTo>
                  <a:pt x="40178" y="950903"/>
                </a:lnTo>
                <a:lnTo>
                  <a:pt x="40179" y="950902"/>
                </a:lnTo>
                <a:lnTo>
                  <a:pt x="40179" y="950897"/>
                </a:lnTo>
                <a:lnTo>
                  <a:pt x="40181" y="950897"/>
                </a:lnTo>
                <a:lnTo>
                  <a:pt x="440574" y="174566"/>
                </a:lnTo>
                <a:lnTo>
                  <a:pt x="840967" y="950897"/>
                </a:lnTo>
                <a:lnTo>
                  <a:pt x="840971" y="950897"/>
                </a:lnTo>
                <a:lnTo>
                  <a:pt x="840971" y="6472362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FA2B59-F041-4A20-AEA4-7B4B89C46238}"/>
              </a:ext>
            </a:extLst>
          </p:cNvPr>
          <p:cNvSpPr txBox="1"/>
          <p:nvPr/>
        </p:nvSpPr>
        <p:spPr>
          <a:xfrm>
            <a:off x="1675579" y="2692727"/>
            <a:ext cx="8477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CC9900"/>
                </a:solidFill>
              </a:rPr>
              <a:t>পল্লীজননী কবিতায় জননীর স্বরূপ ধরা পড়েছে ?</a:t>
            </a:r>
            <a:endParaRPr lang="en-US" sz="2800" dirty="0">
              <a:solidFill>
                <a:srgbClr val="CC99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D27FBA-88E8-4F8B-B22B-47165CE5956C}"/>
              </a:ext>
            </a:extLst>
          </p:cNvPr>
          <p:cNvSpPr txBox="1"/>
          <p:nvPr/>
        </p:nvSpPr>
        <p:spPr>
          <a:xfrm>
            <a:off x="2098307" y="4030811"/>
            <a:ext cx="3796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CC9900"/>
                </a:solidFill>
              </a:rPr>
              <a:t>ক) উচ্ছলতায়</a:t>
            </a:r>
            <a:endParaRPr lang="en-US" sz="2400" dirty="0">
              <a:solidFill>
                <a:srgbClr val="CC9900"/>
              </a:solidFill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7468D53-6069-4A22-B959-CB9F97AB89A7}"/>
              </a:ext>
            </a:extLst>
          </p:cNvPr>
          <p:cNvGrpSpPr/>
          <p:nvPr/>
        </p:nvGrpSpPr>
        <p:grpSpPr>
          <a:xfrm>
            <a:off x="1794501" y="4985898"/>
            <a:ext cx="4259230" cy="600217"/>
            <a:chOff x="2743201" y="2476869"/>
            <a:chExt cx="4776183" cy="727970"/>
          </a:xfrm>
          <a:solidFill>
            <a:srgbClr val="009900"/>
          </a:solidFill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98F03F8-8C19-493F-8BAA-FDE1359C6139}"/>
                </a:ext>
              </a:extLst>
            </p:cNvPr>
            <p:cNvSpPr/>
            <p:nvPr/>
          </p:nvSpPr>
          <p:spPr>
            <a:xfrm>
              <a:off x="3471169" y="2476870"/>
              <a:ext cx="3320248" cy="7279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C9B09D8C-3628-45D3-B66C-30983E6C16F4}"/>
                </a:ext>
              </a:extLst>
            </p:cNvPr>
            <p:cNvSpPr/>
            <p:nvPr/>
          </p:nvSpPr>
          <p:spPr>
            <a:xfrm rot="16200000">
              <a:off x="2743203" y="2476867"/>
              <a:ext cx="727968" cy="72797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226DC60C-871B-44A8-ABDD-7B1CAA7C698A}"/>
                </a:ext>
              </a:extLst>
            </p:cNvPr>
            <p:cNvSpPr/>
            <p:nvPr/>
          </p:nvSpPr>
          <p:spPr>
            <a:xfrm rot="5400000" flipH="1">
              <a:off x="6791415" y="2476869"/>
              <a:ext cx="727968" cy="72797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1E4F84F-41E1-4F59-AA43-AB8FCD5CA3E1}"/>
              </a:ext>
            </a:extLst>
          </p:cNvPr>
          <p:cNvSpPr txBox="1"/>
          <p:nvPr/>
        </p:nvSpPr>
        <p:spPr>
          <a:xfrm>
            <a:off x="6588729" y="4078717"/>
            <a:ext cx="3142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CC9900"/>
                </a:solidFill>
              </a:rPr>
              <a:t>খ)প্রত্যয়</a:t>
            </a:r>
            <a:endParaRPr lang="en-US" sz="2400" dirty="0">
              <a:solidFill>
                <a:srgbClr val="CC99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60C59F-5695-4F8E-8AE6-9F44B806AB01}"/>
              </a:ext>
            </a:extLst>
          </p:cNvPr>
          <p:cNvSpPr txBox="1"/>
          <p:nvPr/>
        </p:nvSpPr>
        <p:spPr>
          <a:xfrm>
            <a:off x="1991318" y="5124450"/>
            <a:ext cx="4062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CC9900"/>
                </a:solidFill>
              </a:rPr>
              <a:t>গ)মমতায়</a:t>
            </a:r>
            <a:endParaRPr lang="en-US" sz="2400" dirty="0">
              <a:solidFill>
                <a:srgbClr val="CC99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A89F274-E6D9-4B50-838D-D2094ED267A3}"/>
              </a:ext>
            </a:extLst>
          </p:cNvPr>
          <p:cNvSpPr txBox="1"/>
          <p:nvPr/>
        </p:nvSpPr>
        <p:spPr>
          <a:xfrm>
            <a:off x="6679933" y="5124450"/>
            <a:ext cx="3051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>
                <a:solidFill>
                  <a:srgbClr val="CC9900"/>
                </a:solidFill>
              </a:rPr>
              <a:t>ঘ)ভয়হীনতায়</a:t>
            </a:r>
            <a:endParaRPr lang="en-US" sz="2000" dirty="0">
              <a:solidFill>
                <a:srgbClr val="CC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74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0"/>
                            </p:stCondLst>
                            <p:childTnLst>
                              <p:par>
                                <p:cTn id="7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17" presetClass="exit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7" presetClass="exit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7" presetClass="exit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7" presetClass="exit" presetSubtype="1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7" presetClass="exit" presetSubtype="1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7" presetClass="exit" presetSubtype="1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7" presetClass="exit" presetSubtype="1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7" presetClass="exit" presetSubtype="1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7" presetClass="exit" presetSubtype="1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7" presetClass="exit" presetSubtype="1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3" grpId="0"/>
      <p:bldP spid="4" grpId="0"/>
      <p:bldP spid="5" grpId="0"/>
      <p:bldP spid="6" grpId="0"/>
      <p:bldP spid="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9BF89E2-67A7-40EF-A486-C4AD5F9263D5}"/>
              </a:ext>
            </a:extLst>
          </p:cNvPr>
          <p:cNvSpPr/>
          <p:nvPr/>
        </p:nvSpPr>
        <p:spPr>
          <a:xfrm>
            <a:off x="167987" y="125835"/>
            <a:ext cx="11897301" cy="6606330"/>
          </a:xfrm>
          <a:prstGeom prst="roundRect">
            <a:avLst>
              <a:gd name="adj" fmla="val 2826"/>
            </a:avLst>
          </a:prstGeom>
          <a:solidFill>
            <a:schemeClr val="tx1">
              <a:lumMod val="85000"/>
              <a:lumOff val="15000"/>
            </a:schemeClr>
          </a:solidFill>
          <a:ln w="76200"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B67985-2E03-4758-B280-E78E48E7E4E9}"/>
              </a:ext>
            </a:extLst>
          </p:cNvPr>
          <p:cNvSpPr/>
          <p:nvPr/>
        </p:nvSpPr>
        <p:spPr>
          <a:xfrm flipH="1">
            <a:off x="5654675" y="2271713"/>
            <a:ext cx="468313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07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49A6EC9-1EA8-48B9-A035-2ABE1E17DFD8}"/>
              </a:ext>
            </a:extLst>
          </p:cNvPr>
          <p:cNvSpPr/>
          <p:nvPr/>
        </p:nvSpPr>
        <p:spPr>
          <a:xfrm rot="5400000" flipH="1">
            <a:off x="3575292" y="2048118"/>
            <a:ext cx="668337" cy="4373078"/>
          </a:xfrm>
          <a:custGeom>
            <a:avLst/>
            <a:gdLst>
              <a:gd name="connsiteX0" fmla="*/ 881150 w 881150"/>
              <a:gd name="connsiteY0" fmla="*/ 6608615 h 7423262"/>
              <a:gd name="connsiteX1" fmla="*/ 881150 w 881150"/>
              <a:gd name="connsiteY1" fmla="*/ 814646 h 7423262"/>
              <a:gd name="connsiteX2" fmla="*/ 881146 w 881150"/>
              <a:gd name="connsiteY2" fmla="*/ 814646 h 7423262"/>
              <a:gd name="connsiteX3" fmla="*/ 440575 w 881150"/>
              <a:gd name="connsiteY3" fmla="*/ 0 h 7423262"/>
              <a:gd name="connsiteX4" fmla="*/ 3 w 881150"/>
              <a:gd name="connsiteY4" fmla="*/ 814646 h 7423262"/>
              <a:gd name="connsiteX5" fmla="*/ 1 w 881150"/>
              <a:gd name="connsiteY5" fmla="*/ 814646 h 7423262"/>
              <a:gd name="connsiteX6" fmla="*/ 1 w 881150"/>
              <a:gd name="connsiteY6" fmla="*/ 814651 h 7423262"/>
              <a:gd name="connsiteX7" fmla="*/ 0 w 881150"/>
              <a:gd name="connsiteY7" fmla="*/ 814652 h 7423262"/>
              <a:gd name="connsiteX8" fmla="*/ 1 w 881150"/>
              <a:gd name="connsiteY8" fmla="*/ 814652 h 7423262"/>
              <a:gd name="connsiteX9" fmla="*/ 1 w 881150"/>
              <a:gd name="connsiteY9" fmla="*/ 6608610 h 7423262"/>
              <a:gd name="connsiteX10" fmla="*/ 0 w 881150"/>
              <a:gd name="connsiteY10" fmla="*/ 6608610 h 7423262"/>
              <a:gd name="connsiteX11" fmla="*/ 1 w 881150"/>
              <a:gd name="connsiteY11" fmla="*/ 6608611 h 7423262"/>
              <a:gd name="connsiteX12" fmla="*/ 1 w 881150"/>
              <a:gd name="connsiteY12" fmla="*/ 6608615 h 7423262"/>
              <a:gd name="connsiteX13" fmla="*/ 3 w 881150"/>
              <a:gd name="connsiteY13" fmla="*/ 6608615 h 7423262"/>
              <a:gd name="connsiteX14" fmla="*/ 440575 w 881150"/>
              <a:gd name="connsiteY14" fmla="*/ 7423262 h 7423262"/>
              <a:gd name="connsiteX15" fmla="*/ 881146 w 881150"/>
              <a:gd name="connsiteY15" fmla="*/ 6608615 h 7423262"/>
              <a:gd name="connsiteX16" fmla="*/ 881150 w 881150"/>
              <a:gd name="connsiteY16" fmla="*/ 6608615 h 7423262"/>
              <a:gd name="connsiteX17" fmla="*/ 840971 w 881150"/>
              <a:gd name="connsiteY17" fmla="*/ 6472362 h 7423262"/>
              <a:gd name="connsiteX18" fmla="*/ 840967 w 881150"/>
              <a:gd name="connsiteY18" fmla="*/ 6472362 h 7423262"/>
              <a:gd name="connsiteX19" fmla="*/ 440574 w 881150"/>
              <a:gd name="connsiteY19" fmla="*/ 7248695 h 7423262"/>
              <a:gd name="connsiteX20" fmla="*/ 40181 w 881150"/>
              <a:gd name="connsiteY20" fmla="*/ 6472362 h 7423262"/>
              <a:gd name="connsiteX21" fmla="*/ 40179 w 881150"/>
              <a:gd name="connsiteY21" fmla="*/ 6472362 h 7423262"/>
              <a:gd name="connsiteX22" fmla="*/ 40179 w 881150"/>
              <a:gd name="connsiteY22" fmla="*/ 6472359 h 7423262"/>
              <a:gd name="connsiteX23" fmla="*/ 40178 w 881150"/>
              <a:gd name="connsiteY23" fmla="*/ 6472358 h 7423262"/>
              <a:gd name="connsiteX24" fmla="*/ 40179 w 881150"/>
              <a:gd name="connsiteY24" fmla="*/ 6472358 h 7423262"/>
              <a:gd name="connsiteX25" fmla="*/ 40179 w 881150"/>
              <a:gd name="connsiteY25" fmla="*/ 950903 h 7423262"/>
              <a:gd name="connsiteX26" fmla="*/ 40178 w 881150"/>
              <a:gd name="connsiteY26" fmla="*/ 950903 h 7423262"/>
              <a:gd name="connsiteX27" fmla="*/ 40179 w 881150"/>
              <a:gd name="connsiteY27" fmla="*/ 950902 h 7423262"/>
              <a:gd name="connsiteX28" fmla="*/ 40179 w 881150"/>
              <a:gd name="connsiteY28" fmla="*/ 950897 h 7423262"/>
              <a:gd name="connsiteX29" fmla="*/ 40181 w 881150"/>
              <a:gd name="connsiteY29" fmla="*/ 950897 h 7423262"/>
              <a:gd name="connsiteX30" fmla="*/ 440574 w 881150"/>
              <a:gd name="connsiteY30" fmla="*/ 174566 h 7423262"/>
              <a:gd name="connsiteX31" fmla="*/ 840967 w 881150"/>
              <a:gd name="connsiteY31" fmla="*/ 950897 h 7423262"/>
              <a:gd name="connsiteX32" fmla="*/ 840971 w 881150"/>
              <a:gd name="connsiteY32" fmla="*/ 950897 h 7423262"/>
              <a:gd name="connsiteX33" fmla="*/ 840971 w 881150"/>
              <a:gd name="connsiteY33" fmla="*/ 6472362 h 74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81150" h="7423262">
                <a:moveTo>
                  <a:pt x="881150" y="6608615"/>
                </a:moveTo>
                <a:lnTo>
                  <a:pt x="881150" y="814646"/>
                </a:lnTo>
                <a:lnTo>
                  <a:pt x="881146" y="814646"/>
                </a:lnTo>
                <a:lnTo>
                  <a:pt x="440575" y="0"/>
                </a:lnTo>
                <a:lnTo>
                  <a:pt x="3" y="814646"/>
                </a:lnTo>
                <a:lnTo>
                  <a:pt x="1" y="814646"/>
                </a:lnTo>
                <a:lnTo>
                  <a:pt x="1" y="814651"/>
                </a:lnTo>
                <a:lnTo>
                  <a:pt x="0" y="814652"/>
                </a:lnTo>
                <a:lnTo>
                  <a:pt x="1" y="814652"/>
                </a:lnTo>
                <a:lnTo>
                  <a:pt x="1" y="6608610"/>
                </a:lnTo>
                <a:lnTo>
                  <a:pt x="0" y="6608610"/>
                </a:lnTo>
                <a:lnTo>
                  <a:pt x="1" y="6608611"/>
                </a:lnTo>
                <a:lnTo>
                  <a:pt x="1" y="6608615"/>
                </a:lnTo>
                <a:lnTo>
                  <a:pt x="3" y="6608615"/>
                </a:lnTo>
                <a:lnTo>
                  <a:pt x="440575" y="7423262"/>
                </a:lnTo>
                <a:lnTo>
                  <a:pt x="881146" y="6608615"/>
                </a:lnTo>
                <a:lnTo>
                  <a:pt x="881150" y="6608615"/>
                </a:lnTo>
                <a:close/>
                <a:moveTo>
                  <a:pt x="840971" y="6472362"/>
                </a:moveTo>
                <a:lnTo>
                  <a:pt x="840967" y="6472362"/>
                </a:lnTo>
                <a:lnTo>
                  <a:pt x="440574" y="7248695"/>
                </a:lnTo>
                <a:lnTo>
                  <a:pt x="40181" y="6472362"/>
                </a:lnTo>
                <a:lnTo>
                  <a:pt x="40179" y="6472362"/>
                </a:lnTo>
                <a:lnTo>
                  <a:pt x="40179" y="6472359"/>
                </a:lnTo>
                <a:lnTo>
                  <a:pt x="40178" y="6472358"/>
                </a:lnTo>
                <a:lnTo>
                  <a:pt x="40179" y="6472358"/>
                </a:lnTo>
                <a:lnTo>
                  <a:pt x="40179" y="950903"/>
                </a:lnTo>
                <a:lnTo>
                  <a:pt x="40178" y="950903"/>
                </a:lnTo>
                <a:lnTo>
                  <a:pt x="40179" y="950902"/>
                </a:lnTo>
                <a:lnTo>
                  <a:pt x="40179" y="950897"/>
                </a:lnTo>
                <a:lnTo>
                  <a:pt x="40181" y="950897"/>
                </a:lnTo>
                <a:lnTo>
                  <a:pt x="440574" y="174566"/>
                </a:lnTo>
                <a:lnTo>
                  <a:pt x="840967" y="950897"/>
                </a:lnTo>
                <a:lnTo>
                  <a:pt x="840971" y="950897"/>
                </a:lnTo>
                <a:lnTo>
                  <a:pt x="840971" y="6472362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6061F7-2A1F-428B-AC0D-FD356A8252A4}"/>
              </a:ext>
            </a:extLst>
          </p:cNvPr>
          <p:cNvSpPr/>
          <p:nvPr/>
        </p:nvSpPr>
        <p:spPr>
          <a:xfrm rot="5400000" flipH="1">
            <a:off x="7797800" y="2228850"/>
            <a:ext cx="668338" cy="4065588"/>
          </a:xfrm>
          <a:custGeom>
            <a:avLst/>
            <a:gdLst>
              <a:gd name="connsiteX0" fmla="*/ 881150 w 881150"/>
              <a:gd name="connsiteY0" fmla="*/ 6608615 h 7423262"/>
              <a:gd name="connsiteX1" fmla="*/ 881150 w 881150"/>
              <a:gd name="connsiteY1" fmla="*/ 814646 h 7423262"/>
              <a:gd name="connsiteX2" fmla="*/ 881146 w 881150"/>
              <a:gd name="connsiteY2" fmla="*/ 814646 h 7423262"/>
              <a:gd name="connsiteX3" fmla="*/ 440575 w 881150"/>
              <a:gd name="connsiteY3" fmla="*/ 0 h 7423262"/>
              <a:gd name="connsiteX4" fmla="*/ 3 w 881150"/>
              <a:gd name="connsiteY4" fmla="*/ 814646 h 7423262"/>
              <a:gd name="connsiteX5" fmla="*/ 1 w 881150"/>
              <a:gd name="connsiteY5" fmla="*/ 814646 h 7423262"/>
              <a:gd name="connsiteX6" fmla="*/ 1 w 881150"/>
              <a:gd name="connsiteY6" fmla="*/ 814651 h 7423262"/>
              <a:gd name="connsiteX7" fmla="*/ 0 w 881150"/>
              <a:gd name="connsiteY7" fmla="*/ 814652 h 7423262"/>
              <a:gd name="connsiteX8" fmla="*/ 1 w 881150"/>
              <a:gd name="connsiteY8" fmla="*/ 814652 h 7423262"/>
              <a:gd name="connsiteX9" fmla="*/ 1 w 881150"/>
              <a:gd name="connsiteY9" fmla="*/ 6608610 h 7423262"/>
              <a:gd name="connsiteX10" fmla="*/ 0 w 881150"/>
              <a:gd name="connsiteY10" fmla="*/ 6608610 h 7423262"/>
              <a:gd name="connsiteX11" fmla="*/ 1 w 881150"/>
              <a:gd name="connsiteY11" fmla="*/ 6608611 h 7423262"/>
              <a:gd name="connsiteX12" fmla="*/ 1 w 881150"/>
              <a:gd name="connsiteY12" fmla="*/ 6608615 h 7423262"/>
              <a:gd name="connsiteX13" fmla="*/ 3 w 881150"/>
              <a:gd name="connsiteY13" fmla="*/ 6608615 h 7423262"/>
              <a:gd name="connsiteX14" fmla="*/ 440575 w 881150"/>
              <a:gd name="connsiteY14" fmla="*/ 7423262 h 7423262"/>
              <a:gd name="connsiteX15" fmla="*/ 881146 w 881150"/>
              <a:gd name="connsiteY15" fmla="*/ 6608615 h 7423262"/>
              <a:gd name="connsiteX16" fmla="*/ 881150 w 881150"/>
              <a:gd name="connsiteY16" fmla="*/ 6608615 h 7423262"/>
              <a:gd name="connsiteX17" fmla="*/ 840971 w 881150"/>
              <a:gd name="connsiteY17" fmla="*/ 6472362 h 7423262"/>
              <a:gd name="connsiteX18" fmla="*/ 840967 w 881150"/>
              <a:gd name="connsiteY18" fmla="*/ 6472362 h 7423262"/>
              <a:gd name="connsiteX19" fmla="*/ 440574 w 881150"/>
              <a:gd name="connsiteY19" fmla="*/ 7248695 h 7423262"/>
              <a:gd name="connsiteX20" fmla="*/ 40181 w 881150"/>
              <a:gd name="connsiteY20" fmla="*/ 6472362 h 7423262"/>
              <a:gd name="connsiteX21" fmla="*/ 40179 w 881150"/>
              <a:gd name="connsiteY21" fmla="*/ 6472362 h 7423262"/>
              <a:gd name="connsiteX22" fmla="*/ 40179 w 881150"/>
              <a:gd name="connsiteY22" fmla="*/ 6472359 h 7423262"/>
              <a:gd name="connsiteX23" fmla="*/ 40178 w 881150"/>
              <a:gd name="connsiteY23" fmla="*/ 6472358 h 7423262"/>
              <a:gd name="connsiteX24" fmla="*/ 40179 w 881150"/>
              <a:gd name="connsiteY24" fmla="*/ 6472358 h 7423262"/>
              <a:gd name="connsiteX25" fmla="*/ 40179 w 881150"/>
              <a:gd name="connsiteY25" fmla="*/ 950903 h 7423262"/>
              <a:gd name="connsiteX26" fmla="*/ 40178 w 881150"/>
              <a:gd name="connsiteY26" fmla="*/ 950903 h 7423262"/>
              <a:gd name="connsiteX27" fmla="*/ 40179 w 881150"/>
              <a:gd name="connsiteY27" fmla="*/ 950902 h 7423262"/>
              <a:gd name="connsiteX28" fmla="*/ 40179 w 881150"/>
              <a:gd name="connsiteY28" fmla="*/ 950897 h 7423262"/>
              <a:gd name="connsiteX29" fmla="*/ 40181 w 881150"/>
              <a:gd name="connsiteY29" fmla="*/ 950897 h 7423262"/>
              <a:gd name="connsiteX30" fmla="*/ 440574 w 881150"/>
              <a:gd name="connsiteY30" fmla="*/ 174566 h 7423262"/>
              <a:gd name="connsiteX31" fmla="*/ 840967 w 881150"/>
              <a:gd name="connsiteY31" fmla="*/ 950897 h 7423262"/>
              <a:gd name="connsiteX32" fmla="*/ 840971 w 881150"/>
              <a:gd name="connsiteY32" fmla="*/ 950897 h 7423262"/>
              <a:gd name="connsiteX33" fmla="*/ 840971 w 881150"/>
              <a:gd name="connsiteY33" fmla="*/ 6472362 h 74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81150" h="7423262">
                <a:moveTo>
                  <a:pt x="881150" y="6608615"/>
                </a:moveTo>
                <a:lnTo>
                  <a:pt x="881150" y="814646"/>
                </a:lnTo>
                <a:lnTo>
                  <a:pt x="881146" y="814646"/>
                </a:lnTo>
                <a:lnTo>
                  <a:pt x="440575" y="0"/>
                </a:lnTo>
                <a:lnTo>
                  <a:pt x="3" y="814646"/>
                </a:lnTo>
                <a:lnTo>
                  <a:pt x="1" y="814646"/>
                </a:lnTo>
                <a:lnTo>
                  <a:pt x="1" y="814651"/>
                </a:lnTo>
                <a:lnTo>
                  <a:pt x="0" y="814652"/>
                </a:lnTo>
                <a:lnTo>
                  <a:pt x="1" y="814652"/>
                </a:lnTo>
                <a:lnTo>
                  <a:pt x="1" y="6608610"/>
                </a:lnTo>
                <a:lnTo>
                  <a:pt x="0" y="6608610"/>
                </a:lnTo>
                <a:lnTo>
                  <a:pt x="1" y="6608611"/>
                </a:lnTo>
                <a:lnTo>
                  <a:pt x="1" y="6608615"/>
                </a:lnTo>
                <a:lnTo>
                  <a:pt x="3" y="6608615"/>
                </a:lnTo>
                <a:lnTo>
                  <a:pt x="440575" y="7423262"/>
                </a:lnTo>
                <a:lnTo>
                  <a:pt x="881146" y="6608615"/>
                </a:lnTo>
                <a:lnTo>
                  <a:pt x="881150" y="6608615"/>
                </a:lnTo>
                <a:close/>
                <a:moveTo>
                  <a:pt x="840971" y="6472362"/>
                </a:moveTo>
                <a:lnTo>
                  <a:pt x="840967" y="6472362"/>
                </a:lnTo>
                <a:lnTo>
                  <a:pt x="440574" y="7248695"/>
                </a:lnTo>
                <a:lnTo>
                  <a:pt x="40181" y="6472362"/>
                </a:lnTo>
                <a:lnTo>
                  <a:pt x="40179" y="6472362"/>
                </a:lnTo>
                <a:lnTo>
                  <a:pt x="40179" y="6472359"/>
                </a:lnTo>
                <a:lnTo>
                  <a:pt x="40178" y="6472358"/>
                </a:lnTo>
                <a:lnTo>
                  <a:pt x="40179" y="6472358"/>
                </a:lnTo>
                <a:lnTo>
                  <a:pt x="40179" y="950903"/>
                </a:lnTo>
                <a:lnTo>
                  <a:pt x="40178" y="950903"/>
                </a:lnTo>
                <a:lnTo>
                  <a:pt x="40179" y="950902"/>
                </a:lnTo>
                <a:lnTo>
                  <a:pt x="40179" y="950897"/>
                </a:lnTo>
                <a:lnTo>
                  <a:pt x="40181" y="950897"/>
                </a:lnTo>
                <a:lnTo>
                  <a:pt x="440574" y="174566"/>
                </a:lnTo>
                <a:lnTo>
                  <a:pt x="840967" y="950897"/>
                </a:lnTo>
                <a:lnTo>
                  <a:pt x="840971" y="950897"/>
                </a:lnTo>
                <a:lnTo>
                  <a:pt x="840971" y="6472362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EACF76D-B1BF-4A7E-8A19-02CE77A57759}"/>
              </a:ext>
            </a:extLst>
          </p:cNvPr>
          <p:cNvSpPr/>
          <p:nvPr/>
        </p:nvSpPr>
        <p:spPr>
          <a:xfrm rot="5400000" flipH="1">
            <a:off x="3568942" y="3127617"/>
            <a:ext cx="668337" cy="4360379"/>
          </a:xfrm>
          <a:custGeom>
            <a:avLst/>
            <a:gdLst>
              <a:gd name="connsiteX0" fmla="*/ 881150 w 881150"/>
              <a:gd name="connsiteY0" fmla="*/ 6608615 h 7423262"/>
              <a:gd name="connsiteX1" fmla="*/ 881150 w 881150"/>
              <a:gd name="connsiteY1" fmla="*/ 814646 h 7423262"/>
              <a:gd name="connsiteX2" fmla="*/ 881146 w 881150"/>
              <a:gd name="connsiteY2" fmla="*/ 814646 h 7423262"/>
              <a:gd name="connsiteX3" fmla="*/ 440575 w 881150"/>
              <a:gd name="connsiteY3" fmla="*/ 0 h 7423262"/>
              <a:gd name="connsiteX4" fmla="*/ 3 w 881150"/>
              <a:gd name="connsiteY4" fmla="*/ 814646 h 7423262"/>
              <a:gd name="connsiteX5" fmla="*/ 1 w 881150"/>
              <a:gd name="connsiteY5" fmla="*/ 814646 h 7423262"/>
              <a:gd name="connsiteX6" fmla="*/ 1 w 881150"/>
              <a:gd name="connsiteY6" fmla="*/ 814651 h 7423262"/>
              <a:gd name="connsiteX7" fmla="*/ 0 w 881150"/>
              <a:gd name="connsiteY7" fmla="*/ 814652 h 7423262"/>
              <a:gd name="connsiteX8" fmla="*/ 1 w 881150"/>
              <a:gd name="connsiteY8" fmla="*/ 814652 h 7423262"/>
              <a:gd name="connsiteX9" fmla="*/ 1 w 881150"/>
              <a:gd name="connsiteY9" fmla="*/ 6608610 h 7423262"/>
              <a:gd name="connsiteX10" fmla="*/ 0 w 881150"/>
              <a:gd name="connsiteY10" fmla="*/ 6608610 h 7423262"/>
              <a:gd name="connsiteX11" fmla="*/ 1 w 881150"/>
              <a:gd name="connsiteY11" fmla="*/ 6608611 h 7423262"/>
              <a:gd name="connsiteX12" fmla="*/ 1 w 881150"/>
              <a:gd name="connsiteY12" fmla="*/ 6608615 h 7423262"/>
              <a:gd name="connsiteX13" fmla="*/ 3 w 881150"/>
              <a:gd name="connsiteY13" fmla="*/ 6608615 h 7423262"/>
              <a:gd name="connsiteX14" fmla="*/ 440575 w 881150"/>
              <a:gd name="connsiteY14" fmla="*/ 7423262 h 7423262"/>
              <a:gd name="connsiteX15" fmla="*/ 881146 w 881150"/>
              <a:gd name="connsiteY15" fmla="*/ 6608615 h 7423262"/>
              <a:gd name="connsiteX16" fmla="*/ 881150 w 881150"/>
              <a:gd name="connsiteY16" fmla="*/ 6608615 h 7423262"/>
              <a:gd name="connsiteX17" fmla="*/ 840971 w 881150"/>
              <a:gd name="connsiteY17" fmla="*/ 6472362 h 7423262"/>
              <a:gd name="connsiteX18" fmla="*/ 840967 w 881150"/>
              <a:gd name="connsiteY18" fmla="*/ 6472362 h 7423262"/>
              <a:gd name="connsiteX19" fmla="*/ 440574 w 881150"/>
              <a:gd name="connsiteY19" fmla="*/ 7248695 h 7423262"/>
              <a:gd name="connsiteX20" fmla="*/ 40181 w 881150"/>
              <a:gd name="connsiteY20" fmla="*/ 6472362 h 7423262"/>
              <a:gd name="connsiteX21" fmla="*/ 40179 w 881150"/>
              <a:gd name="connsiteY21" fmla="*/ 6472362 h 7423262"/>
              <a:gd name="connsiteX22" fmla="*/ 40179 w 881150"/>
              <a:gd name="connsiteY22" fmla="*/ 6472359 h 7423262"/>
              <a:gd name="connsiteX23" fmla="*/ 40178 w 881150"/>
              <a:gd name="connsiteY23" fmla="*/ 6472358 h 7423262"/>
              <a:gd name="connsiteX24" fmla="*/ 40179 w 881150"/>
              <a:gd name="connsiteY24" fmla="*/ 6472358 h 7423262"/>
              <a:gd name="connsiteX25" fmla="*/ 40179 w 881150"/>
              <a:gd name="connsiteY25" fmla="*/ 950903 h 7423262"/>
              <a:gd name="connsiteX26" fmla="*/ 40178 w 881150"/>
              <a:gd name="connsiteY26" fmla="*/ 950903 h 7423262"/>
              <a:gd name="connsiteX27" fmla="*/ 40179 w 881150"/>
              <a:gd name="connsiteY27" fmla="*/ 950902 h 7423262"/>
              <a:gd name="connsiteX28" fmla="*/ 40179 w 881150"/>
              <a:gd name="connsiteY28" fmla="*/ 950897 h 7423262"/>
              <a:gd name="connsiteX29" fmla="*/ 40181 w 881150"/>
              <a:gd name="connsiteY29" fmla="*/ 950897 h 7423262"/>
              <a:gd name="connsiteX30" fmla="*/ 440574 w 881150"/>
              <a:gd name="connsiteY30" fmla="*/ 174566 h 7423262"/>
              <a:gd name="connsiteX31" fmla="*/ 840967 w 881150"/>
              <a:gd name="connsiteY31" fmla="*/ 950897 h 7423262"/>
              <a:gd name="connsiteX32" fmla="*/ 840971 w 881150"/>
              <a:gd name="connsiteY32" fmla="*/ 950897 h 7423262"/>
              <a:gd name="connsiteX33" fmla="*/ 840971 w 881150"/>
              <a:gd name="connsiteY33" fmla="*/ 6472362 h 74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81150" h="7423262">
                <a:moveTo>
                  <a:pt x="881150" y="6608615"/>
                </a:moveTo>
                <a:lnTo>
                  <a:pt x="881150" y="814646"/>
                </a:lnTo>
                <a:lnTo>
                  <a:pt x="881146" y="814646"/>
                </a:lnTo>
                <a:lnTo>
                  <a:pt x="440575" y="0"/>
                </a:lnTo>
                <a:lnTo>
                  <a:pt x="3" y="814646"/>
                </a:lnTo>
                <a:lnTo>
                  <a:pt x="1" y="814646"/>
                </a:lnTo>
                <a:lnTo>
                  <a:pt x="1" y="814651"/>
                </a:lnTo>
                <a:lnTo>
                  <a:pt x="0" y="814652"/>
                </a:lnTo>
                <a:lnTo>
                  <a:pt x="1" y="814652"/>
                </a:lnTo>
                <a:lnTo>
                  <a:pt x="1" y="6608610"/>
                </a:lnTo>
                <a:lnTo>
                  <a:pt x="0" y="6608610"/>
                </a:lnTo>
                <a:lnTo>
                  <a:pt x="1" y="6608611"/>
                </a:lnTo>
                <a:lnTo>
                  <a:pt x="1" y="6608615"/>
                </a:lnTo>
                <a:lnTo>
                  <a:pt x="3" y="6608615"/>
                </a:lnTo>
                <a:lnTo>
                  <a:pt x="440575" y="7423262"/>
                </a:lnTo>
                <a:lnTo>
                  <a:pt x="881146" y="6608615"/>
                </a:lnTo>
                <a:lnTo>
                  <a:pt x="881150" y="6608615"/>
                </a:lnTo>
                <a:close/>
                <a:moveTo>
                  <a:pt x="840971" y="6472362"/>
                </a:moveTo>
                <a:lnTo>
                  <a:pt x="840967" y="6472362"/>
                </a:lnTo>
                <a:lnTo>
                  <a:pt x="440574" y="7248695"/>
                </a:lnTo>
                <a:lnTo>
                  <a:pt x="40181" y="6472362"/>
                </a:lnTo>
                <a:lnTo>
                  <a:pt x="40179" y="6472362"/>
                </a:lnTo>
                <a:lnTo>
                  <a:pt x="40179" y="6472359"/>
                </a:lnTo>
                <a:lnTo>
                  <a:pt x="40178" y="6472358"/>
                </a:lnTo>
                <a:lnTo>
                  <a:pt x="40179" y="6472358"/>
                </a:lnTo>
                <a:lnTo>
                  <a:pt x="40179" y="950903"/>
                </a:lnTo>
                <a:lnTo>
                  <a:pt x="40178" y="950903"/>
                </a:lnTo>
                <a:lnTo>
                  <a:pt x="40179" y="950902"/>
                </a:lnTo>
                <a:lnTo>
                  <a:pt x="40179" y="950897"/>
                </a:lnTo>
                <a:lnTo>
                  <a:pt x="40181" y="950897"/>
                </a:lnTo>
                <a:lnTo>
                  <a:pt x="440574" y="174566"/>
                </a:lnTo>
                <a:lnTo>
                  <a:pt x="840967" y="950897"/>
                </a:lnTo>
                <a:lnTo>
                  <a:pt x="840971" y="950897"/>
                </a:lnTo>
                <a:lnTo>
                  <a:pt x="840971" y="6472362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EC58359-2D90-4F10-A261-30C62FB31284}"/>
              </a:ext>
            </a:extLst>
          </p:cNvPr>
          <p:cNvSpPr/>
          <p:nvPr/>
        </p:nvSpPr>
        <p:spPr>
          <a:xfrm rot="5400000" flipH="1">
            <a:off x="7793832" y="3247231"/>
            <a:ext cx="666750" cy="4062413"/>
          </a:xfrm>
          <a:custGeom>
            <a:avLst/>
            <a:gdLst>
              <a:gd name="connsiteX0" fmla="*/ 881150 w 881150"/>
              <a:gd name="connsiteY0" fmla="*/ 6608615 h 7423262"/>
              <a:gd name="connsiteX1" fmla="*/ 881150 w 881150"/>
              <a:gd name="connsiteY1" fmla="*/ 814646 h 7423262"/>
              <a:gd name="connsiteX2" fmla="*/ 881146 w 881150"/>
              <a:gd name="connsiteY2" fmla="*/ 814646 h 7423262"/>
              <a:gd name="connsiteX3" fmla="*/ 440575 w 881150"/>
              <a:gd name="connsiteY3" fmla="*/ 0 h 7423262"/>
              <a:gd name="connsiteX4" fmla="*/ 3 w 881150"/>
              <a:gd name="connsiteY4" fmla="*/ 814646 h 7423262"/>
              <a:gd name="connsiteX5" fmla="*/ 1 w 881150"/>
              <a:gd name="connsiteY5" fmla="*/ 814646 h 7423262"/>
              <a:gd name="connsiteX6" fmla="*/ 1 w 881150"/>
              <a:gd name="connsiteY6" fmla="*/ 814651 h 7423262"/>
              <a:gd name="connsiteX7" fmla="*/ 0 w 881150"/>
              <a:gd name="connsiteY7" fmla="*/ 814652 h 7423262"/>
              <a:gd name="connsiteX8" fmla="*/ 1 w 881150"/>
              <a:gd name="connsiteY8" fmla="*/ 814652 h 7423262"/>
              <a:gd name="connsiteX9" fmla="*/ 1 w 881150"/>
              <a:gd name="connsiteY9" fmla="*/ 6608610 h 7423262"/>
              <a:gd name="connsiteX10" fmla="*/ 0 w 881150"/>
              <a:gd name="connsiteY10" fmla="*/ 6608610 h 7423262"/>
              <a:gd name="connsiteX11" fmla="*/ 1 w 881150"/>
              <a:gd name="connsiteY11" fmla="*/ 6608611 h 7423262"/>
              <a:gd name="connsiteX12" fmla="*/ 1 w 881150"/>
              <a:gd name="connsiteY12" fmla="*/ 6608615 h 7423262"/>
              <a:gd name="connsiteX13" fmla="*/ 3 w 881150"/>
              <a:gd name="connsiteY13" fmla="*/ 6608615 h 7423262"/>
              <a:gd name="connsiteX14" fmla="*/ 440575 w 881150"/>
              <a:gd name="connsiteY14" fmla="*/ 7423262 h 7423262"/>
              <a:gd name="connsiteX15" fmla="*/ 881146 w 881150"/>
              <a:gd name="connsiteY15" fmla="*/ 6608615 h 7423262"/>
              <a:gd name="connsiteX16" fmla="*/ 881150 w 881150"/>
              <a:gd name="connsiteY16" fmla="*/ 6608615 h 7423262"/>
              <a:gd name="connsiteX17" fmla="*/ 840971 w 881150"/>
              <a:gd name="connsiteY17" fmla="*/ 6472362 h 7423262"/>
              <a:gd name="connsiteX18" fmla="*/ 840967 w 881150"/>
              <a:gd name="connsiteY18" fmla="*/ 6472362 h 7423262"/>
              <a:gd name="connsiteX19" fmla="*/ 440574 w 881150"/>
              <a:gd name="connsiteY19" fmla="*/ 7248695 h 7423262"/>
              <a:gd name="connsiteX20" fmla="*/ 40181 w 881150"/>
              <a:gd name="connsiteY20" fmla="*/ 6472362 h 7423262"/>
              <a:gd name="connsiteX21" fmla="*/ 40179 w 881150"/>
              <a:gd name="connsiteY21" fmla="*/ 6472362 h 7423262"/>
              <a:gd name="connsiteX22" fmla="*/ 40179 w 881150"/>
              <a:gd name="connsiteY22" fmla="*/ 6472359 h 7423262"/>
              <a:gd name="connsiteX23" fmla="*/ 40178 w 881150"/>
              <a:gd name="connsiteY23" fmla="*/ 6472358 h 7423262"/>
              <a:gd name="connsiteX24" fmla="*/ 40179 w 881150"/>
              <a:gd name="connsiteY24" fmla="*/ 6472358 h 7423262"/>
              <a:gd name="connsiteX25" fmla="*/ 40179 w 881150"/>
              <a:gd name="connsiteY25" fmla="*/ 950903 h 7423262"/>
              <a:gd name="connsiteX26" fmla="*/ 40178 w 881150"/>
              <a:gd name="connsiteY26" fmla="*/ 950903 h 7423262"/>
              <a:gd name="connsiteX27" fmla="*/ 40179 w 881150"/>
              <a:gd name="connsiteY27" fmla="*/ 950902 h 7423262"/>
              <a:gd name="connsiteX28" fmla="*/ 40179 w 881150"/>
              <a:gd name="connsiteY28" fmla="*/ 950897 h 7423262"/>
              <a:gd name="connsiteX29" fmla="*/ 40181 w 881150"/>
              <a:gd name="connsiteY29" fmla="*/ 950897 h 7423262"/>
              <a:gd name="connsiteX30" fmla="*/ 440574 w 881150"/>
              <a:gd name="connsiteY30" fmla="*/ 174566 h 7423262"/>
              <a:gd name="connsiteX31" fmla="*/ 840967 w 881150"/>
              <a:gd name="connsiteY31" fmla="*/ 950897 h 7423262"/>
              <a:gd name="connsiteX32" fmla="*/ 840971 w 881150"/>
              <a:gd name="connsiteY32" fmla="*/ 950897 h 7423262"/>
              <a:gd name="connsiteX33" fmla="*/ 840971 w 881150"/>
              <a:gd name="connsiteY33" fmla="*/ 6472362 h 74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81150" h="7423262">
                <a:moveTo>
                  <a:pt x="881150" y="6608615"/>
                </a:moveTo>
                <a:lnTo>
                  <a:pt x="881150" y="814646"/>
                </a:lnTo>
                <a:lnTo>
                  <a:pt x="881146" y="814646"/>
                </a:lnTo>
                <a:lnTo>
                  <a:pt x="440575" y="0"/>
                </a:lnTo>
                <a:lnTo>
                  <a:pt x="3" y="814646"/>
                </a:lnTo>
                <a:lnTo>
                  <a:pt x="1" y="814646"/>
                </a:lnTo>
                <a:lnTo>
                  <a:pt x="1" y="814651"/>
                </a:lnTo>
                <a:lnTo>
                  <a:pt x="0" y="814652"/>
                </a:lnTo>
                <a:lnTo>
                  <a:pt x="1" y="814652"/>
                </a:lnTo>
                <a:lnTo>
                  <a:pt x="1" y="6608610"/>
                </a:lnTo>
                <a:lnTo>
                  <a:pt x="0" y="6608610"/>
                </a:lnTo>
                <a:lnTo>
                  <a:pt x="1" y="6608611"/>
                </a:lnTo>
                <a:lnTo>
                  <a:pt x="1" y="6608615"/>
                </a:lnTo>
                <a:lnTo>
                  <a:pt x="3" y="6608615"/>
                </a:lnTo>
                <a:lnTo>
                  <a:pt x="440575" y="7423262"/>
                </a:lnTo>
                <a:lnTo>
                  <a:pt x="881146" y="6608615"/>
                </a:lnTo>
                <a:lnTo>
                  <a:pt x="881150" y="6608615"/>
                </a:lnTo>
                <a:close/>
                <a:moveTo>
                  <a:pt x="840971" y="6472362"/>
                </a:moveTo>
                <a:lnTo>
                  <a:pt x="840967" y="6472362"/>
                </a:lnTo>
                <a:lnTo>
                  <a:pt x="440574" y="7248695"/>
                </a:lnTo>
                <a:lnTo>
                  <a:pt x="40181" y="6472362"/>
                </a:lnTo>
                <a:lnTo>
                  <a:pt x="40179" y="6472362"/>
                </a:lnTo>
                <a:lnTo>
                  <a:pt x="40179" y="6472359"/>
                </a:lnTo>
                <a:lnTo>
                  <a:pt x="40178" y="6472358"/>
                </a:lnTo>
                <a:lnTo>
                  <a:pt x="40179" y="6472358"/>
                </a:lnTo>
                <a:lnTo>
                  <a:pt x="40179" y="950903"/>
                </a:lnTo>
                <a:lnTo>
                  <a:pt x="40178" y="950903"/>
                </a:lnTo>
                <a:lnTo>
                  <a:pt x="40179" y="950902"/>
                </a:lnTo>
                <a:lnTo>
                  <a:pt x="40179" y="950897"/>
                </a:lnTo>
                <a:lnTo>
                  <a:pt x="40181" y="950897"/>
                </a:lnTo>
                <a:lnTo>
                  <a:pt x="440574" y="174566"/>
                </a:lnTo>
                <a:lnTo>
                  <a:pt x="840967" y="950897"/>
                </a:lnTo>
                <a:lnTo>
                  <a:pt x="840971" y="950897"/>
                </a:lnTo>
                <a:lnTo>
                  <a:pt x="840971" y="6472362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7110281-C34D-41D2-A7BA-DF8639CBDA32}"/>
              </a:ext>
            </a:extLst>
          </p:cNvPr>
          <p:cNvSpPr/>
          <p:nvPr/>
        </p:nvSpPr>
        <p:spPr>
          <a:xfrm rot="16200000">
            <a:off x="5529266" y="1686329"/>
            <a:ext cx="585926" cy="1162974"/>
          </a:xfrm>
          <a:custGeom>
            <a:avLst/>
            <a:gdLst>
              <a:gd name="connsiteX0" fmla="*/ 4439 w 585926"/>
              <a:gd name="connsiteY0" fmla="*/ 0 h 1162974"/>
              <a:gd name="connsiteX1" fmla="*/ 585926 w 585926"/>
              <a:gd name="connsiteY1" fmla="*/ 581487 h 1162974"/>
              <a:gd name="connsiteX2" fmla="*/ 4439 w 585926"/>
              <a:gd name="connsiteY2" fmla="*/ 1162974 h 1162974"/>
              <a:gd name="connsiteX3" fmla="*/ 0 w 585926"/>
              <a:gd name="connsiteY3" fmla="*/ 1162527 h 1162974"/>
              <a:gd name="connsiteX4" fmla="*/ 0 w 585926"/>
              <a:gd name="connsiteY4" fmla="*/ 448 h 1162974"/>
              <a:gd name="connsiteX5" fmla="*/ 4439 w 585926"/>
              <a:gd name="connsiteY5" fmla="*/ 0 h 1162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5926" h="1162974">
                <a:moveTo>
                  <a:pt x="4439" y="0"/>
                </a:moveTo>
                <a:cubicBezTo>
                  <a:pt x="325585" y="0"/>
                  <a:pt x="585926" y="260341"/>
                  <a:pt x="585926" y="581487"/>
                </a:cubicBezTo>
                <a:cubicBezTo>
                  <a:pt x="585926" y="902633"/>
                  <a:pt x="325585" y="1162974"/>
                  <a:pt x="4439" y="1162974"/>
                </a:cubicBezTo>
                <a:lnTo>
                  <a:pt x="0" y="1162527"/>
                </a:lnTo>
                <a:lnTo>
                  <a:pt x="0" y="448"/>
                </a:lnTo>
                <a:lnTo>
                  <a:pt x="4439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9DCD48A-09C6-4080-859E-D132F85B01EE}"/>
              </a:ext>
            </a:extLst>
          </p:cNvPr>
          <p:cNvGrpSpPr>
            <a:grpSpLocks/>
          </p:cNvGrpSpPr>
          <p:nvPr/>
        </p:nvGrpSpPr>
        <p:grpSpPr bwMode="auto">
          <a:xfrm>
            <a:off x="5240338" y="2003425"/>
            <a:ext cx="1163637" cy="1079500"/>
            <a:chOff x="2468443" y="1809549"/>
            <a:chExt cx="1162079" cy="1080133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81CC562-4DE0-4EA3-959F-5221496706F9}"/>
                </a:ext>
              </a:extLst>
            </p:cNvPr>
            <p:cNvSpPr/>
            <p:nvPr/>
          </p:nvSpPr>
          <p:spPr>
            <a:xfrm rot="16200000">
              <a:off x="2761183" y="2020342"/>
              <a:ext cx="576600" cy="1162079"/>
            </a:xfrm>
            <a:custGeom>
              <a:avLst/>
              <a:gdLst>
                <a:gd name="connsiteX0" fmla="*/ 577048 w 577048"/>
                <a:gd name="connsiteY0" fmla="*/ 0 h 1162079"/>
                <a:gd name="connsiteX1" fmla="*/ 577048 w 577048"/>
                <a:gd name="connsiteY1" fmla="*/ 1162079 h 1162079"/>
                <a:gd name="connsiteX2" fmla="*/ 464297 w 577048"/>
                <a:gd name="connsiteY2" fmla="*/ 1150712 h 1162079"/>
                <a:gd name="connsiteX3" fmla="*/ 0 w 577048"/>
                <a:gd name="connsiteY3" fmla="*/ 581039 h 1162079"/>
                <a:gd name="connsiteX4" fmla="*/ 464297 w 577048"/>
                <a:gd name="connsiteY4" fmla="*/ 11366 h 1162079"/>
                <a:gd name="connsiteX5" fmla="*/ 577048 w 577048"/>
                <a:gd name="connsiteY5" fmla="*/ 0 h 1162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7048" h="1162079">
                  <a:moveTo>
                    <a:pt x="577048" y="0"/>
                  </a:moveTo>
                  <a:lnTo>
                    <a:pt x="577048" y="1162079"/>
                  </a:lnTo>
                  <a:lnTo>
                    <a:pt x="464297" y="1150712"/>
                  </a:lnTo>
                  <a:cubicBezTo>
                    <a:pt x="199323" y="1096491"/>
                    <a:pt x="0" y="862042"/>
                    <a:pt x="0" y="581039"/>
                  </a:cubicBezTo>
                  <a:cubicBezTo>
                    <a:pt x="0" y="300036"/>
                    <a:pt x="199323" y="65587"/>
                    <a:pt x="464297" y="11366"/>
                  </a:cubicBezTo>
                  <a:lnTo>
                    <a:pt x="577048" y="0"/>
                  </a:lnTo>
                  <a:close/>
                </a:path>
              </a:pathLst>
            </a:custGeom>
            <a:solidFill>
              <a:srgbClr val="C00000"/>
            </a:solidFill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B1353C6-DEF0-4676-8DE6-6BC11A7F0659}"/>
                </a:ext>
              </a:extLst>
            </p:cNvPr>
            <p:cNvSpPr/>
            <p:nvPr/>
          </p:nvSpPr>
          <p:spPr>
            <a:xfrm>
              <a:off x="2518330" y="1809549"/>
              <a:ext cx="1062303" cy="103457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46C7CC5-79CF-4E27-BDD4-1773B19BABAE}"/>
              </a:ext>
            </a:extLst>
          </p:cNvPr>
          <p:cNvSpPr/>
          <p:nvPr/>
        </p:nvSpPr>
        <p:spPr>
          <a:xfrm flipH="1">
            <a:off x="5648325" y="2233613"/>
            <a:ext cx="468313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62AC255-B745-40F3-895D-420960DC4A84}"/>
              </a:ext>
            </a:extLst>
          </p:cNvPr>
          <p:cNvSpPr/>
          <p:nvPr/>
        </p:nvSpPr>
        <p:spPr>
          <a:xfrm flipH="1">
            <a:off x="5649913" y="2271713"/>
            <a:ext cx="468312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73F8919-EA5B-4322-AACF-63CC4A3AF2B3}"/>
              </a:ext>
            </a:extLst>
          </p:cNvPr>
          <p:cNvSpPr/>
          <p:nvPr/>
        </p:nvSpPr>
        <p:spPr>
          <a:xfrm flipH="1">
            <a:off x="5592763" y="2252663"/>
            <a:ext cx="468312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F732FE-6911-4252-824F-DA92FF4EEC35}"/>
              </a:ext>
            </a:extLst>
          </p:cNvPr>
          <p:cNvSpPr/>
          <p:nvPr/>
        </p:nvSpPr>
        <p:spPr>
          <a:xfrm flipH="1">
            <a:off x="5592763" y="2281238"/>
            <a:ext cx="468312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2D04EDC-EE30-4276-BA7D-21157D387C3F}"/>
              </a:ext>
            </a:extLst>
          </p:cNvPr>
          <p:cNvSpPr/>
          <p:nvPr/>
        </p:nvSpPr>
        <p:spPr>
          <a:xfrm flipH="1">
            <a:off x="5603875" y="2203450"/>
            <a:ext cx="468313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815075B-F854-4CAA-A5E0-035DAC857414}"/>
              </a:ext>
            </a:extLst>
          </p:cNvPr>
          <p:cNvSpPr/>
          <p:nvPr/>
        </p:nvSpPr>
        <p:spPr>
          <a:xfrm flipH="1">
            <a:off x="5614988" y="2241550"/>
            <a:ext cx="468312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06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177A931-DA66-4FFD-8397-6DF9BAC59216}"/>
              </a:ext>
            </a:extLst>
          </p:cNvPr>
          <p:cNvSpPr/>
          <p:nvPr/>
        </p:nvSpPr>
        <p:spPr>
          <a:xfrm flipH="1">
            <a:off x="5619750" y="2233613"/>
            <a:ext cx="468313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08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340E71C-6648-433E-80B1-89BDC5947777}"/>
              </a:ext>
            </a:extLst>
          </p:cNvPr>
          <p:cNvSpPr/>
          <p:nvPr/>
        </p:nvSpPr>
        <p:spPr>
          <a:xfrm flipH="1">
            <a:off x="5680075" y="2216150"/>
            <a:ext cx="468313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09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209A7FF-BBF0-4F32-970E-BC24315476BB}"/>
              </a:ext>
            </a:extLst>
          </p:cNvPr>
          <p:cNvSpPr/>
          <p:nvPr/>
        </p:nvSpPr>
        <p:spPr>
          <a:xfrm flipH="1">
            <a:off x="5619750" y="2212975"/>
            <a:ext cx="468313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10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87F1645-38E1-43B3-A1A9-1FAE4E0A5D56}"/>
              </a:ext>
            </a:extLst>
          </p:cNvPr>
          <p:cNvSpPr/>
          <p:nvPr/>
        </p:nvSpPr>
        <p:spPr>
          <a:xfrm rot="5400000" flipH="1">
            <a:off x="5396707" y="-2301082"/>
            <a:ext cx="939800" cy="10520363"/>
          </a:xfrm>
          <a:custGeom>
            <a:avLst/>
            <a:gdLst>
              <a:gd name="connsiteX0" fmla="*/ 881150 w 881150"/>
              <a:gd name="connsiteY0" fmla="*/ 6608615 h 7423262"/>
              <a:gd name="connsiteX1" fmla="*/ 881150 w 881150"/>
              <a:gd name="connsiteY1" fmla="*/ 814646 h 7423262"/>
              <a:gd name="connsiteX2" fmla="*/ 881146 w 881150"/>
              <a:gd name="connsiteY2" fmla="*/ 814646 h 7423262"/>
              <a:gd name="connsiteX3" fmla="*/ 440575 w 881150"/>
              <a:gd name="connsiteY3" fmla="*/ 0 h 7423262"/>
              <a:gd name="connsiteX4" fmla="*/ 3 w 881150"/>
              <a:gd name="connsiteY4" fmla="*/ 814646 h 7423262"/>
              <a:gd name="connsiteX5" fmla="*/ 1 w 881150"/>
              <a:gd name="connsiteY5" fmla="*/ 814646 h 7423262"/>
              <a:gd name="connsiteX6" fmla="*/ 1 w 881150"/>
              <a:gd name="connsiteY6" fmla="*/ 814651 h 7423262"/>
              <a:gd name="connsiteX7" fmla="*/ 0 w 881150"/>
              <a:gd name="connsiteY7" fmla="*/ 814652 h 7423262"/>
              <a:gd name="connsiteX8" fmla="*/ 1 w 881150"/>
              <a:gd name="connsiteY8" fmla="*/ 814652 h 7423262"/>
              <a:gd name="connsiteX9" fmla="*/ 1 w 881150"/>
              <a:gd name="connsiteY9" fmla="*/ 6608610 h 7423262"/>
              <a:gd name="connsiteX10" fmla="*/ 0 w 881150"/>
              <a:gd name="connsiteY10" fmla="*/ 6608610 h 7423262"/>
              <a:gd name="connsiteX11" fmla="*/ 1 w 881150"/>
              <a:gd name="connsiteY11" fmla="*/ 6608611 h 7423262"/>
              <a:gd name="connsiteX12" fmla="*/ 1 w 881150"/>
              <a:gd name="connsiteY12" fmla="*/ 6608615 h 7423262"/>
              <a:gd name="connsiteX13" fmla="*/ 3 w 881150"/>
              <a:gd name="connsiteY13" fmla="*/ 6608615 h 7423262"/>
              <a:gd name="connsiteX14" fmla="*/ 440575 w 881150"/>
              <a:gd name="connsiteY14" fmla="*/ 7423262 h 7423262"/>
              <a:gd name="connsiteX15" fmla="*/ 881146 w 881150"/>
              <a:gd name="connsiteY15" fmla="*/ 6608615 h 7423262"/>
              <a:gd name="connsiteX16" fmla="*/ 881150 w 881150"/>
              <a:gd name="connsiteY16" fmla="*/ 6608615 h 7423262"/>
              <a:gd name="connsiteX17" fmla="*/ 840971 w 881150"/>
              <a:gd name="connsiteY17" fmla="*/ 6472362 h 7423262"/>
              <a:gd name="connsiteX18" fmla="*/ 840967 w 881150"/>
              <a:gd name="connsiteY18" fmla="*/ 6472362 h 7423262"/>
              <a:gd name="connsiteX19" fmla="*/ 440574 w 881150"/>
              <a:gd name="connsiteY19" fmla="*/ 7248695 h 7423262"/>
              <a:gd name="connsiteX20" fmla="*/ 40181 w 881150"/>
              <a:gd name="connsiteY20" fmla="*/ 6472362 h 7423262"/>
              <a:gd name="connsiteX21" fmla="*/ 40179 w 881150"/>
              <a:gd name="connsiteY21" fmla="*/ 6472362 h 7423262"/>
              <a:gd name="connsiteX22" fmla="*/ 40179 w 881150"/>
              <a:gd name="connsiteY22" fmla="*/ 6472359 h 7423262"/>
              <a:gd name="connsiteX23" fmla="*/ 40178 w 881150"/>
              <a:gd name="connsiteY23" fmla="*/ 6472358 h 7423262"/>
              <a:gd name="connsiteX24" fmla="*/ 40179 w 881150"/>
              <a:gd name="connsiteY24" fmla="*/ 6472358 h 7423262"/>
              <a:gd name="connsiteX25" fmla="*/ 40179 w 881150"/>
              <a:gd name="connsiteY25" fmla="*/ 950903 h 7423262"/>
              <a:gd name="connsiteX26" fmla="*/ 40178 w 881150"/>
              <a:gd name="connsiteY26" fmla="*/ 950903 h 7423262"/>
              <a:gd name="connsiteX27" fmla="*/ 40179 w 881150"/>
              <a:gd name="connsiteY27" fmla="*/ 950902 h 7423262"/>
              <a:gd name="connsiteX28" fmla="*/ 40179 w 881150"/>
              <a:gd name="connsiteY28" fmla="*/ 950897 h 7423262"/>
              <a:gd name="connsiteX29" fmla="*/ 40181 w 881150"/>
              <a:gd name="connsiteY29" fmla="*/ 950897 h 7423262"/>
              <a:gd name="connsiteX30" fmla="*/ 440574 w 881150"/>
              <a:gd name="connsiteY30" fmla="*/ 174566 h 7423262"/>
              <a:gd name="connsiteX31" fmla="*/ 840967 w 881150"/>
              <a:gd name="connsiteY31" fmla="*/ 950897 h 7423262"/>
              <a:gd name="connsiteX32" fmla="*/ 840971 w 881150"/>
              <a:gd name="connsiteY32" fmla="*/ 950897 h 7423262"/>
              <a:gd name="connsiteX33" fmla="*/ 840971 w 881150"/>
              <a:gd name="connsiteY33" fmla="*/ 6472362 h 74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81150" h="7423262">
                <a:moveTo>
                  <a:pt x="881150" y="6608615"/>
                </a:moveTo>
                <a:lnTo>
                  <a:pt x="881150" y="814646"/>
                </a:lnTo>
                <a:lnTo>
                  <a:pt x="881146" y="814646"/>
                </a:lnTo>
                <a:lnTo>
                  <a:pt x="440575" y="0"/>
                </a:lnTo>
                <a:lnTo>
                  <a:pt x="3" y="814646"/>
                </a:lnTo>
                <a:lnTo>
                  <a:pt x="1" y="814646"/>
                </a:lnTo>
                <a:lnTo>
                  <a:pt x="1" y="814651"/>
                </a:lnTo>
                <a:lnTo>
                  <a:pt x="0" y="814652"/>
                </a:lnTo>
                <a:lnTo>
                  <a:pt x="1" y="814652"/>
                </a:lnTo>
                <a:lnTo>
                  <a:pt x="1" y="6608610"/>
                </a:lnTo>
                <a:lnTo>
                  <a:pt x="0" y="6608610"/>
                </a:lnTo>
                <a:lnTo>
                  <a:pt x="1" y="6608611"/>
                </a:lnTo>
                <a:lnTo>
                  <a:pt x="1" y="6608615"/>
                </a:lnTo>
                <a:lnTo>
                  <a:pt x="3" y="6608615"/>
                </a:lnTo>
                <a:lnTo>
                  <a:pt x="440575" y="7423262"/>
                </a:lnTo>
                <a:lnTo>
                  <a:pt x="881146" y="6608615"/>
                </a:lnTo>
                <a:lnTo>
                  <a:pt x="881150" y="6608615"/>
                </a:lnTo>
                <a:close/>
                <a:moveTo>
                  <a:pt x="840971" y="6472362"/>
                </a:moveTo>
                <a:lnTo>
                  <a:pt x="840967" y="6472362"/>
                </a:lnTo>
                <a:lnTo>
                  <a:pt x="440574" y="7248695"/>
                </a:lnTo>
                <a:lnTo>
                  <a:pt x="40181" y="6472362"/>
                </a:lnTo>
                <a:lnTo>
                  <a:pt x="40179" y="6472362"/>
                </a:lnTo>
                <a:lnTo>
                  <a:pt x="40179" y="6472359"/>
                </a:lnTo>
                <a:lnTo>
                  <a:pt x="40178" y="6472358"/>
                </a:lnTo>
                <a:lnTo>
                  <a:pt x="40179" y="6472358"/>
                </a:lnTo>
                <a:lnTo>
                  <a:pt x="40179" y="950903"/>
                </a:lnTo>
                <a:lnTo>
                  <a:pt x="40178" y="950903"/>
                </a:lnTo>
                <a:lnTo>
                  <a:pt x="40179" y="950902"/>
                </a:lnTo>
                <a:lnTo>
                  <a:pt x="40179" y="950897"/>
                </a:lnTo>
                <a:lnTo>
                  <a:pt x="40181" y="950897"/>
                </a:lnTo>
                <a:lnTo>
                  <a:pt x="440574" y="174566"/>
                </a:lnTo>
                <a:lnTo>
                  <a:pt x="840967" y="950897"/>
                </a:lnTo>
                <a:lnTo>
                  <a:pt x="840971" y="950897"/>
                </a:lnTo>
                <a:lnTo>
                  <a:pt x="840971" y="6472362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FA2B59-F041-4A20-AEA4-7B4B89C46238}"/>
              </a:ext>
            </a:extLst>
          </p:cNvPr>
          <p:cNvSpPr txBox="1"/>
          <p:nvPr/>
        </p:nvSpPr>
        <p:spPr>
          <a:xfrm>
            <a:off x="1553037" y="2692727"/>
            <a:ext cx="9001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CC9900"/>
                </a:solidFill>
              </a:rPr>
              <a:t>পচান বলতে বোঝায়-</a:t>
            </a:r>
            <a:endParaRPr lang="en-US" sz="2800" dirty="0">
              <a:solidFill>
                <a:srgbClr val="CC99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D27FBA-88E8-4F8B-B22B-47165CE5956C}"/>
              </a:ext>
            </a:extLst>
          </p:cNvPr>
          <p:cNvSpPr txBox="1"/>
          <p:nvPr/>
        </p:nvSpPr>
        <p:spPr>
          <a:xfrm>
            <a:off x="2098307" y="4030811"/>
            <a:ext cx="3796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CC9900"/>
                </a:solidFill>
              </a:rPr>
              <a:t>ক) এক প্রকার ঔষধ</a:t>
            </a:r>
            <a:endParaRPr lang="en-US" sz="2400" dirty="0">
              <a:solidFill>
                <a:srgbClr val="CC9900"/>
              </a:solidFill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7468D53-6069-4A22-B959-CB9F97AB89A7}"/>
              </a:ext>
            </a:extLst>
          </p:cNvPr>
          <p:cNvGrpSpPr/>
          <p:nvPr/>
        </p:nvGrpSpPr>
        <p:grpSpPr>
          <a:xfrm>
            <a:off x="6157912" y="3935700"/>
            <a:ext cx="4010026" cy="639765"/>
            <a:chOff x="2743201" y="2476869"/>
            <a:chExt cx="4776183" cy="727970"/>
          </a:xfrm>
          <a:solidFill>
            <a:srgbClr val="009900"/>
          </a:solidFill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98F03F8-8C19-493F-8BAA-FDE1359C6139}"/>
                </a:ext>
              </a:extLst>
            </p:cNvPr>
            <p:cNvSpPr/>
            <p:nvPr/>
          </p:nvSpPr>
          <p:spPr>
            <a:xfrm>
              <a:off x="3471169" y="2476870"/>
              <a:ext cx="3320248" cy="7279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C9B09D8C-3628-45D3-B66C-30983E6C16F4}"/>
                </a:ext>
              </a:extLst>
            </p:cNvPr>
            <p:cNvSpPr/>
            <p:nvPr/>
          </p:nvSpPr>
          <p:spPr>
            <a:xfrm rot="16200000">
              <a:off x="2743203" y="2476867"/>
              <a:ext cx="727968" cy="72797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226DC60C-871B-44A8-ABDD-7B1CAA7C698A}"/>
                </a:ext>
              </a:extLst>
            </p:cNvPr>
            <p:cNvSpPr/>
            <p:nvPr/>
          </p:nvSpPr>
          <p:spPr>
            <a:xfrm rot="5400000" flipH="1">
              <a:off x="6791415" y="2476869"/>
              <a:ext cx="727968" cy="72797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1E4F84F-41E1-4F59-AA43-AB8FCD5CA3E1}"/>
              </a:ext>
            </a:extLst>
          </p:cNvPr>
          <p:cNvSpPr txBox="1"/>
          <p:nvPr/>
        </p:nvSpPr>
        <p:spPr>
          <a:xfrm>
            <a:off x="6588729" y="4078717"/>
            <a:ext cx="3142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CC9900"/>
                </a:solidFill>
              </a:rPr>
              <a:t>খ) পচেগেছে এমন</a:t>
            </a:r>
            <a:endParaRPr lang="en-US" sz="2400" dirty="0">
              <a:solidFill>
                <a:srgbClr val="CC99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60C59F-5695-4F8E-8AE6-9F44B806AB01}"/>
              </a:ext>
            </a:extLst>
          </p:cNvPr>
          <p:cNvSpPr txBox="1"/>
          <p:nvPr/>
        </p:nvSpPr>
        <p:spPr>
          <a:xfrm>
            <a:off x="2354921" y="5124450"/>
            <a:ext cx="3165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>
                <a:solidFill>
                  <a:srgbClr val="CC9900"/>
                </a:solidFill>
              </a:rPr>
              <a:t>গ)নষ্ট হওয়া</a:t>
            </a:r>
            <a:endParaRPr lang="en-US" sz="2000" dirty="0">
              <a:solidFill>
                <a:srgbClr val="CC99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A89F274-E6D9-4B50-838D-D2094ED267A3}"/>
              </a:ext>
            </a:extLst>
          </p:cNvPr>
          <p:cNvSpPr txBox="1"/>
          <p:nvPr/>
        </p:nvSpPr>
        <p:spPr>
          <a:xfrm>
            <a:off x="6679933" y="5124450"/>
            <a:ext cx="3051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>
                <a:solidFill>
                  <a:srgbClr val="CC9900"/>
                </a:solidFill>
              </a:rPr>
              <a:t>ঘ) একটি ভালো খাবার</a:t>
            </a:r>
            <a:endParaRPr lang="en-US" sz="2000" dirty="0">
              <a:solidFill>
                <a:srgbClr val="CC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67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0"/>
                            </p:stCondLst>
                            <p:childTnLst>
                              <p:par>
                                <p:cTn id="7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17" presetClass="exit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7" presetClass="exit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7" presetClass="exit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7" presetClass="exit" presetSubtype="1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7" presetClass="exit" presetSubtype="1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7" presetClass="exit" presetSubtype="1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7" presetClass="exit" presetSubtype="1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7" presetClass="exit" presetSubtype="1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7" presetClass="exit" presetSubtype="1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7" presetClass="exit" presetSubtype="1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3" grpId="0"/>
      <p:bldP spid="4" grpId="0"/>
      <p:bldP spid="5" grpId="0"/>
      <p:bldP spid="6" grpId="0"/>
      <p:bldP spid="3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9BF89E2-67A7-40EF-A486-C4AD5F9263D5}"/>
              </a:ext>
            </a:extLst>
          </p:cNvPr>
          <p:cNvSpPr/>
          <p:nvPr/>
        </p:nvSpPr>
        <p:spPr>
          <a:xfrm>
            <a:off x="167987" y="125835"/>
            <a:ext cx="11897301" cy="6606330"/>
          </a:xfrm>
          <a:prstGeom prst="roundRect">
            <a:avLst>
              <a:gd name="adj" fmla="val 2826"/>
            </a:avLst>
          </a:prstGeom>
          <a:solidFill>
            <a:schemeClr val="tx1">
              <a:lumMod val="85000"/>
              <a:lumOff val="15000"/>
            </a:schemeClr>
          </a:solidFill>
          <a:ln w="76200"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B67985-2E03-4758-B280-E78E48E7E4E9}"/>
              </a:ext>
            </a:extLst>
          </p:cNvPr>
          <p:cNvSpPr/>
          <p:nvPr/>
        </p:nvSpPr>
        <p:spPr>
          <a:xfrm flipH="1">
            <a:off x="5654675" y="2271713"/>
            <a:ext cx="468313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07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49A6EC9-1EA8-48B9-A035-2ABE1E17DFD8}"/>
              </a:ext>
            </a:extLst>
          </p:cNvPr>
          <p:cNvSpPr/>
          <p:nvPr/>
        </p:nvSpPr>
        <p:spPr>
          <a:xfrm rot="5400000" flipH="1">
            <a:off x="3575292" y="2048118"/>
            <a:ext cx="668337" cy="4373078"/>
          </a:xfrm>
          <a:custGeom>
            <a:avLst/>
            <a:gdLst>
              <a:gd name="connsiteX0" fmla="*/ 881150 w 881150"/>
              <a:gd name="connsiteY0" fmla="*/ 6608615 h 7423262"/>
              <a:gd name="connsiteX1" fmla="*/ 881150 w 881150"/>
              <a:gd name="connsiteY1" fmla="*/ 814646 h 7423262"/>
              <a:gd name="connsiteX2" fmla="*/ 881146 w 881150"/>
              <a:gd name="connsiteY2" fmla="*/ 814646 h 7423262"/>
              <a:gd name="connsiteX3" fmla="*/ 440575 w 881150"/>
              <a:gd name="connsiteY3" fmla="*/ 0 h 7423262"/>
              <a:gd name="connsiteX4" fmla="*/ 3 w 881150"/>
              <a:gd name="connsiteY4" fmla="*/ 814646 h 7423262"/>
              <a:gd name="connsiteX5" fmla="*/ 1 w 881150"/>
              <a:gd name="connsiteY5" fmla="*/ 814646 h 7423262"/>
              <a:gd name="connsiteX6" fmla="*/ 1 w 881150"/>
              <a:gd name="connsiteY6" fmla="*/ 814651 h 7423262"/>
              <a:gd name="connsiteX7" fmla="*/ 0 w 881150"/>
              <a:gd name="connsiteY7" fmla="*/ 814652 h 7423262"/>
              <a:gd name="connsiteX8" fmla="*/ 1 w 881150"/>
              <a:gd name="connsiteY8" fmla="*/ 814652 h 7423262"/>
              <a:gd name="connsiteX9" fmla="*/ 1 w 881150"/>
              <a:gd name="connsiteY9" fmla="*/ 6608610 h 7423262"/>
              <a:gd name="connsiteX10" fmla="*/ 0 w 881150"/>
              <a:gd name="connsiteY10" fmla="*/ 6608610 h 7423262"/>
              <a:gd name="connsiteX11" fmla="*/ 1 w 881150"/>
              <a:gd name="connsiteY11" fmla="*/ 6608611 h 7423262"/>
              <a:gd name="connsiteX12" fmla="*/ 1 w 881150"/>
              <a:gd name="connsiteY12" fmla="*/ 6608615 h 7423262"/>
              <a:gd name="connsiteX13" fmla="*/ 3 w 881150"/>
              <a:gd name="connsiteY13" fmla="*/ 6608615 h 7423262"/>
              <a:gd name="connsiteX14" fmla="*/ 440575 w 881150"/>
              <a:gd name="connsiteY14" fmla="*/ 7423262 h 7423262"/>
              <a:gd name="connsiteX15" fmla="*/ 881146 w 881150"/>
              <a:gd name="connsiteY15" fmla="*/ 6608615 h 7423262"/>
              <a:gd name="connsiteX16" fmla="*/ 881150 w 881150"/>
              <a:gd name="connsiteY16" fmla="*/ 6608615 h 7423262"/>
              <a:gd name="connsiteX17" fmla="*/ 840971 w 881150"/>
              <a:gd name="connsiteY17" fmla="*/ 6472362 h 7423262"/>
              <a:gd name="connsiteX18" fmla="*/ 840967 w 881150"/>
              <a:gd name="connsiteY18" fmla="*/ 6472362 h 7423262"/>
              <a:gd name="connsiteX19" fmla="*/ 440574 w 881150"/>
              <a:gd name="connsiteY19" fmla="*/ 7248695 h 7423262"/>
              <a:gd name="connsiteX20" fmla="*/ 40181 w 881150"/>
              <a:gd name="connsiteY20" fmla="*/ 6472362 h 7423262"/>
              <a:gd name="connsiteX21" fmla="*/ 40179 w 881150"/>
              <a:gd name="connsiteY21" fmla="*/ 6472362 h 7423262"/>
              <a:gd name="connsiteX22" fmla="*/ 40179 w 881150"/>
              <a:gd name="connsiteY22" fmla="*/ 6472359 h 7423262"/>
              <a:gd name="connsiteX23" fmla="*/ 40178 w 881150"/>
              <a:gd name="connsiteY23" fmla="*/ 6472358 h 7423262"/>
              <a:gd name="connsiteX24" fmla="*/ 40179 w 881150"/>
              <a:gd name="connsiteY24" fmla="*/ 6472358 h 7423262"/>
              <a:gd name="connsiteX25" fmla="*/ 40179 w 881150"/>
              <a:gd name="connsiteY25" fmla="*/ 950903 h 7423262"/>
              <a:gd name="connsiteX26" fmla="*/ 40178 w 881150"/>
              <a:gd name="connsiteY26" fmla="*/ 950903 h 7423262"/>
              <a:gd name="connsiteX27" fmla="*/ 40179 w 881150"/>
              <a:gd name="connsiteY27" fmla="*/ 950902 h 7423262"/>
              <a:gd name="connsiteX28" fmla="*/ 40179 w 881150"/>
              <a:gd name="connsiteY28" fmla="*/ 950897 h 7423262"/>
              <a:gd name="connsiteX29" fmla="*/ 40181 w 881150"/>
              <a:gd name="connsiteY29" fmla="*/ 950897 h 7423262"/>
              <a:gd name="connsiteX30" fmla="*/ 440574 w 881150"/>
              <a:gd name="connsiteY30" fmla="*/ 174566 h 7423262"/>
              <a:gd name="connsiteX31" fmla="*/ 840967 w 881150"/>
              <a:gd name="connsiteY31" fmla="*/ 950897 h 7423262"/>
              <a:gd name="connsiteX32" fmla="*/ 840971 w 881150"/>
              <a:gd name="connsiteY32" fmla="*/ 950897 h 7423262"/>
              <a:gd name="connsiteX33" fmla="*/ 840971 w 881150"/>
              <a:gd name="connsiteY33" fmla="*/ 6472362 h 74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81150" h="7423262">
                <a:moveTo>
                  <a:pt x="881150" y="6608615"/>
                </a:moveTo>
                <a:lnTo>
                  <a:pt x="881150" y="814646"/>
                </a:lnTo>
                <a:lnTo>
                  <a:pt x="881146" y="814646"/>
                </a:lnTo>
                <a:lnTo>
                  <a:pt x="440575" y="0"/>
                </a:lnTo>
                <a:lnTo>
                  <a:pt x="3" y="814646"/>
                </a:lnTo>
                <a:lnTo>
                  <a:pt x="1" y="814646"/>
                </a:lnTo>
                <a:lnTo>
                  <a:pt x="1" y="814651"/>
                </a:lnTo>
                <a:lnTo>
                  <a:pt x="0" y="814652"/>
                </a:lnTo>
                <a:lnTo>
                  <a:pt x="1" y="814652"/>
                </a:lnTo>
                <a:lnTo>
                  <a:pt x="1" y="6608610"/>
                </a:lnTo>
                <a:lnTo>
                  <a:pt x="0" y="6608610"/>
                </a:lnTo>
                <a:lnTo>
                  <a:pt x="1" y="6608611"/>
                </a:lnTo>
                <a:lnTo>
                  <a:pt x="1" y="6608615"/>
                </a:lnTo>
                <a:lnTo>
                  <a:pt x="3" y="6608615"/>
                </a:lnTo>
                <a:lnTo>
                  <a:pt x="440575" y="7423262"/>
                </a:lnTo>
                <a:lnTo>
                  <a:pt x="881146" y="6608615"/>
                </a:lnTo>
                <a:lnTo>
                  <a:pt x="881150" y="6608615"/>
                </a:lnTo>
                <a:close/>
                <a:moveTo>
                  <a:pt x="840971" y="6472362"/>
                </a:moveTo>
                <a:lnTo>
                  <a:pt x="840967" y="6472362"/>
                </a:lnTo>
                <a:lnTo>
                  <a:pt x="440574" y="7248695"/>
                </a:lnTo>
                <a:lnTo>
                  <a:pt x="40181" y="6472362"/>
                </a:lnTo>
                <a:lnTo>
                  <a:pt x="40179" y="6472362"/>
                </a:lnTo>
                <a:lnTo>
                  <a:pt x="40179" y="6472359"/>
                </a:lnTo>
                <a:lnTo>
                  <a:pt x="40178" y="6472358"/>
                </a:lnTo>
                <a:lnTo>
                  <a:pt x="40179" y="6472358"/>
                </a:lnTo>
                <a:lnTo>
                  <a:pt x="40179" y="950903"/>
                </a:lnTo>
                <a:lnTo>
                  <a:pt x="40178" y="950903"/>
                </a:lnTo>
                <a:lnTo>
                  <a:pt x="40179" y="950902"/>
                </a:lnTo>
                <a:lnTo>
                  <a:pt x="40179" y="950897"/>
                </a:lnTo>
                <a:lnTo>
                  <a:pt x="40181" y="950897"/>
                </a:lnTo>
                <a:lnTo>
                  <a:pt x="440574" y="174566"/>
                </a:lnTo>
                <a:lnTo>
                  <a:pt x="840967" y="950897"/>
                </a:lnTo>
                <a:lnTo>
                  <a:pt x="840971" y="950897"/>
                </a:lnTo>
                <a:lnTo>
                  <a:pt x="840971" y="6472362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6061F7-2A1F-428B-AC0D-FD356A8252A4}"/>
              </a:ext>
            </a:extLst>
          </p:cNvPr>
          <p:cNvSpPr/>
          <p:nvPr/>
        </p:nvSpPr>
        <p:spPr>
          <a:xfrm rot="5400000" flipH="1">
            <a:off x="7797800" y="2228850"/>
            <a:ext cx="668338" cy="4065588"/>
          </a:xfrm>
          <a:custGeom>
            <a:avLst/>
            <a:gdLst>
              <a:gd name="connsiteX0" fmla="*/ 881150 w 881150"/>
              <a:gd name="connsiteY0" fmla="*/ 6608615 h 7423262"/>
              <a:gd name="connsiteX1" fmla="*/ 881150 w 881150"/>
              <a:gd name="connsiteY1" fmla="*/ 814646 h 7423262"/>
              <a:gd name="connsiteX2" fmla="*/ 881146 w 881150"/>
              <a:gd name="connsiteY2" fmla="*/ 814646 h 7423262"/>
              <a:gd name="connsiteX3" fmla="*/ 440575 w 881150"/>
              <a:gd name="connsiteY3" fmla="*/ 0 h 7423262"/>
              <a:gd name="connsiteX4" fmla="*/ 3 w 881150"/>
              <a:gd name="connsiteY4" fmla="*/ 814646 h 7423262"/>
              <a:gd name="connsiteX5" fmla="*/ 1 w 881150"/>
              <a:gd name="connsiteY5" fmla="*/ 814646 h 7423262"/>
              <a:gd name="connsiteX6" fmla="*/ 1 w 881150"/>
              <a:gd name="connsiteY6" fmla="*/ 814651 h 7423262"/>
              <a:gd name="connsiteX7" fmla="*/ 0 w 881150"/>
              <a:gd name="connsiteY7" fmla="*/ 814652 h 7423262"/>
              <a:gd name="connsiteX8" fmla="*/ 1 w 881150"/>
              <a:gd name="connsiteY8" fmla="*/ 814652 h 7423262"/>
              <a:gd name="connsiteX9" fmla="*/ 1 w 881150"/>
              <a:gd name="connsiteY9" fmla="*/ 6608610 h 7423262"/>
              <a:gd name="connsiteX10" fmla="*/ 0 w 881150"/>
              <a:gd name="connsiteY10" fmla="*/ 6608610 h 7423262"/>
              <a:gd name="connsiteX11" fmla="*/ 1 w 881150"/>
              <a:gd name="connsiteY11" fmla="*/ 6608611 h 7423262"/>
              <a:gd name="connsiteX12" fmla="*/ 1 w 881150"/>
              <a:gd name="connsiteY12" fmla="*/ 6608615 h 7423262"/>
              <a:gd name="connsiteX13" fmla="*/ 3 w 881150"/>
              <a:gd name="connsiteY13" fmla="*/ 6608615 h 7423262"/>
              <a:gd name="connsiteX14" fmla="*/ 440575 w 881150"/>
              <a:gd name="connsiteY14" fmla="*/ 7423262 h 7423262"/>
              <a:gd name="connsiteX15" fmla="*/ 881146 w 881150"/>
              <a:gd name="connsiteY15" fmla="*/ 6608615 h 7423262"/>
              <a:gd name="connsiteX16" fmla="*/ 881150 w 881150"/>
              <a:gd name="connsiteY16" fmla="*/ 6608615 h 7423262"/>
              <a:gd name="connsiteX17" fmla="*/ 840971 w 881150"/>
              <a:gd name="connsiteY17" fmla="*/ 6472362 h 7423262"/>
              <a:gd name="connsiteX18" fmla="*/ 840967 w 881150"/>
              <a:gd name="connsiteY18" fmla="*/ 6472362 h 7423262"/>
              <a:gd name="connsiteX19" fmla="*/ 440574 w 881150"/>
              <a:gd name="connsiteY19" fmla="*/ 7248695 h 7423262"/>
              <a:gd name="connsiteX20" fmla="*/ 40181 w 881150"/>
              <a:gd name="connsiteY20" fmla="*/ 6472362 h 7423262"/>
              <a:gd name="connsiteX21" fmla="*/ 40179 w 881150"/>
              <a:gd name="connsiteY21" fmla="*/ 6472362 h 7423262"/>
              <a:gd name="connsiteX22" fmla="*/ 40179 w 881150"/>
              <a:gd name="connsiteY22" fmla="*/ 6472359 h 7423262"/>
              <a:gd name="connsiteX23" fmla="*/ 40178 w 881150"/>
              <a:gd name="connsiteY23" fmla="*/ 6472358 h 7423262"/>
              <a:gd name="connsiteX24" fmla="*/ 40179 w 881150"/>
              <a:gd name="connsiteY24" fmla="*/ 6472358 h 7423262"/>
              <a:gd name="connsiteX25" fmla="*/ 40179 w 881150"/>
              <a:gd name="connsiteY25" fmla="*/ 950903 h 7423262"/>
              <a:gd name="connsiteX26" fmla="*/ 40178 w 881150"/>
              <a:gd name="connsiteY26" fmla="*/ 950903 h 7423262"/>
              <a:gd name="connsiteX27" fmla="*/ 40179 w 881150"/>
              <a:gd name="connsiteY27" fmla="*/ 950902 h 7423262"/>
              <a:gd name="connsiteX28" fmla="*/ 40179 w 881150"/>
              <a:gd name="connsiteY28" fmla="*/ 950897 h 7423262"/>
              <a:gd name="connsiteX29" fmla="*/ 40181 w 881150"/>
              <a:gd name="connsiteY29" fmla="*/ 950897 h 7423262"/>
              <a:gd name="connsiteX30" fmla="*/ 440574 w 881150"/>
              <a:gd name="connsiteY30" fmla="*/ 174566 h 7423262"/>
              <a:gd name="connsiteX31" fmla="*/ 840967 w 881150"/>
              <a:gd name="connsiteY31" fmla="*/ 950897 h 7423262"/>
              <a:gd name="connsiteX32" fmla="*/ 840971 w 881150"/>
              <a:gd name="connsiteY32" fmla="*/ 950897 h 7423262"/>
              <a:gd name="connsiteX33" fmla="*/ 840971 w 881150"/>
              <a:gd name="connsiteY33" fmla="*/ 6472362 h 74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81150" h="7423262">
                <a:moveTo>
                  <a:pt x="881150" y="6608615"/>
                </a:moveTo>
                <a:lnTo>
                  <a:pt x="881150" y="814646"/>
                </a:lnTo>
                <a:lnTo>
                  <a:pt x="881146" y="814646"/>
                </a:lnTo>
                <a:lnTo>
                  <a:pt x="440575" y="0"/>
                </a:lnTo>
                <a:lnTo>
                  <a:pt x="3" y="814646"/>
                </a:lnTo>
                <a:lnTo>
                  <a:pt x="1" y="814646"/>
                </a:lnTo>
                <a:lnTo>
                  <a:pt x="1" y="814651"/>
                </a:lnTo>
                <a:lnTo>
                  <a:pt x="0" y="814652"/>
                </a:lnTo>
                <a:lnTo>
                  <a:pt x="1" y="814652"/>
                </a:lnTo>
                <a:lnTo>
                  <a:pt x="1" y="6608610"/>
                </a:lnTo>
                <a:lnTo>
                  <a:pt x="0" y="6608610"/>
                </a:lnTo>
                <a:lnTo>
                  <a:pt x="1" y="6608611"/>
                </a:lnTo>
                <a:lnTo>
                  <a:pt x="1" y="6608615"/>
                </a:lnTo>
                <a:lnTo>
                  <a:pt x="3" y="6608615"/>
                </a:lnTo>
                <a:lnTo>
                  <a:pt x="440575" y="7423262"/>
                </a:lnTo>
                <a:lnTo>
                  <a:pt x="881146" y="6608615"/>
                </a:lnTo>
                <a:lnTo>
                  <a:pt x="881150" y="6608615"/>
                </a:lnTo>
                <a:close/>
                <a:moveTo>
                  <a:pt x="840971" y="6472362"/>
                </a:moveTo>
                <a:lnTo>
                  <a:pt x="840967" y="6472362"/>
                </a:lnTo>
                <a:lnTo>
                  <a:pt x="440574" y="7248695"/>
                </a:lnTo>
                <a:lnTo>
                  <a:pt x="40181" y="6472362"/>
                </a:lnTo>
                <a:lnTo>
                  <a:pt x="40179" y="6472362"/>
                </a:lnTo>
                <a:lnTo>
                  <a:pt x="40179" y="6472359"/>
                </a:lnTo>
                <a:lnTo>
                  <a:pt x="40178" y="6472358"/>
                </a:lnTo>
                <a:lnTo>
                  <a:pt x="40179" y="6472358"/>
                </a:lnTo>
                <a:lnTo>
                  <a:pt x="40179" y="950903"/>
                </a:lnTo>
                <a:lnTo>
                  <a:pt x="40178" y="950903"/>
                </a:lnTo>
                <a:lnTo>
                  <a:pt x="40179" y="950902"/>
                </a:lnTo>
                <a:lnTo>
                  <a:pt x="40179" y="950897"/>
                </a:lnTo>
                <a:lnTo>
                  <a:pt x="40181" y="950897"/>
                </a:lnTo>
                <a:lnTo>
                  <a:pt x="440574" y="174566"/>
                </a:lnTo>
                <a:lnTo>
                  <a:pt x="840967" y="950897"/>
                </a:lnTo>
                <a:lnTo>
                  <a:pt x="840971" y="950897"/>
                </a:lnTo>
                <a:lnTo>
                  <a:pt x="840971" y="6472362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EACF76D-B1BF-4A7E-8A19-02CE77A57759}"/>
              </a:ext>
            </a:extLst>
          </p:cNvPr>
          <p:cNvSpPr/>
          <p:nvPr/>
        </p:nvSpPr>
        <p:spPr>
          <a:xfrm rot="5400000" flipH="1">
            <a:off x="3568942" y="3127617"/>
            <a:ext cx="668337" cy="4360379"/>
          </a:xfrm>
          <a:custGeom>
            <a:avLst/>
            <a:gdLst>
              <a:gd name="connsiteX0" fmla="*/ 881150 w 881150"/>
              <a:gd name="connsiteY0" fmla="*/ 6608615 h 7423262"/>
              <a:gd name="connsiteX1" fmla="*/ 881150 w 881150"/>
              <a:gd name="connsiteY1" fmla="*/ 814646 h 7423262"/>
              <a:gd name="connsiteX2" fmla="*/ 881146 w 881150"/>
              <a:gd name="connsiteY2" fmla="*/ 814646 h 7423262"/>
              <a:gd name="connsiteX3" fmla="*/ 440575 w 881150"/>
              <a:gd name="connsiteY3" fmla="*/ 0 h 7423262"/>
              <a:gd name="connsiteX4" fmla="*/ 3 w 881150"/>
              <a:gd name="connsiteY4" fmla="*/ 814646 h 7423262"/>
              <a:gd name="connsiteX5" fmla="*/ 1 w 881150"/>
              <a:gd name="connsiteY5" fmla="*/ 814646 h 7423262"/>
              <a:gd name="connsiteX6" fmla="*/ 1 w 881150"/>
              <a:gd name="connsiteY6" fmla="*/ 814651 h 7423262"/>
              <a:gd name="connsiteX7" fmla="*/ 0 w 881150"/>
              <a:gd name="connsiteY7" fmla="*/ 814652 h 7423262"/>
              <a:gd name="connsiteX8" fmla="*/ 1 w 881150"/>
              <a:gd name="connsiteY8" fmla="*/ 814652 h 7423262"/>
              <a:gd name="connsiteX9" fmla="*/ 1 w 881150"/>
              <a:gd name="connsiteY9" fmla="*/ 6608610 h 7423262"/>
              <a:gd name="connsiteX10" fmla="*/ 0 w 881150"/>
              <a:gd name="connsiteY10" fmla="*/ 6608610 h 7423262"/>
              <a:gd name="connsiteX11" fmla="*/ 1 w 881150"/>
              <a:gd name="connsiteY11" fmla="*/ 6608611 h 7423262"/>
              <a:gd name="connsiteX12" fmla="*/ 1 w 881150"/>
              <a:gd name="connsiteY12" fmla="*/ 6608615 h 7423262"/>
              <a:gd name="connsiteX13" fmla="*/ 3 w 881150"/>
              <a:gd name="connsiteY13" fmla="*/ 6608615 h 7423262"/>
              <a:gd name="connsiteX14" fmla="*/ 440575 w 881150"/>
              <a:gd name="connsiteY14" fmla="*/ 7423262 h 7423262"/>
              <a:gd name="connsiteX15" fmla="*/ 881146 w 881150"/>
              <a:gd name="connsiteY15" fmla="*/ 6608615 h 7423262"/>
              <a:gd name="connsiteX16" fmla="*/ 881150 w 881150"/>
              <a:gd name="connsiteY16" fmla="*/ 6608615 h 7423262"/>
              <a:gd name="connsiteX17" fmla="*/ 840971 w 881150"/>
              <a:gd name="connsiteY17" fmla="*/ 6472362 h 7423262"/>
              <a:gd name="connsiteX18" fmla="*/ 840967 w 881150"/>
              <a:gd name="connsiteY18" fmla="*/ 6472362 h 7423262"/>
              <a:gd name="connsiteX19" fmla="*/ 440574 w 881150"/>
              <a:gd name="connsiteY19" fmla="*/ 7248695 h 7423262"/>
              <a:gd name="connsiteX20" fmla="*/ 40181 w 881150"/>
              <a:gd name="connsiteY20" fmla="*/ 6472362 h 7423262"/>
              <a:gd name="connsiteX21" fmla="*/ 40179 w 881150"/>
              <a:gd name="connsiteY21" fmla="*/ 6472362 h 7423262"/>
              <a:gd name="connsiteX22" fmla="*/ 40179 w 881150"/>
              <a:gd name="connsiteY22" fmla="*/ 6472359 h 7423262"/>
              <a:gd name="connsiteX23" fmla="*/ 40178 w 881150"/>
              <a:gd name="connsiteY23" fmla="*/ 6472358 h 7423262"/>
              <a:gd name="connsiteX24" fmla="*/ 40179 w 881150"/>
              <a:gd name="connsiteY24" fmla="*/ 6472358 h 7423262"/>
              <a:gd name="connsiteX25" fmla="*/ 40179 w 881150"/>
              <a:gd name="connsiteY25" fmla="*/ 950903 h 7423262"/>
              <a:gd name="connsiteX26" fmla="*/ 40178 w 881150"/>
              <a:gd name="connsiteY26" fmla="*/ 950903 h 7423262"/>
              <a:gd name="connsiteX27" fmla="*/ 40179 w 881150"/>
              <a:gd name="connsiteY27" fmla="*/ 950902 h 7423262"/>
              <a:gd name="connsiteX28" fmla="*/ 40179 w 881150"/>
              <a:gd name="connsiteY28" fmla="*/ 950897 h 7423262"/>
              <a:gd name="connsiteX29" fmla="*/ 40181 w 881150"/>
              <a:gd name="connsiteY29" fmla="*/ 950897 h 7423262"/>
              <a:gd name="connsiteX30" fmla="*/ 440574 w 881150"/>
              <a:gd name="connsiteY30" fmla="*/ 174566 h 7423262"/>
              <a:gd name="connsiteX31" fmla="*/ 840967 w 881150"/>
              <a:gd name="connsiteY31" fmla="*/ 950897 h 7423262"/>
              <a:gd name="connsiteX32" fmla="*/ 840971 w 881150"/>
              <a:gd name="connsiteY32" fmla="*/ 950897 h 7423262"/>
              <a:gd name="connsiteX33" fmla="*/ 840971 w 881150"/>
              <a:gd name="connsiteY33" fmla="*/ 6472362 h 74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81150" h="7423262">
                <a:moveTo>
                  <a:pt x="881150" y="6608615"/>
                </a:moveTo>
                <a:lnTo>
                  <a:pt x="881150" y="814646"/>
                </a:lnTo>
                <a:lnTo>
                  <a:pt x="881146" y="814646"/>
                </a:lnTo>
                <a:lnTo>
                  <a:pt x="440575" y="0"/>
                </a:lnTo>
                <a:lnTo>
                  <a:pt x="3" y="814646"/>
                </a:lnTo>
                <a:lnTo>
                  <a:pt x="1" y="814646"/>
                </a:lnTo>
                <a:lnTo>
                  <a:pt x="1" y="814651"/>
                </a:lnTo>
                <a:lnTo>
                  <a:pt x="0" y="814652"/>
                </a:lnTo>
                <a:lnTo>
                  <a:pt x="1" y="814652"/>
                </a:lnTo>
                <a:lnTo>
                  <a:pt x="1" y="6608610"/>
                </a:lnTo>
                <a:lnTo>
                  <a:pt x="0" y="6608610"/>
                </a:lnTo>
                <a:lnTo>
                  <a:pt x="1" y="6608611"/>
                </a:lnTo>
                <a:lnTo>
                  <a:pt x="1" y="6608615"/>
                </a:lnTo>
                <a:lnTo>
                  <a:pt x="3" y="6608615"/>
                </a:lnTo>
                <a:lnTo>
                  <a:pt x="440575" y="7423262"/>
                </a:lnTo>
                <a:lnTo>
                  <a:pt x="881146" y="6608615"/>
                </a:lnTo>
                <a:lnTo>
                  <a:pt x="881150" y="6608615"/>
                </a:lnTo>
                <a:close/>
                <a:moveTo>
                  <a:pt x="840971" y="6472362"/>
                </a:moveTo>
                <a:lnTo>
                  <a:pt x="840967" y="6472362"/>
                </a:lnTo>
                <a:lnTo>
                  <a:pt x="440574" y="7248695"/>
                </a:lnTo>
                <a:lnTo>
                  <a:pt x="40181" y="6472362"/>
                </a:lnTo>
                <a:lnTo>
                  <a:pt x="40179" y="6472362"/>
                </a:lnTo>
                <a:lnTo>
                  <a:pt x="40179" y="6472359"/>
                </a:lnTo>
                <a:lnTo>
                  <a:pt x="40178" y="6472358"/>
                </a:lnTo>
                <a:lnTo>
                  <a:pt x="40179" y="6472358"/>
                </a:lnTo>
                <a:lnTo>
                  <a:pt x="40179" y="950903"/>
                </a:lnTo>
                <a:lnTo>
                  <a:pt x="40178" y="950903"/>
                </a:lnTo>
                <a:lnTo>
                  <a:pt x="40179" y="950902"/>
                </a:lnTo>
                <a:lnTo>
                  <a:pt x="40179" y="950897"/>
                </a:lnTo>
                <a:lnTo>
                  <a:pt x="40181" y="950897"/>
                </a:lnTo>
                <a:lnTo>
                  <a:pt x="440574" y="174566"/>
                </a:lnTo>
                <a:lnTo>
                  <a:pt x="840967" y="950897"/>
                </a:lnTo>
                <a:lnTo>
                  <a:pt x="840971" y="950897"/>
                </a:lnTo>
                <a:lnTo>
                  <a:pt x="840971" y="6472362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EC58359-2D90-4F10-A261-30C62FB31284}"/>
              </a:ext>
            </a:extLst>
          </p:cNvPr>
          <p:cNvSpPr/>
          <p:nvPr/>
        </p:nvSpPr>
        <p:spPr>
          <a:xfrm rot="5400000" flipH="1">
            <a:off x="7793832" y="3247231"/>
            <a:ext cx="666750" cy="4062413"/>
          </a:xfrm>
          <a:custGeom>
            <a:avLst/>
            <a:gdLst>
              <a:gd name="connsiteX0" fmla="*/ 881150 w 881150"/>
              <a:gd name="connsiteY0" fmla="*/ 6608615 h 7423262"/>
              <a:gd name="connsiteX1" fmla="*/ 881150 w 881150"/>
              <a:gd name="connsiteY1" fmla="*/ 814646 h 7423262"/>
              <a:gd name="connsiteX2" fmla="*/ 881146 w 881150"/>
              <a:gd name="connsiteY2" fmla="*/ 814646 h 7423262"/>
              <a:gd name="connsiteX3" fmla="*/ 440575 w 881150"/>
              <a:gd name="connsiteY3" fmla="*/ 0 h 7423262"/>
              <a:gd name="connsiteX4" fmla="*/ 3 w 881150"/>
              <a:gd name="connsiteY4" fmla="*/ 814646 h 7423262"/>
              <a:gd name="connsiteX5" fmla="*/ 1 w 881150"/>
              <a:gd name="connsiteY5" fmla="*/ 814646 h 7423262"/>
              <a:gd name="connsiteX6" fmla="*/ 1 w 881150"/>
              <a:gd name="connsiteY6" fmla="*/ 814651 h 7423262"/>
              <a:gd name="connsiteX7" fmla="*/ 0 w 881150"/>
              <a:gd name="connsiteY7" fmla="*/ 814652 h 7423262"/>
              <a:gd name="connsiteX8" fmla="*/ 1 w 881150"/>
              <a:gd name="connsiteY8" fmla="*/ 814652 h 7423262"/>
              <a:gd name="connsiteX9" fmla="*/ 1 w 881150"/>
              <a:gd name="connsiteY9" fmla="*/ 6608610 h 7423262"/>
              <a:gd name="connsiteX10" fmla="*/ 0 w 881150"/>
              <a:gd name="connsiteY10" fmla="*/ 6608610 h 7423262"/>
              <a:gd name="connsiteX11" fmla="*/ 1 w 881150"/>
              <a:gd name="connsiteY11" fmla="*/ 6608611 h 7423262"/>
              <a:gd name="connsiteX12" fmla="*/ 1 w 881150"/>
              <a:gd name="connsiteY12" fmla="*/ 6608615 h 7423262"/>
              <a:gd name="connsiteX13" fmla="*/ 3 w 881150"/>
              <a:gd name="connsiteY13" fmla="*/ 6608615 h 7423262"/>
              <a:gd name="connsiteX14" fmla="*/ 440575 w 881150"/>
              <a:gd name="connsiteY14" fmla="*/ 7423262 h 7423262"/>
              <a:gd name="connsiteX15" fmla="*/ 881146 w 881150"/>
              <a:gd name="connsiteY15" fmla="*/ 6608615 h 7423262"/>
              <a:gd name="connsiteX16" fmla="*/ 881150 w 881150"/>
              <a:gd name="connsiteY16" fmla="*/ 6608615 h 7423262"/>
              <a:gd name="connsiteX17" fmla="*/ 840971 w 881150"/>
              <a:gd name="connsiteY17" fmla="*/ 6472362 h 7423262"/>
              <a:gd name="connsiteX18" fmla="*/ 840967 w 881150"/>
              <a:gd name="connsiteY18" fmla="*/ 6472362 h 7423262"/>
              <a:gd name="connsiteX19" fmla="*/ 440574 w 881150"/>
              <a:gd name="connsiteY19" fmla="*/ 7248695 h 7423262"/>
              <a:gd name="connsiteX20" fmla="*/ 40181 w 881150"/>
              <a:gd name="connsiteY20" fmla="*/ 6472362 h 7423262"/>
              <a:gd name="connsiteX21" fmla="*/ 40179 w 881150"/>
              <a:gd name="connsiteY21" fmla="*/ 6472362 h 7423262"/>
              <a:gd name="connsiteX22" fmla="*/ 40179 w 881150"/>
              <a:gd name="connsiteY22" fmla="*/ 6472359 h 7423262"/>
              <a:gd name="connsiteX23" fmla="*/ 40178 w 881150"/>
              <a:gd name="connsiteY23" fmla="*/ 6472358 h 7423262"/>
              <a:gd name="connsiteX24" fmla="*/ 40179 w 881150"/>
              <a:gd name="connsiteY24" fmla="*/ 6472358 h 7423262"/>
              <a:gd name="connsiteX25" fmla="*/ 40179 w 881150"/>
              <a:gd name="connsiteY25" fmla="*/ 950903 h 7423262"/>
              <a:gd name="connsiteX26" fmla="*/ 40178 w 881150"/>
              <a:gd name="connsiteY26" fmla="*/ 950903 h 7423262"/>
              <a:gd name="connsiteX27" fmla="*/ 40179 w 881150"/>
              <a:gd name="connsiteY27" fmla="*/ 950902 h 7423262"/>
              <a:gd name="connsiteX28" fmla="*/ 40179 w 881150"/>
              <a:gd name="connsiteY28" fmla="*/ 950897 h 7423262"/>
              <a:gd name="connsiteX29" fmla="*/ 40181 w 881150"/>
              <a:gd name="connsiteY29" fmla="*/ 950897 h 7423262"/>
              <a:gd name="connsiteX30" fmla="*/ 440574 w 881150"/>
              <a:gd name="connsiteY30" fmla="*/ 174566 h 7423262"/>
              <a:gd name="connsiteX31" fmla="*/ 840967 w 881150"/>
              <a:gd name="connsiteY31" fmla="*/ 950897 h 7423262"/>
              <a:gd name="connsiteX32" fmla="*/ 840971 w 881150"/>
              <a:gd name="connsiteY32" fmla="*/ 950897 h 7423262"/>
              <a:gd name="connsiteX33" fmla="*/ 840971 w 881150"/>
              <a:gd name="connsiteY33" fmla="*/ 6472362 h 74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81150" h="7423262">
                <a:moveTo>
                  <a:pt x="881150" y="6608615"/>
                </a:moveTo>
                <a:lnTo>
                  <a:pt x="881150" y="814646"/>
                </a:lnTo>
                <a:lnTo>
                  <a:pt x="881146" y="814646"/>
                </a:lnTo>
                <a:lnTo>
                  <a:pt x="440575" y="0"/>
                </a:lnTo>
                <a:lnTo>
                  <a:pt x="3" y="814646"/>
                </a:lnTo>
                <a:lnTo>
                  <a:pt x="1" y="814646"/>
                </a:lnTo>
                <a:lnTo>
                  <a:pt x="1" y="814651"/>
                </a:lnTo>
                <a:lnTo>
                  <a:pt x="0" y="814652"/>
                </a:lnTo>
                <a:lnTo>
                  <a:pt x="1" y="814652"/>
                </a:lnTo>
                <a:lnTo>
                  <a:pt x="1" y="6608610"/>
                </a:lnTo>
                <a:lnTo>
                  <a:pt x="0" y="6608610"/>
                </a:lnTo>
                <a:lnTo>
                  <a:pt x="1" y="6608611"/>
                </a:lnTo>
                <a:lnTo>
                  <a:pt x="1" y="6608615"/>
                </a:lnTo>
                <a:lnTo>
                  <a:pt x="3" y="6608615"/>
                </a:lnTo>
                <a:lnTo>
                  <a:pt x="440575" y="7423262"/>
                </a:lnTo>
                <a:lnTo>
                  <a:pt x="881146" y="6608615"/>
                </a:lnTo>
                <a:lnTo>
                  <a:pt x="881150" y="6608615"/>
                </a:lnTo>
                <a:close/>
                <a:moveTo>
                  <a:pt x="840971" y="6472362"/>
                </a:moveTo>
                <a:lnTo>
                  <a:pt x="840967" y="6472362"/>
                </a:lnTo>
                <a:lnTo>
                  <a:pt x="440574" y="7248695"/>
                </a:lnTo>
                <a:lnTo>
                  <a:pt x="40181" y="6472362"/>
                </a:lnTo>
                <a:lnTo>
                  <a:pt x="40179" y="6472362"/>
                </a:lnTo>
                <a:lnTo>
                  <a:pt x="40179" y="6472359"/>
                </a:lnTo>
                <a:lnTo>
                  <a:pt x="40178" y="6472358"/>
                </a:lnTo>
                <a:lnTo>
                  <a:pt x="40179" y="6472358"/>
                </a:lnTo>
                <a:lnTo>
                  <a:pt x="40179" y="950903"/>
                </a:lnTo>
                <a:lnTo>
                  <a:pt x="40178" y="950903"/>
                </a:lnTo>
                <a:lnTo>
                  <a:pt x="40179" y="950902"/>
                </a:lnTo>
                <a:lnTo>
                  <a:pt x="40179" y="950897"/>
                </a:lnTo>
                <a:lnTo>
                  <a:pt x="40181" y="950897"/>
                </a:lnTo>
                <a:lnTo>
                  <a:pt x="440574" y="174566"/>
                </a:lnTo>
                <a:lnTo>
                  <a:pt x="840967" y="950897"/>
                </a:lnTo>
                <a:lnTo>
                  <a:pt x="840971" y="950897"/>
                </a:lnTo>
                <a:lnTo>
                  <a:pt x="840971" y="6472362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7110281-C34D-41D2-A7BA-DF8639CBDA32}"/>
              </a:ext>
            </a:extLst>
          </p:cNvPr>
          <p:cNvSpPr/>
          <p:nvPr/>
        </p:nvSpPr>
        <p:spPr>
          <a:xfrm rot="16200000">
            <a:off x="5529266" y="1686329"/>
            <a:ext cx="585926" cy="1162974"/>
          </a:xfrm>
          <a:custGeom>
            <a:avLst/>
            <a:gdLst>
              <a:gd name="connsiteX0" fmla="*/ 4439 w 585926"/>
              <a:gd name="connsiteY0" fmla="*/ 0 h 1162974"/>
              <a:gd name="connsiteX1" fmla="*/ 585926 w 585926"/>
              <a:gd name="connsiteY1" fmla="*/ 581487 h 1162974"/>
              <a:gd name="connsiteX2" fmla="*/ 4439 w 585926"/>
              <a:gd name="connsiteY2" fmla="*/ 1162974 h 1162974"/>
              <a:gd name="connsiteX3" fmla="*/ 0 w 585926"/>
              <a:gd name="connsiteY3" fmla="*/ 1162527 h 1162974"/>
              <a:gd name="connsiteX4" fmla="*/ 0 w 585926"/>
              <a:gd name="connsiteY4" fmla="*/ 448 h 1162974"/>
              <a:gd name="connsiteX5" fmla="*/ 4439 w 585926"/>
              <a:gd name="connsiteY5" fmla="*/ 0 h 1162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5926" h="1162974">
                <a:moveTo>
                  <a:pt x="4439" y="0"/>
                </a:moveTo>
                <a:cubicBezTo>
                  <a:pt x="325585" y="0"/>
                  <a:pt x="585926" y="260341"/>
                  <a:pt x="585926" y="581487"/>
                </a:cubicBezTo>
                <a:cubicBezTo>
                  <a:pt x="585926" y="902633"/>
                  <a:pt x="325585" y="1162974"/>
                  <a:pt x="4439" y="1162974"/>
                </a:cubicBezTo>
                <a:lnTo>
                  <a:pt x="0" y="1162527"/>
                </a:lnTo>
                <a:lnTo>
                  <a:pt x="0" y="448"/>
                </a:lnTo>
                <a:lnTo>
                  <a:pt x="4439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9DCD48A-09C6-4080-859E-D132F85B01EE}"/>
              </a:ext>
            </a:extLst>
          </p:cNvPr>
          <p:cNvGrpSpPr>
            <a:grpSpLocks/>
          </p:cNvGrpSpPr>
          <p:nvPr/>
        </p:nvGrpSpPr>
        <p:grpSpPr bwMode="auto">
          <a:xfrm>
            <a:off x="5240338" y="2003425"/>
            <a:ext cx="1163637" cy="1079500"/>
            <a:chOff x="2468443" y="1809549"/>
            <a:chExt cx="1162079" cy="1080133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81CC562-4DE0-4EA3-959F-5221496706F9}"/>
                </a:ext>
              </a:extLst>
            </p:cNvPr>
            <p:cNvSpPr/>
            <p:nvPr/>
          </p:nvSpPr>
          <p:spPr>
            <a:xfrm rot="16200000">
              <a:off x="2761183" y="2020342"/>
              <a:ext cx="576600" cy="1162079"/>
            </a:xfrm>
            <a:custGeom>
              <a:avLst/>
              <a:gdLst>
                <a:gd name="connsiteX0" fmla="*/ 577048 w 577048"/>
                <a:gd name="connsiteY0" fmla="*/ 0 h 1162079"/>
                <a:gd name="connsiteX1" fmla="*/ 577048 w 577048"/>
                <a:gd name="connsiteY1" fmla="*/ 1162079 h 1162079"/>
                <a:gd name="connsiteX2" fmla="*/ 464297 w 577048"/>
                <a:gd name="connsiteY2" fmla="*/ 1150712 h 1162079"/>
                <a:gd name="connsiteX3" fmla="*/ 0 w 577048"/>
                <a:gd name="connsiteY3" fmla="*/ 581039 h 1162079"/>
                <a:gd name="connsiteX4" fmla="*/ 464297 w 577048"/>
                <a:gd name="connsiteY4" fmla="*/ 11366 h 1162079"/>
                <a:gd name="connsiteX5" fmla="*/ 577048 w 577048"/>
                <a:gd name="connsiteY5" fmla="*/ 0 h 1162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7048" h="1162079">
                  <a:moveTo>
                    <a:pt x="577048" y="0"/>
                  </a:moveTo>
                  <a:lnTo>
                    <a:pt x="577048" y="1162079"/>
                  </a:lnTo>
                  <a:lnTo>
                    <a:pt x="464297" y="1150712"/>
                  </a:lnTo>
                  <a:cubicBezTo>
                    <a:pt x="199323" y="1096491"/>
                    <a:pt x="0" y="862042"/>
                    <a:pt x="0" y="581039"/>
                  </a:cubicBezTo>
                  <a:cubicBezTo>
                    <a:pt x="0" y="300036"/>
                    <a:pt x="199323" y="65587"/>
                    <a:pt x="464297" y="11366"/>
                  </a:cubicBezTo>
                  <a:lnTo>
                    <a:pt x="577048" y="0"/>
                  </a:lnTo>
                  <a:close/>
                </a:path>
              </a:pathLst>
            </a:custGeom>
            <a:solidFill>
              <a:srgbClr val="C00000"/>
            </a:solidFill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B1353C6-DEF0-4676-8DE6-6BC11A7F0659}"/>
                </a:ext>
              </a:extLst>
            </p:cNvPr>
            <p:cNvSpPr/>
            <p:nvPr/>
          </p:nvSpPr>
          <p:spPr>
            <a:xfrm>
              <a:off x="2518330" y="1809549"/>
              <a:ext cx="1062303" cy="103457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46C7CC5-79CF-4E27-BDD4-1773B19BABAE}"/>
              </a:ext>
            </a:extLst>
          </p:cNvPr>
          <p:cNvSpPr/>
          <p:nvPr/>
        </p:nvSpPr>
        <p:spPr>
          <a:xfrm flipH="1">
            <a:off x="5648325" y="2233613"/>
            <a:ext cx="468313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62AC255-B745-40F3-895D-420960DC4A84}"/>
              </a:ext>
            </a:extLst>
          </p:cNvPr>
          <p:cNvSpPr/>
          <p:nvPr/>
        </p:nvSpPr>
        <p:spPr>
          <a:xfrm flipH="1">
            <a:off x="5649913" y="2271713"/>
            <a:ext cx="468312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73F8919-EA5B-4322-AACF-63CC4A3AF2B3}"/>
              </a:ext>
            </a:extLst>
          </p:cNvPr>
          <p:cNvSpPr/>
          <p:nvPr/>
        </p:nvSpPr>
        <p:spPr>
          <a:xfrm flipH="1">
            <a:off x="5592763" y="2252663"/>
            <a:ext cx="468312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F732FE-6911-4252-824F-DA92FF4EEC35}"/>
              </a:ext>
            </a:extLst>
          </p:cNvPr>
          <p:cNvSpPr/>
          <p:nvPr/>
        </p:nvSpPr>
        <p:spPr>
          <a:xfrm flipH="1">
            <a:off x="5592763" y="2281238"/>
            <a:ext cx="468312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2D04EDC-EE30-4276-BA7D-21157D387C3F}"/>
              </a:ext>
            </a:extLst>
          </p:cNvPr>
          <p:cNvSpPr/>
          <p:nvPr/>
        </p:nvSpPr>
        <p:spPr>
          <a:xfrm flipH="1">
            <a:off x="5603875" y="2203450"/>
            <a:ext cx="468313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815075B-F854-4CAA-A5E0-035DAC857414}"/>
              </a:ext>
            </a:extLst>
          </p:cNvPr>
          <p:cNvSpPr/>
          <p:nvPr/>
        </p:nvSpPr>
        <p:spPr>
          <a:xfrm flipH="1">
            <a:off x="5614988" y="2241550"/>
            <a:ext cx="468312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06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177A931-DA66-4FFD-8397-6DF9BAC59216}"/>
              </a:ext>
            </a:extLst>
          </p:cNvPr>
          <p:cNvSpPr/>
          <p:nvPr/>
        </p:nvSpPr>
        <p:spPr>
          <a:xfrm flipH="1">
            <a:off x="5619750" y="2233613"/>
            <a:ext cx="468313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08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340E71C-6648-433E-80B1-89BDC5947777}"/>
              </a:ext>
            </a:extLst>
          </p:cNvPr>
          <p:cNvSpPr/>
          <p:nvPr/>
        </p:nvSpPr>
        <p:spPr>
          <a:xfrm flipH="1">
            <a:off x="5680075" y="2216150"/>
            <a:ext cx="468313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09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209A7FF-BBF0-4F32-970E-BC24315476BB}"/>
              </a:ext>
            </a:extLst>
          </p:cNvPr>
          <p:cNvSpPr/>
          <p:nvPr/>
        </p:nvSpPr>
        <p:spPr>
          <a:xfrm flipH="1">
            <a:off x="5619750" y="2212975"/>
            <a:ext cx="468313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10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87F1645-38E1-43B3-A1A9-1FAE4E0A5D56}"/>
              </a:ext>
            </a:extLst>
          </p:cNvPr>
          <p:cNvSpPr/>
          <p:nvPr/>
        </p:nvSpPr>
        <p:spPr>
          <a:xfrm rot="5400000" flipH="1">
            <a:off x="5396707" y="-2301082"/>
            <a:ext cx="939800" cy="10520363"/>
          </a:xfrm>
          <a:custGeom>
            <a:avLst/>
            <a:gdLst>
              <a:gd name="connsiteX0" fmla="*/ 881150 w 881150"/>
              <a:gd name="connsiteY0" fmla="*/ 6608615 h 7423262"/>
              <a:gd name="connsiteX1" fmla="*/ 881150 w 881150"/>
              <a:gd name="connsiteY1" fmla="*/ 814646 h 7423262"/>
              <a:gd name="connsiteX2" fmla="*/ 881146 w 881150"/>
              <a:gd name="connsiteY2" fmla="*/ 814646 h 7423262"/>
              <a:gd name="connsiteX3" fmla="*/ 440575 w 881150"/>
              <a:gd name="connsiteY3" fmla="*/ 0 h 7423262"/>
              <a:gd name="connsiteX4" fmla="*/ 3 w 881150"/>
              <a:gd name="connsiteY4" fmla="*/ 814646 h 7423262"/>
              <a:gd name="connsiteX5" fmla="*/ 1 w 881150"/>
              <a:gd name="connsiteY5" fmla="*/ 814646 h 7423262"/>
              <a:gd name="connsiteX6" fmla="*/ 1 w 881150"/>
              <a:gd name="connsiteY6" fmla="*/ 814651 h 7423262"/>
              <a:gd name="connsiteX7" fmla="*/ 0 w 881150"/>
              <a:gd name="connsiteY7" fmla="*/ 814652 h 7423262"/>
              <a:gd name="connsiteX8" fmla="*/ 1 w 881150"/>
              <a:gd name="connsiteY8" fmla="*/ 814652 h 7423262"/>
              <a:gd name="connsiteX9" fmla="*/ 1 w 881150"/>
              <a:gd name="connsiteY9" fmla="*/ 6608610 h 7423262"/>
              <a:gd name="connsiteX10" fmla="*/ 0 w 881150"/>
              <a:gd name="connsiteY10" fmla="*/ 6608610 h 7423262"/>
              <a:gd name="connsiteX11" fmla="*/ 1 w 881150"/>
              <a:gd name="connsiteY11" fmla="*/ 6608611 h 7423262"/>
              <a:gd name="connsiteX12" fmla="*/ 1 w 881150"/>
              <a:gd name="connsiteY12" fmla="*/ 6608615 h 7423262"/>
              <a:gd name="connsiteX13" fmla="*/ 3 w 881150"/>
              <a:gd name="connsiteY13" fmla="*/ 6608615 h 7423262"/>
              <a:gd name="connsiteX14" fmla="*/ 440575 w 881150"/>
              <a:gd name="connsiteY14" fmla="*/ 7423262 h 7423262"/>
              <a:gd name="connsiteX15" fmla="*/ 881146 w 881150"/>
              <a:gd name="connsiteY15" fmla="*/ 6608615 h 7423262"/>
              <a:gd name="connsiteX16" fmla="*/ 881150 w 881150"/>
              <a:gd name="connsiteY16" fmla="*/ 6608615 h 7423262"/>
              <a:gd name="connsiteX17" fmla="*/ 840971 w 881150"/>
              <a:gd name="connsiteY17" fmla="*/ 6472362 h 7423262"/>
              <a:gd name="connsiteX18" fmla="*/ 840967 w 881150"/>
              <a:gd name="connsiteY18" fmla="*/ 6472362 h 7423262"/>
              <a:gd name="connsiteX19" fmla="*/ 440574 w 881150"/>
              <a:gd name="connsiteY19" fmla="*/ 7248695 h 7423262"/>
              <a:gd name="connsiteX20" fmla="*/ 40181 w 881150"/>
              <a:gd name="connsiteY20" fmla="*/ 6472362 h 7423262"/>
              <a:gd name="connsiteX21" fmla="*/ 40179 w 881150"/>
              <a:gd name="connsiteY21" fmla="*/ 6472362 h 7423262"/>
              <a:gd name="connsiteX22" fmla="*/ 40179 w 881150"/>
              <a:gd name="connsiteY22" fmla="*/ 6472359 h 7423262"/>
              <a:gd name="connsiteX23" fmla="*/ 40178 w 881150"/>
              <a:gd name="connsiteY23" fmla="*/ 6472358 h 7423262"/>
              <a:gd name="connsiteX24" fmla="*/ 40179 w 881150"/>
              <a:gd name="connsiteY24" fmla="*/ 6472358 h 7423262"/>
              <a:gd name="connsiteX25" fmla="*/ 40179 w 881150"/>
              <a:gd name="connsiteY25" fmla="*/ 950903 h 7423262"/>
              <a:gd name="connsiteX26" fmla="*/ 40178 w 881150"/>
              <a:gd name="connsiteY26" fmla="*/ 950903 h 7423262"/>
              <a:gd name="connsiteX27" fmla="*/ 40179 w 881150"/>
              <a:gd name="connsiteY27" fmla="*/ 950902 h 7423262"/>
              <a:gd name="connsiteX28" fmla="*/ 40179 w 881150"/>
              <a:gd name="connsiteY28" fmla="*/ 950897 h 7423262"/>
              <a:gd name="connsiteX29" fmla="*/ 40181 w 881150"/>
              <a:gd name="connsiteY29" fmla="*/ 950897 h 7423262"/>
              <a:gd name="connsiteX30" fmla="*/ 440574 w 881150"/>
              <a:gd name="connsiteY30" fmla="*/ 174566 h 7423262"/>
              <a:gd name="connsiteX31" fmla="*/ 840967 w 881150"/>
              <a:gd name="connsiteY31" fmla="*/ 950897 h 7423262"/>
              <a:gd name="connsiteX32" fmla="*/ 840971 w 881150"/>
              <a:gd name="connsiteY32" fmla="*/ 950897 h 7423262"/>
              <a:gd name="connsiteX33" fmla="*/ 840971 w 881150"/>
              <a:gd name="connsiteY33" fmla="*/ 6472362 h 74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81150" h="7423262">
                <a:moveTo>
                  <a:pt x="881150" y="6608615"/>
                </a:moveTo>
                <a:lnTo>
                  <a:pt x="881150" y="814646"/>
                </a:lnTo>
                <a:lnTo>
                  <a:pt x="881146" y="814646"/>
                </a:lnTo>
                <a:lnTo>
                  <a:pt x="440575" y="0"/>
                </a:lnTo>
                <a:lnTo>
                  <a:pt x="3" y="814646"/>
                </a:lnTo>
                <a:lnTo>
                  <a:pt x="1" y="814646"/>
                </a:lnTo>
                <a:lnTo>
                  <a:pt x="1" y="814651"/>
                </a:lnTo>
                <a:lnTo>
                  <a:pt x="0" y="814652"/>
                </a:lnTo>
                <a:lnTo>
                  <a:pt x="1" y="814652"/>
                </a:lnTo>
                <a:lnTo>
                  <a:pt x="1" y="6608610"/>
                </a:lnTo>
                <a:lnTo>
                  <a:pt x="0" y="6608610"/>
                </a:lnTo>
                <a:lnTo>
                  <a:pt x="1" y="6608611"/>
                </a:lnTo>
                <a:lnTo>
                  <a:pt x="1" y="6608615"/>
                </a:lnTo>
                <a:lnTo>
                  <a:pt x="3" y="6608615"/>
                </a:lnTo>
                <a:lnTo>
                  <a:pt x="440575" y="7423262"/>
                </a:lnTo>
                <a:lnTo>
                  <a:pt x="881146" y="6608615"/>
                </a:lnTo>
                <a:lnTo>
                  <a:pt x="881150" y="6608615"/>
                </a:lnTo>
                <a:close/>
                <a:moveTo>
                  <a:pt x="840971" y="6472362"/>
                </a:moveTo>
                <a:lnTo>
                  <a:pt x="840967" y="6472362"/>
                </a:lnTo>
                <a:lnTo>
                  <a:pt x="440574" y="7248695"/>
                </a:lnTo>
                <a:lnTo>
                  <a:pt x="40181" y="6472362"/>
                </a:lnTo>
                <a:lnTo>
                  <a:pt x="40179" y="6472362"/>
                </a:lnTo>
                <a:lnTo>
                  <a:pt x="40179" y="6472359"/>
                </a:lnTo>
                <a:lnTo>
                  <a:pt x="40178" y="6472358"/>
                </a:lnTo>
                <a:lnTo>
                  <a:pt x="40179" y="6472358"/>
                </a:lnTo>
                <a:lnTo>
                  <a:pt x="40179" y="950903"/>
                </a:lnTo>
                <a:lnTo>
                  <a:pt x="40178" y="950903"/>
                </a:lnTo>
                <a:lnTo>
                  <a:pt x="40179" y="950902"/>
                </a:lnTo>
                <a:lnTo>
                  <a:pt x="40179" y="950897"/>
                </a:lnTo>
                <a:lnTo>
                  <a:pt x="40181" y="950897"/>
                </a:lnTo>
                <a:lnTo>
                  <a:pt x="440574" y="174566"/>
                </a:lnTo>
                <a:lnTo>
                  <a:pt x="840967" y="950897"/>
                </a:lnTo>
                <a:lnTo>
                  <a:pt x="840971" y="950897"/>
                </a:lnTo>
                <a:lnTo>
                  <a:pt x="840971" y="6472362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FA2B59-F041-4A20-AEA4-7B4B89C46238}"/>
              </a:ext>
            </a:extLst>
          </p:cNvPr>
          <p:cNvSpPr txBox="1"/>
          <p:nvPr/>
        </p:nvSpPr>
        <p:spPr>
          <a:xfrm>
            <a:off x="1891489" y="2675264"/>
            <a:ext cx="8339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CC9900"/>
                </a:solidFill>
              </a:rPr>
              <a:t> মায়ের মানত করার মাধ্যমে ফুটে উঠেছে?</a:t>
            </a:r>
            <a:endParaRPr lang="en-US" sz="2800" dirty="0">
              <a:solidFill>
                <a:srgbClr val="CC9900"/>
              </a:solidFill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7468D53-6069-4A22-B959-CB9F97AB89A7}"/>
              </a:ext>
            </a:extLst>
          </p:cNvPr>
          <p:cNvGrpSpPr/>
          <p:nvPr/>
        </p:nvGrpSpPr>
        <p:grpSpPr>
          <a:xfrm>
            <a:off x="1842664" y="3911177"/>
            <a:ext cx="4138685" cy="659236"/>
            <a:chOff x="2743201" y="2476869"/>
            <a:chExt cx="4776183" cy="727970"/>
          </a:xfrm>
          <a:solidFill>
            <a:srgbClr val="009900"/>
          </a:solidFill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98F03F8-8C19-493F-8BAA-FDE1359C6139}"/>
                </a:ext>
              </a:extLst>
            </p:cNvPr>
            <p:cNvSpPr/>
            <p:nvPr/>
          </p:nvSpPr>
          <p:spPr>
            <a:xfrm>
              <a:off x="3471169" y="2476870"/>
              <a:ext cx="3320248" cy="7279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C9B09D8C-3628-45D3-B66C-30983E6C16F4}"/>
                </a:ext>
              </a:extLst>
            </p:cNvPr>
            <p:cNvSpPr/>
            <p:nvPr/>
          </p:nvSpPr>
          <p:spPr>
            <a:xfrm rot="16200000">
              <a:off x="2743203" y="2476867"/>
              <a:ext cx="727968" cy="72797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226DC60C-871B-44A8-ABDD-7B1CAA7C698A}"/>
                </a:ext>
              </a:extLst>
            </p:cNvPr>
            <p:cNvSpPr/>
            <p:nvPr/>
          </p:nvSpPr>
          <p:spPr>
            <a:xfrm rot="5400000" flipH="1">
              <a:off x="6791415" y="2476869"/>
              <a:ext cx="727968" cy="72797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3CD27FBA-88E8-4F8B-B22B-47165CE5956C}"/>
              </a:ext>
            </a:extLst>
          </p:cNvPr>
          <p:cNvSpPr txBox="1"/>
          <p:nvPr/>
        </p:nvSpPr>
        <p:spPr>
          <a:xfrm>
            <a:off x="2098307" y="4030811"/>
            <a:ext cx="3796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CC9900"/>
                </a:solidFill>
              </a:rPr>
              <a:t>ক)শ্বাশত রীতি</a:t>
            </a:r>
            <a:endParaRPr lang="en-US" sz="2400" dirty="0">
              <a:solidFill>
                <a:srgbClr val="CC99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E4F84F-41E1-4F59-AA43-AB8FCD5CA3E1}"/>
              </a:ext>
            </a:extLst>
          </p:cNvPr>
          <p:cNvSpPr txBox="1"/>
          <p:nvPr/>
        </p:nvSpPr>
        <p:spPr>
          <a:xfrm>
            <a:off x="6588729" y="4078717"/>
            <a:ext cx="3142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CC9900"/>
                </a:solidFill>
              </a:rPr>
              <a:t>খ) আবেগ</a:t>
            </a:r>
            <a:r>
              <a:rPr lang="bn-BD" sz="2800" dirty="0">
                <a:solidFill>
                  <a:srgbClr val="CC9900"/>
                </a:solidFill>
              </a:rPr>
              <a:t> </a:t>
            </a:r>
            <a:endParaRPr lang="en-US" sz="2400" dirty="0">
              <a:solidFill>
                <a:srgbClr val="CC99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60C59F-5695-4F8E-8AE6-9F44B806AB01}"/>
              </a:ext>
            </a:extLst>
          </p:cNvPr>
          <p:cNvSpPr txBox="1"/>
          <p:nvPr/>
        </p:nvSpPr>
        <p:spPr>
          <a:xfrm>
            <a:off x="1991318" y="5124450"/>
            <a:ext cx="3794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CC9900"/>
                </a:solidFill>
              </a:rPr>
              <a:t>গ) ধর্মীয় ভাবাবেগ</a:t>
            </a:r>
            <a:endParaRPr lang="en-US" sz="2400" dirty="0">
              <a:solidFill>
                <a:srgbClr val="CC99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A89F274-E6D9-4B50-838D-D2094ED267A3}"/>
              </a:ext>
            </a:extLst>
          </p:cNvPr>
          <p:cNvSpPr txBox="1"/>
          <p:nvPr/>
        </p:nvSpPr>
        <p:spPr>
          <a:xfrm>
            <a:off x="6749452" y="5094288"/>
            <a:ext cx="3051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CC9900"/>
                </a:solidFill>
              </a:rPr>
              <a:t>ঘ)ভালোবাসা</a:t>
            </a:r>
            <a:endParaRPr lang="en-US" sz="2400" dirty="0">
              <a:solidFill>
                <a:srgbClr val="CC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897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0"/>
                            </p:stCondLst>
                            <p:childTnLst>
                              <p:par>
                                <p:cTn id="7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17" presetClass="exit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7" presetClass="exit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7" presetClass="exit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7" presetClass="exit" presetSubtype="1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7" presetClass="exit" presetSubtype="1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7" presetClass="exit" presetSubtype="1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7" presetClass="exit" presetSubtype="1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7" presetClass="exit" presetSubtype="1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7" presetClass="exit" presetSubtype="1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7" presetClass="exit" presetSubtype="1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3" grpId="0"/>
      <p:bldP spid="4" grpId="0"/>
      <p:bldP spid="5" grpId="0"/>
      <p:bldP spid="6" grpId="0"/>
      <p:bldP spid="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8B3894F6-AB84-4643-81FF-212963ECC8F5}"/>
              </a:ext>
            </a:extLst>
          </p:cNvPr>
          <p:cNvSpPr/>
          <p:nvPr/>
        </p:nvSpPr>
        <p:spPr>
          <a:xfrm>
            <a:off x="9338606" y="1269340"/>
            <a:ext cx="1521304" cy="2972355"/>
          </a:xfrm>
          <a:prstGeom prst="rect">
            <a:avLst/>
          </a:prstGeom>
          <a:solidFill>
            <a:srgbClr val="009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71F7677-D06B-4FD4-A75F-7DD92A8F0BE0}"/>
              </a:ext>
            </a:extLst>
          </p:cNvPr>
          <p:cNvSpPr/>
          <p:nvPr/>
        </p:nvSpPr>
        <p:spPr>
          <a:xfrm>
            <a:off x="2370610" y="1040740"/>
            <a:ext cx="1521304" cy="2972355"/>
          </a:xfrm>
          <a:prstGeom prst="rect">
            <a:avLst/>
          </a:prstGeom>
          <a:solidFill>
            <a:srgbClr val="BC7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453ECA4-D543-4F72-A9F8-69EB96560128}"/>
              </a:ext>
            </a:extLst>
          </p:cNvPr>
          <p:cNvSpPr/>
          <p:nvPr/>
        </p:nvSpPr>
        <p:spPr>
          <a:xfrm>
            <a:off x="6931977" y="1062578"/>
            <a:ext cx="1521304" cy="2972355"/>
          </a:xfrm>
          <a:prstGeom prst="rect">
            <a:avLst/>
          </a:prstGeom>
          <a:solidFill>
            <a:srgbClr val="BC00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D994D40-A579-4919-A185-A1592647789D}"/>
              </a:ext>
            </a:extLst>
          </p:cNvPr>
          <p:cNvSpPr/>
          <p:nvPr/>
        </p:nvSpPr>
        <p:spPr>
          <a:xfrm>
            <a:off x="4602297" y="1075889"/>
            <a:ext cx="1521304" cy="2972355"/>
          </a:xfrm>
          <a:prstGeom prst="rect">
            <a:avLst/>
          </a:prstGeom>
          <a:solidFill>
            <a:srgbClr val="0000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F72E2B-EB8B-4DD2-9556-DD6EF77351FD}"/>
              </a:ext>
            </a:extLst>
          </p:cNvPr>
          <p:cNvSpPr/>
          <p:nvPr/>
        </p:nvSpPr>
        <p:spPr>
          <a:xfrm rot="296224">
            <a:off x="630118" y="1475234"/>
            <a:ext cx="10106025" cy="203772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74000"/>
                </a:schemeClr>
              </a:gs>
              <a:gs pos="77000">
                <a:schemeClr val="bg1">
                  <a:lumMod val="6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50800"/>
          </a:effectLst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2139EAC-4851-42B9-B8D7-61616F30D82E}"/>
              </a:ext>
            </a:extLst>
          </p:cNvPr>
          <p:cNvSpPr/>
          <p:nvPr/>
        </p:nvSpPr>
        <p:spPr>
          <a:xfrm>
            <a:off x="1257454" y="929706"/>
            <a:ext cx="485776" cy="496140"/>
          </a:xfrm>
          <a:prstGeom prst="ellipse">
            <a:avLst/>
          </a:prstGeom>
          <a:gradFill>
            <a:gsLst>
              <a:gs pos="0">
                <a:schemeClr val="tx1"/>
              </a:gs>
              <a:gs pos="46000">
                <a:schemeClr val="bg1"/>
              </a:gs>
              <a:gs pos="68000">
                <a:schemeClr val="bg2">
                  <a:lumMod val="7500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>
            <a:innerShdw blurRad="63500" dist="2286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CC7676-6666-49AD-8980-7BA682D2897D}"/>
              </a:ext>
            </a:extLst>
          </p:cNvPr>
          <p:cNvSpPr/>
          <p:nvPr/>
        </p:nvSpPr>
        <p:spPr>
          <a:xfrm>
            <a:off x="640098" y="1094820"/>
            <a:ext cx="10106025" cy="203772"/>
          </a:xfrm>
          <a:prstGeom prst="rect">
            <a:avLst/>
          </a:prstGeom>
          <a:gradFill>
            <a:gsLst>
              <a:gs pos="0">
                <a:schemeClr val="tx1"/>
              </a:gs>
              <a:gs pos="46000">
                <a:schemeClr val="bg1"/>
              </a:gs>
              <a:gs pos="68000">
                <a:schemeClr val="bg2">
                  <a:lumMod val="7500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740DDD9-DF84-42E1-8E76-486D6DEA7CE3}"/>
              </a:ext>
            </a:extLst>
          </p:cNvPr>
          <p:cNvSpPr/>
          <p:nvPr/>
        </p:nvSpPr>
        <p:spPr>
          <a:xfrm>
            <a:off x="11007457" y="1075889"/>
            <a:ext cx="195643" cy="222703"/>
          </a:xfrm>
          <a:prstGeom prst="ellipse">
            <a:avLst/>
          </a:prstGeom>
          <a:gradFill>
            <a:gsLst>
              <a:gs pos="0">
                <a:schemeClr val="tx1"/>
              </a:gs>
              <a:gs pos="46000">
                <a:schemeClr val="bg1"/>
              </a:gs>
              <a:gs pos="68000">
                <a:schemeClr val="bg2">
                  <a:lumMod val="7500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0B965D9-8F74-4049-AB1B-7F81A210E47C}"/>
              </a:ext>
            </a:extLst>
          </p:cNvPr>
          <p:cNvGrpSpPr/>
          <p:nvPr/>
        </p:nvGrpSpPr>
        <p:grpSpPr>
          <a:xfrm>
            <a:off x="1660227" y="1040741"/>
            <a:ext cx="2308296" cy="3429555"/>
            <a:chOff x="1660227" y="1040741"/>
            <a:chExt cx="2308296" cy="3429555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6A9C608-EB12-4415-A812-AB327DB93F05}"/>
                </a:ext>
              </a:extLst>
            </p:cNvPr>
            <p:cNvSpPr/>
            <p:nvPr/>
          </p:nvSpPr>
          <p:spPr>
            <a:xfrm>
              <a:off x="1660227" y="1040741"/>
              <a:ext cx="2308296" cy="3429555"/>
            </a:xfrm>
            <a:custGeom>
              <a:avLst/>
              <a:gdLst>
                <a:gd name="connsiteX0" fmla="*/ 271883 w 2122098"/>
                <a:gd name="connsiteY0" fmla="*/ 0 h 3122763"/>
                <a:gd name="connsiteX1" fmla="*/ 2122098 w 2122098"/>
                <a:gd name="connsiteY1" fmla="*/ 0 h 3122763"/>
                <a:gd name="connsiteX2" fmla="*/ 1704037 w 2122098"/>
                <a:gd name="connsiteY2" fmla="*/ 298408 h 3122763"/>
                <a:gd name="connsiteX3" fmla="*/ 1704037 w 2122098"/>
                <a:gd name="connsiteY3" fmla="*/ 3121569 h 3122763"/>
                <a:gd name="connsiteX4" fmla="*/ 845389 w 2122098"/>
                <a:gd name="connsiteY4" fmla="*/ 2864704 h 3122763"/>
                <a:gd name="connsiteX5" fmla="*/ 0 w 2122098"/>
                <a:gd name="connsiteY5" fmla="*/ 3122763 h 3122763"/>
                <a:gd name="connsiteX6" fmla="*/ 0 w 2122098"/>
                <a:gd name="connsiteY6" fmla="*/ 194067 h 3122763"/>
                <a:gd name="connsiteX7" fmla="*/ 271883 w 2122098"/>
                <a:gd name="connsiteY7" fmla="*/ 0 h 3122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22098" h="3122763">
                  <a:moveTo>
                    <a:pt x="271883" y="0"/>
                  </a:moveTo>
                  <a:lnTo>
                    <a:pt x="2122098" y="0"/>
                  </a:lnTo>
                  <a:cubicBezTo>
                    <a:pt x="1891210" y="0"/>
                    <a:pt x="1704037" y="133602"/>
                    <a:pt x="1704037" y="298408"/>
                  </a:cubicBezTo>
                  <a:lnTo>
                    <a:pt x="1704037" y="3121569"/>
                  </a:lnTo>
                  <a:lnTo>
                    <a:pt x="845389" y="2864704"/>
                  </a:lnTo>
                  <a:lnTo>
                    <a:pt x="0" y="3122763"/>
                  </a:lnTo>
                  <a:lnTo>
                    <a:pt x="0" y="194067"/>
                  </a:lnTo>
                  <a:cubicBezTo>
                    <a:pt x="0" y="86887"/>
                    <a:pt x="121726" y="0"/>
                    <a:pt x="271883" y="0"/>
                  </a:cubicBezTo>
                  <a:close/>
                </a:path>
              </a:pathLst>
            </a:custGeom>
            <a:gradFill>
              <a:gsLst>
                <a:gs pos="0">
                  <a:srgbClr val="FF9933"/>
                </a:gs>
                <a:gs pos="100000">
                  <a:srgbClr val="FF99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471498E-D164-4FA0-A79B-4ADF5183A1DF}"/>
                </a:ext>
              </a:extLst>
            </p:cNvPr>
            <p:cNvSpPr txBox="1"/>
            <p:nvPr/>
          </p:nvSpPr>
          <p:spPr>
            <a:xfrm>
              <a:off x="1993109" y="1982450"/>
              <a:ext cx="1159743" cy="144655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sz="88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ধ</a:t>
              </a:r>
              <a:endParaRPr lang="en-US" sz="8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498E9F3-FB50-4ACE-8D1E-81E702777927}"/>
              </a:ext>
            </a:extLst>
          </p:cNvPr>
          <p:cNvGrpSpPr/>
          <p:nvPr/>
        </p:nvGrpSpPr>
        <p:grpSpPr>
          <a:xfrm>
            <a:off x="4022581" y="1075889"/>
            <a:ext cx="2308296" cy="3429555"/>
            <a:chOff x="4022581" y="1075889"/>
            <a:chExt cx="2308296" cy="3429555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D0631D5-4AAD-4FDB-9842-9DFF49378580}"/>
                </a:ext>
              </a:extLst>
            </p:cNvPr>
            <p:cNvSpPr/>
            <p:nvPr/>
          </p:nvSpPr>
          <p:spPr>
            <a:xfrm>
              <a:off x="4022581" y="1075889"/>
              <a:ext cx="2308296" cy="3429555"/>
            </a:xfrm>
            <a:custGeom>
              <a:avLst/>
              <a:gdLst>
                <a:gd name="connsiteX0" fmla="*/ 271883 w 2122098"/>
                <a:gd name="connsiteY0" fmla="*/ 0 h 3122763"/>
                <a:gd name="connsiteX1" fmla="*/ 2122098 w 2122098"/>
                <a:gd name="connsiteY1" fmla="*/ 0 h 3122763"/>
                <a:gd name="connsiteX2" fmla="*/ 1704037 w 2122098"/>
                <a:gd name="connsiteY2" fmla="*/ 298408 h 3122763"/>
                <a:gd name="connsiteX3" fmla="*/ 1704037 w 2122098"/>
                <a:gd name="connsiteY3" fmla="*/ 3121569 h 3122763"/>
                <a:gd name="connsiteX4" fmla="*/ 845389 w 2122098"/>
                <a:gd name="connsiteY4" fmla="*/ 2864704 h 3122763"/>
                <a:gd name="connsiteX5" fmla="*/ 0 w 2122098"/>
                <a:gd name="connsiteY5" fmla="*/ 3122763 h 3122763"/>
                <a:gd name="connsiteX6" fmla="*/ 0 w 2122098"/>
                <a:gd name="connsiteY6" fmla="*/ 194067 h 3122763"/>
                <a:gd name="connsiteX7" fmla="*/ 271883 w 2122098"/>
                <a:gd name="connsiteY7" fmla="*/ 0 h 3122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22098" h="3122763">
                  <a:moveTo>
                    <a:pt x="271883" y="0"/>
                  </a:moveTo>
                  <a:lnTo>
                    <a:pt x="2122098" y="0"/>
                  </a:lnTo>
                  <a:cubicBezTo>
                    <a:pt x="1891210" y="0"/>
                    <a:pt x="1704037" y="133602"/>
                    <a:pt x="1704037" y="298408"/>
                  </a:cubicBezTo>
                  <a:lnTo>
                    <a:pt x="1704037" y="3121569"/>
                  </a:lnTo>
                  <a:lnTo>
                    <a:pt x="845389" y="2864704"/>
                  </a:lnTo>
                  <a:lnTo>
                    <a:pt x="0" y="3122763"/>
                  </a:lnTo>
                  <a:lnTo>
                    <a:pt x="0" y="194067"/>
                  </a:lnTo>
                  <a:cubicBezTo>
                    <a:pt x="0" y="86887"/>
                    <a:pt x="121726" y="0"/>
                    <a:pt x="271883" y="0"/>
                  </a:cubicBezTo>
                  <a:close/>
                </a:path>
              </a:pathLst>
            </a:custGeom>
            <a:gradFill>
              <a:gsLst>
                <a:gs pos="0">
                  <a:srgbClr val="0066FF"/>
                </a:gs>
                <a:gs pos="100000">
                  <a:srgbClr val="3399FF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8CC74F5-437A-4704-A517-5BA438762697}"/>
                </a:ext>
              </a:extLst>
            </p:cNvPr>
            <p:cNvSpPr txBox="1"/>
            <p:nvPr/>
          </p:nvSpPr>
          <p:spPr>
            <a:xfrm>
              <a:off x="4339135" y="1982450"/>
              <a:ext cx="1380300" cy="144655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sz="88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ন্য</a:t>
              </a:r>
              <a:endParaRPr lang="en-US" sz="8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173BFC9-DCA3-4565-BA0F-28D276DA6632}"/>
              </a:ext>
            </a:extLst>
          </p:cNvPr>
          <p:cNvGrpSpPr/>
          <p:nvPr/>
        </p:nvGrpSpPr>
        <p:grpSpPr>
          <a:xfrm>
            <a:off x="6238474" y="1062578"/>
            <a:ext cx="2308296" cy="3429555"/>
            <a:chOff x="6238474" y="1062578"/>
            <a:chExt cx="2308296" cy="3429555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2252470-26CF-48EE-BFA8-56E979793FBB}"/>
                </a:ext>
              </a:extLst>
            </p:cNvPr>
            <p:cNvSpPr/>
            <p:nvPr/>
          </p:nvSpPr>
          <p:spPr>
            <a:xfrm>
              <a:off x="6238474" y="1062578"/>
              <a:ext cx="2308296" cy="3429555"/>
            </a:xfrm>
            <a:custGeom>
              <a:avLst/>
              <a:gdLst>
                <a:gd name="connsiteX0" fmla="*/ 271883 w 2122098"/>
                <a:gd name="connsiteY0" fmla="*/ 0 h 3122763"/>
                <a:gd name="connsiteX1" fmla="*/ 2122098 w 2122098"/>
                <a:gd name="connsiteY1" fmla="*/ 0 h 3122763"/>
                <a:gd name="connsiteX2" fmla="*/ 1704037 w 2122098"/>
                <a:gd name="connsiteY2" fmla="*/ 298408 h 3122763"/>
                <a:gd name="connsiteX3" fmla="*/ 1704037 w 2122098"/>
                <a:gd name="connsiteY3" fmla="*/ 3121569 h 3122763"/>
                <a:gd name="connsiteX4" fmla="*/ 845389 w 2122098"/>
                <a:gd name="connsiteY4" fmla="*/ 2864704 h 3122763"/>
                <a:gd name="connsiteX5" fmla="*/ 0 w 2122098"/>
                <a:gd name="connsiteY5" fmla="*/ 3122763 h 3122763"/>
                <a:gd name="connsiteX6" fmla="*/ 0 w 2122098"/>
                <a:gd name="connsiteY6" fmla="*/ 194067 h 3122763"/>
                <a:gd name="connsiteX7" fmla="*/ 271883 w 2122098"/>
                <a:gd name="connsiteY7" fmla="*/ 0 h 3122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22098" h="3122763">
                  <a:moveTo>
                    <a:pt x="271883" y="0"/>
                  </a:moveTo>
                  <a:lnTo>
                    <a:pt x="2122098" y="0"/>
                  </a:lnTo>
                  <a:cubicBezTo>
                    <a:pt x="1891210" y="0"/>
                    <a:pt x="1704037" y="133602"/>
                    <a:pt x="1704037" y="298408"/>
                  </a:cubicBezTo>
                  <a:lnTo>
                    <a:pt x="1704037" y="3121569"/>
                  </a:lnTo>
                  <a:lnTo>
                    <a:pt x="845389" y="2864704"/>
                  </a:lnTo>
                  <a:lnTo>
                    <a:pt x="0" y="3122763"/>
                  </a:lnTo>
                  <a:lnTo>
                    <a:pt x="0" y="194067"/>
                  </a:lnTo>
                  <a:cubicBezTo>
                    <a:pt x="0" y="86887"/>
                    <a:pt x="121726" y="0"/>
                    <a:pt x="271883" y="0"/>
                  </a:cubicBezTo>
                  <a:close/>
                </a:path>
              </a:pathLst>
            </a:custGeom>
            <a:gradFill>
              <a:gsLst>
                <a:gs pos="0">
                  <a:srgbClr val="FF33CC"/>
                </a:gs>
                <a:gs pos="100000">
                  <a:srgbClr val="FF33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6C39BB7-E15E-4889-A5CE-638D64E55AF6}"/>
                </a:ext>
              </a:extLst>
            </p:cNvPr>
            <p:cNvSpPr txBox="1"/>
            <p:nvPr/>
          </p:nvSpPr>
          <p:spPr>
            <a:xfrm>
              <a:off x="6570721" y="1982450"/>
              <a:ext cx="1267013" cy="144655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sz="88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বা</a:t>
              </a:r>
              <a:endParaRPr lang="en-US" sz="8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E6009F8-4A17-40E8-83ED-70C4E8A9F0B7}"/>
              </a:ext>
            </a:extLst>
          </p:cNvPr>
          <p:cNvGrpSpPr/>
          <p:nvPr/>
        </p:nvGrpSpPr>
        <p:grpSpPr>
          <a:xfrm>
            <a:off x="8660557" y="1075888"/>
            <a:ext cx="2308296" cy="3429555"/>
            <a:chOff x="8660557" y="1075888"/>
            <a:chExt cx="2308296" cy="3429555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80DFDE2-20BC-4052-AB67-0C1589B11022}"/>
                </a:ext>
              </a:extLst>
            </p:cNvPr>
            <p:cNvSpPr/>
            <p:nvPr/>
          </p:nvSpPr>
          <p:spPr>
            <a:xfrm>
              <a:off x="8660557" y="1075888"/>
              <a:ext cx="2308296" cy="3429555"/>
            </a:xfrm>
            <a:custGeom>
              <a:avLst/>
              <a:gdLst>
                <a:gd name="connsiteX0" fmla="*/ 271883 w 2122098"/>
                <a:gd name="connsiteY0" fmla="*/ 0 h 3122763"/>
                <a:gd name="connsiteX1" fmla="*/ 2122098 w 2122098"/>
                <a:gd name="connsiteY1" fmla="*/ 0 h 3122763"/>
                <a:gd name="connsiteX2" fmla="*/ 1704037 w 2122098"/>
                <a:gd name="connsiteY2" fmla="*/ 298408 h 3122763"/>
                <a:gd name="connsiteX3" fmla="*/ 1704037 w 2122098"/>
                <a:gd name="connsiteY3" fmla="*/ 3121569 h 3122763"/>
                <a:gd name="connsiteX4" fmla="*/ 845389 w 2122098"/>
                <a:gd name="connsiteY4" fmla="*/ 2864704 h 3122763"/>
                <a:gd name="connsiteX5" fmla="*/ 0 w 2122098"/>
                <a:gd name="connsiteY5" fmla="*/ 3122763 h 3122763"/>
                <a:gd name="connsiteX6" fmla="*/ 0 w 2122098"/>
                <a:gd name="connsiteY6" fmla="*/ 194067 h 3122763"/>
                <a:gd name="connsiteX7" fmla="*/ 271883 w 2122098"/>
                <a:gd name="connsiteY7" fmla="*/ 0 h 3122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22098" h="3122763">
                  <a:moveTo>
                    <a:pt x="271883" y="0"/>
                  </a:moveTo>
                  <a:lnTo>
                    <a:pt x="2122098" y="0"/>
                  </a:lnTo>
                  <a:cubicBezTo>
                    <a:pt x="1891210" y="0"/>
                    <a:pt x="1704037" y="133602"/>
                    <a:pt x="1704037" y="298408"/>
                  </a:cubicBezTo>
                  <a:lnTo>
                    <a:pt x="1704037" y="3121569"/>
                  </a:lnTo>
                  <a:lnTo>
                    <a:pt x="845389" y="2864704"/>
                  </a:lnTo>
                  <a:lnTo>
                    <a:pt x="0" y="3122763"/>
                  </a:lnTo>
                  <a:lnTo>
                    <a:pt x="0" y="194067"/>
                  </a:lnTo>
                  <a:cubicBezTo>
                    <a:pt x="0" y="86887"/>
                    <a:pt x="121726" y="0"/>
                    <a:pt x="271883" y="0"/>
                  </a:cubicBezTo>
                  <a:close/>
                </a:path>
              </a:pathLst>
            </a:custGeom>
            <a:gradFill>
              <a:gsLst>
                <a:gs pos="0">
                  <a:srgbClr val="00D07C"/>
                </a:gs>
                <a:gs pos="100000">
                  <a:srgbClr val="0099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5F1DAC5-6C8E-4660-8C23-EE921F0B9B3E}"/>
                </a:ext>
              </a:extLst>
            </p:cNvPr>
            <p:cNvSpPr txBox="1"/>
            <p:nvPr/>
          </p:nvSpPr>
          <p:spPr>
            <a:xfrm>
              <a:off x="9146784" y="1982450"/>
              <a:ext cx="1031581" cy="144655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sz="88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দ</a:t>
              </a:r>
              <a:endParaRPr lang="en-US" sz="8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4762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5" grpId="0" animBg="1"/>
      <p:bldP spid="35" grpId="0" animBg="1"/>
      <p:bldP spid="32" grpId="0" animBg="1"/>
      <p:bldP spid="8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9BF89E2-67A7-40EF-A486-C4AD5F9263D5}"/>
              </a:ext>
            </a:extLst>
          </p:cNvPr>
          <p:cNvSpPr/>
          <p:nvPr/>
        </p:nvSpPr>
        <p:spPr>
          <a:xfrm>
            <a:off x="133062" y="109058"/>
            <a:ext cx="11897301" cy="6606330"/>
          </a:xfrm>
          <a:prstGeom prst="roundRect">
            <a:avLst>
              <a:gd name="adj" fmla="val 2826"/>
            </a:avLst>
          </a:prstGeom>
          <a:solidFill>
            <a:schemeClr val="tx1">
              <a:lumMod val="85000"/>
              <a:lumOff val="15000"/>
            </a:schemeClr>
          </a:solidFill>
          <a:ln w="76200"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B67985-2E03-4758-B280-E78E48E7E4E9}"/>
              </a:ext>
            </a:extLst>
          </p:cNvPr>
          <p:cNvSpPr/>
          <p:nvPr/>
        </p:nvSpPr>
        <p:spPr>
          <a:xfrm flipH="1">
            <a:off x="5654675" y="2271713"/>
            <a:ext cx="468313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07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49A6EC9-1EA8-48B9-A035-2ABE1E17DFD8}"/>
              </a:ext>
            </a:extLst>
          </p:cNvPr>
          <p:cNvSpPr/>
          <p:nvPr/>
        </p:nvSpPr>
        <p:spPr>
          <a:xfrm rot="5400000" flipH="1">
            <a:off x="3724275" y="2197101"/>
            <a:ext cx="668337" cy="4075112"/>
          </a:xfrm>
          <a:custGeom>
            <a:avLst/>
            <a:gdLst>
              <a:gd name="connsiteX0" fmla="*/ 881150 w 881150"/>
              <a:gd name="connsiteY0" fmla="*/ 6608615 h 7423262"/>
              <a:gd name="connsiteX1" fmla="*/ 881150 w 881150"/>
              <a:gd name="connsiteY1" fmla="*/ 814646 h 7423262"/>
              <a:gd name="connsiteX2" fmla="*/ 881146 w 881150"/>
              <a:gd name="connsiteY2" fmla="*/ 814646 h 7423262"/>
              <a:gd name="connsiteX3" fmla="*/ 440575 w 881150"/>
              <a:gd name="connsiteY3" fmla="*/ 0 h 7423262"/>
              <a:gd name="connsiteX4" fmla="*/ 3 w 881150"/>
              <a:gd name="connsiteY4" fmla="*/ 814646 h 7423262"/>
              <a:gd name="connsiteX5" fmla="*/ 1 w 881150"/>
              <a:gd name="connsiteY5" fmla="*/ 814646 h 7423262"/>
              <a:gd name="connsiteX6" fmla="*/ 1 w 881150"/>
              <a:gd name="connsiteY6" fmla="*/ 814651 h 7423262"/>
              <a:gd name="connsiteX7" fmla="*/ 0 w 881150"/>
              <a:gd name="connsiteY7" fmla="*/ 814652 h 7423262"/>
              <a:gd name="connsiteX8" fmla="*/ 1 w 881150"/>
              <a:gd name="connsiteY8" fmla="*/ 814652 h 7423262"/>
              <a:gd name="connsiteX9" fmla="*/ 1 w 881150"/>
              <a:gd name="connsiteY9" fmla="*/ 6608610 h 7423262"/>
              <a:gd name="connsiteX10" fmla="*/ 0 w 881150"/>
              <a:gd name="connsiteY10" fmla="*/ 6608610 h 7423262"/>
              <a:gd name="connsiteX11" fmla="*/ 1 w 881150"/>
              <a:gd name="connsiteY11" fmla="*/ 6608611 h 7423262"/>
              <a:gd name="connsiteX12" fmla="*/ 1 w 881150"/>
              <a:gd name="connsiteY12" fmla="*/ 6608615 h 7423262"/>
              <a:gd name="connsiteX13" fmla="*/ 3 w 881150"/>
              <a:gd name="connsiteY13" fmla="*/ 6608615 h 7423262"/>
              <a:gd name="connsiteX14" fmla="*/ 440575 w 881150"/>
              <a:gd name="connsiteY14" fmla="*/ 7423262 h 7423262"/>
              <a:gd name="connsiteX15" fmla="*/ 881146 w 881150"/>
              <a:gd name="connsiteY15" fmla="*/ 6608615 h 7423262"/>
              <a:gd name="connsiteX16" fmla="*/ 881150 w 881150"/>
              <a:gd name="connsiteY16" fmla="*/ 6608615 h 7423262"/>
              <a:gd name="connsiteX17" fmla="*/ 840971 w 881150"/>
              <a:gd name="connsiteY17" fmla="*/ 6472362 h 7423262"/>
              <a:gd name="connsiteX18" fmla="*/ 840967 w 881150"/>
              <a:gd name="connsiteY18" fmla="*/ 6472362 h 7423262"/>
              <a:gd name="connsiteX19" fmla="*/ 440574 w 881150"/>
              <a:gd name="connsiteY19" fmla="*/ 7248695 h 7423262"/>
              <a:gd name="connsiteX20" fmla="*/ 40181 w 881150"/>
              <a:gd name="connsiteY20" fmla="*/ 6472362 h 7423262"/>
              <a:gd name="connsiteX21" fmla="*/ 40179 w 881150"/>
              <a:gd name="connsiteY21" fmla="*/ 6472362 h 7423262"/>
              <a:gd name="connsiteX22" fmla="*/ 40179 w 881150"/>
              <a:gd name="connsiteY22" fmla="*/ 6472359 h 7423262"/>
              <a:gd name="connsiteX23" fmla="*/ 40178 w 881150"/>
              <a:gd name="connsiteY23" fmla="*/ 6472358 h 7423262"/>
              <a:gd name="connsiteX24" fmla="*/ 40179 w 881150"/>
              <a:gd name="connsiteY24" fmla="*/ 6472358 h 7423262"/>
              <a:gd name="connsiteX25" fmla="*/ 40179 w 881150"/>
              <a:gd name="connsiteY25" fmla="*/ 950903 h 7423262"/>
              <a:gd name="connsiteX26" fmla="*/ 40178 w 881150"/>
              <a:gd name="connsiteY26" fmla="*/ 950903 h 7423262"/>
              <a:gd name="connsiteX27" fmla="*/ 40179 w 881150"/>
              <a:gd name="connsiteY27" fmla="*/ 950902 h 7423262"/>
              <a:gd name="connsiteX28" fmla="*/ 40179 w 881150"/>
              <a:gd name="connsiteY28" fmla="*/ 950897 h 7423262"/>
              <a:gd name="connsiteX29" fmla="*/ 40181 w 881150"/>
              <a:gd name="connsiteY29" fmla="*/ 950897 h 7423262"/>
              <a:gd name="connsiteX30" fmla="*/ 440574 w 881150"/>
              <a:gd name="connsiteY30" fmla="*/ 174566 h 7423262"/>
              <a:gd name="connsiteX31" fmla="*/ 840967 w 881150"/>
              <a:gd name="connsiteY31" fmla="*/ 950897 h 7423262"/>
              <a:gd name="connsiteX32" fmla="*/ 840971 w 881150"/>
              <a:gd name="connsiteY32" fmla="*/ 950897 h 7423262"/>
              <a:gd name="connsiteX33" fmla="*/ 840971 w 881150"/>
              <a:gd name="connsiteY33" fmla="*/ 6472362 h 74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81150" h="7423262">
                <a:moveTo>
                  <a:pt x="881150" y="6608615"/>
                </a:moveTo>
                <a:lnTo>
                  <a:pt x="881150" y="814646"/>
                </a:lnTo>
                <a:lnTo>
                  <a:pt x="881146" y="814646"/>
                </a:lnTo>
                <a:lnTo>
                  <a:pt x="440575" y="0"/>
                </a:lnTo>
                <a:lnTo>
                  <a:pt x="3" y="814646"/>
                </a:lnTo>
                <a:lnTo>
                  <a:pt x="1" y="814646"/>
                </a:lnTo>
                <a:lnTo>
                  <a:pt x="1" y="814651"/>
                </a:lnTo>
                <a:lnTo>
                  <a:pt x="0" y="814652"/>
                </a:lnTo>
                <a:lnTo>
                  <a:pt x="1" y="814652"/>
                </a:lnTo>
                <a:lnTo>
                  <a:pt x="1" y="6608610"/>
                </a:lnTo>
                <a:lnTo>
                  <a:pt x="0" y="6608610"/>
                </a:lnTo>
                <a:lnTo>
                  <a:pt x="1" y="6608611"/>
                </a:lnTo>
                <a:lnTo>
                  <a:pt x="1" y="6608615"/>
                </a:lnTo>
                <a:lnTo>
                  <a:pt x="3" y="6608615"/>
                </a:lnTo>
                <a:lnTo>
                  <a:pt x="440575" y="7423262"/>
                </a:lnTo>
                <a:lnTo>
                  <a:pt x="881146" y="6608615"/>
                </a:lnTo>
                <a:lnTo>
                  <a:pt x="881150" y="6608615"/>
                </a:lnTo>
                <a:close/>
                <a:moveTo>
                  <a:pt x="840971" y="6472362"/>
                </a:moveTo>
                <a:lnTo>
                  <a:pt x="840967" y="6472362"/>
                </a:lnTo>
                <a:lnTo>
                  <a:pt x="440574" y="7248695"/>
                </a:lnTo>
                <a:lnTo>
                  <a:pt x="40181" y="6472362"/>
                </a:lnTo>
                <a:lnTo>
                  <a:pt x="40179" y="6472362"/>
                </a:lnTo>
                <a:lnTo>
                  <a:pt x="40179" y="6472359"/>
                </a:lnTo>
                <a:lnTo>
                  <a:pt x="40178" y="6472358"/>
                </a:lnTo>
                <a:lnTo>
                  <a:pt x="40179" y="6472358"/>
                </a:lnTo>
                <a:lnTo>
                  <a:pt x="40179" y="950903"/>
                </a:lnTo>
                <a:lnTo>
                  <a:pt x="40178" y="950903"/>
                </a:lnTo>
                <a:lnTo>
                  <a:pt x="40179" y="950902"/>
                </a:lnTo>
                <a:lnTo>
                  <a:pt x="40179" y="950897"/>
                </a:lnTo>
                <a:lnTo>
                  <a:pt x="40181" y="950897"/>
                </a:lnTo>
                <a:lnTo>
                  <a:pt x="440574" y="174566"/>
                </a:lnTo>
                <a:lnTo>
                  <a:pt x="840967" y="950897"/>
                </a:lnTo>
                <a:lnTo>
                  <a:pt x="840971" y="950897"/>
                </a:lnTo>
                <a:lnTo>
                  <a:pt x="840971" y="6472362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6061F7-2A1F-428B-AC0D-FD356A8252A4}"/>
              </a:ext>
            </a:extLst>
          </p:cNvPr>
          <p:cNvSpPr/>
          <p:nvPr/>
        </p:nvSpPr>
        <p:spPr>
          <a:xfrm rot="5400000" flipH="1">
            <a:off x="7797800" y="2228850"/>
            <a:ext cx="668338" cy="4065588"/>
          </a:xfrm>
          <a:custGeom>
            <a:avLst/>
            <a:gdLst>
              <a:gd name="connsiteX0" fmla="*/ 881150 w 881150"/>
              <a:gd name="connsiteY0" fmla="*/ 6608615 h 7423262"/>
              <a:gd name="connsiteX1" fmla="*/ 881150 w 881150"/>
              <a:gd name="connsiteY1" fmla="*/ 814646 h 7423262"/>
              <a:gd name="connsiteX2" fmla="*/ 881146 w 881150"/>
              <a:gd name="connsiteY2" fmla="*/ 814646 h 7423262"/>
              <a:gd name="connsiteX3" fmla="*/ 440575 w 881150"/>
              <a:gd name="connsiteY3" fmla="*/ 0 h 7423262"/>
              <a:gd name="connsiteX4" fmla="*/ 3 w 881150"/>
              <a:gd name="connsiteY4" fmla="*/ 814646 h 7423262"/>
              <a:gd name="connsiteX5" fmla="*/ 1 w 881150"/>
              <a:gd name="connsiteY5" fmla="*/ 814646 h 7423262"/>
              <a:gd name="connsiteX6" fmla="*/ 1 w 881150"/>
              <a:gd name="connsiteY6" fmla="*/ 814651 h 7423262"/>
              <a:gd name="connsiteX7" fmla="*/ 0 w 881150"/>
              <a:gd name="connsiteY7" fmla="*/ 814652 h 7423262"/>
              <a:gd name="connsiteX8" fmla="*/ 1 w 881150"/>
              <a:gd name="connsiteY8" fmla="*/ 814652 h 7423262"/>
              <a:gd name="connsiteX9" fmla="*/ 1 w 881150"/>
              <a:gd name="connsiteY9" fmla="*/ 6608610 h 7423262"/>
              <a:gd name="connsiteX10" fmla="*/ 0 w 881150"/>
              <a:gd name="connsiteY10" fmla="*/ 6608610 h 7423262"/>
              <a:gd name="connsiteX11" fmla="*/ 1 w 881150"/>
              <a:gd name="connsiteY11" fmla="*/ 6608611 h 7423262"/>
              <a:gd name="connsiteX12" fmla="*/ 1 w 881150"/>
              <a:gd name="connsiteY12" fmla="*/ 6608615 h 7423262"/>
              <a:gd name="connsiteX13" fmla="*/ 3 w 881150"/>
              <a:gd name="connsiteY13" fmla="*/ 6608615 h 7423262"/>
              <a:gd name="connsiteX14" fmla="*/ 440575 w 881150"/>
              <a:gd name="connsiteY14" fmla="*/ 7423262 h 7423262"/>
              <a:gd name="connsiteX15" fmla="*/ 881146 w 881150"/>
              <a:gd name="connsiteY15" fmla="*/ 6608615 h 7423262"/>
              <a:gd name="connsiteX16" fmla="*/ 881150 w 881150"/>
              <a:gd name="connsiteY16" fmla="*/ 6608615 h 7423262"/>
              <a:gd name="connsiteX17" fmla="*/ 840971 w 881150"/>
              <a:gd name="connsiteY17" fmla="*/ 6472362 h 7423262"/>
              <a:gd name="connsiteX18" fmla="*/ 840967 w 881150"/>
              <a:gd name="connsiteY18" fmla="*/ 6472362 h 7423262"/>
              <a:gd name="connsiteX19" fmla="*/ 440574 w 881150"/>
              <a:gd name="connsiteY19" fmla="*/ 7248695 h 7423262"/>
              <a:gd name="connsiteX20" fmla="*/ 40181 w 881150"/>
              <a:gd name="connsiteY20" fmla="*/ 6472362 h 7423262"/>
              <a:gd name="connsiteX21" fmla="*/ 40179 w 881150"/>
              <a:gd name="connsiteY21" fmla="*/ 6472362 h 7423262"/>
              <a:gd name="connsiteX22" fmla="*/ 40179 w 881150"/>
              <a:gd name="connsiteY22" fmla="*/ 6472359 h 7423262"/>
              <a:gd name="connsiteX23" fmla="*/ 40178 w 881150"/>
              <a:gd name="connsiteY23" fmla="*/ 6472358 h 7423262"/>
              <a:gd name="connsiteX24" fmla="*/ 40179 w 881150"/>
              <a:gd name="connsiteY24" fmla="*/ 6472358 h 7423262"/>
              <a:gd name="connsiteX25" fmla="*/ 40179 w 881150"/>
              <a:gd name="connsiteY25" fmla="*/ 950903 h 7423262"/>
              <a:gd name="connsiteX26" fmla="*/ 40178 w 881150"/>
              <a:gd name="connsiteY26" fmla="*/ 950903 h 7423262"/>
              <a:gd name="connsiteX27" fmla="*/ 40179 w 881150"/>
              <a:gd name="connsiteY27" fmla="*/ 950902 h 7423262"/>
              <a:gd name="connsiteX28" fmla="*/ 40179 w 881150"/>
              <a:gd name="connsiteY28" fmla="*/ 950897 h 7423262"/>
              <a:gd name="connsiteX29" fmla="*/ 40181 w 881150"/>
              <a:gd name="connsiteY29" fmla="*/ 950897 h 7423262"/>
              <a:gd name="connsiteX30" fmla="*/ 440574 w 881150"/>
              <a:gd name="connsiteY30" fmla="*/ 174566 h 7423262"/>
              <a:gd name="connsiteX31" fmla="*/ 840967 w 881150"/>
              <a:gd name="connsiteY31" fmla="*/ 950897 h 7423262"/>
              <a:gd name="connsiteX32" fmla="*/ 840971 w 881150"/>
              <a:gd name="connsiteY32" fmla="*/ 950897 h 7423262"/>
              <a:gd name="connsiteX33" fmla="*/ 840971 w 881150"/>
              <a:gd name="connsiteY33" fmla="*/ 6472362 h 74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81150" h="7423262">
                <a:moveTo>
                  <a:pt x="881150" y="6608615"/>
                </a:moveTo>
                <a:lnTo>
                  <a:pt x="881150" y="814646"/>
                </a:lnTo>
                <a:lnTo>
                  <a:pt x="881146" y="814646"/>
                </a:lnTo>
                <a:lnTo>
                  <a:pt x="440575" y="0"/>
                </a:lnTo>
                <a:lnTo>
                  <a:pt x="3" y="814646"/>
                </a:lnTo>
                <a:lnTo>
                  <a:pt x="1" y="814646"/>
                </a:lnTo>
                <a:lnTo>
                  <a:pt x="1" y="814651"/>
                </a:lnTo>
                <a:lnTo>
                  <a:pt x="0" y="814652"/>
                </a:lnTo>
                <a:lnTo>
                  <a:pt x="1" y="814652"/>
                </a:lnTo>
                <a:lnTo>
                  <a:pt x="1" y="6608610"/>
                </a:lnTo>
                <a:lnTo>
                  <a:pt x="0" y="6608610"/>
                </a:lnTo>
                <a:lnTo>
                  <a:pt x="1" y="6608611"/>
                </a:lnTo>
                <a:lnTo>
                  <a:pt x="1" y="6608615"/>
                </a:lnTo>
                <a:lnTo>
                  <a:pt x="3" y="6608615"/>
                </a:lnTo>
                <a:lnTo>
                  <a:pt x="440575" y="7423262"/>
                </a:lnTo>
                <a:lnTo>
                  <a:pt x="881146" y="6608615"/>
                </a:lnTo>
                <a:lnTo>
                  <a:pt x="881150" y="6608615"/>
                </a:lnTo>
                <a:close/>
                <a:moveTo>
                  <a:pt x="840971" y="6472362"/>
                </a:moveTo>
                <a:lnTo>
                  <a:pt x="840967" y="6472362"/>
                </a:lnTo>
                <a:lnTo>
                  <a:pt x="440574" y="7248695"/>
                </a:lnTo>
                <a:lnTo>
                  <a:pt x="40181" y="6472362"/>
                </a:lnTo>
                <a:lnTo>
                  <a:pt x="40179" y="6472362"/>
                </a:lnTo>
                <a:lnTo>
                  <a:pt x="40179" y="6472359"/>
                </a:lnTo>
                <a:lnTo>
                  <a:pt x="40178" y="6472358"/>
                </a:lnTo>
                <a:lnTo>
                  <a:pt x="40179" y="6472358"/>
                </a:lnTo>
                <a:lnTo>
                  <a:pt x="40179" y="950903"/>
                </a:lnTo>
                <a:lnTo>
                  <a:pt x="40178" y="950903"/>
                </a:lnTo>
                <a:lnTo>
                  <a:pt x="40179" y="950902"/>
                </a:lnTo>
                <a:lnTo>
                  <a:pt x="40179" y="950897"/>
                </a:lnTo>
                <a:lnTo>
                  <a:pt x="40181" y="950897"/>
                </a:lnTo>
                <a:lnTo>
                  <a:pt x="440574" y="174566"/>
                </a:lnTo>
                <a:lnTo>
                  <a:pt x="840967" y="950897"/>
                </a:lnTo>
                <a:lnTo>
                  <a:pt x="840971" y="950897"/>
                </a:lnTo>
                <a:lnTo>
                  <a:pt x="840971" y="6472362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EACF76D-B1BF-4A7E-8A19-02CE77A57759}"/>
              </a:ext>
            </a:extLst>
          </p:cNvPr>
          <p:cNvSpPr/>
          <p:nvPr/>
        </p:nvSpPr>
        <p:spPr>
          <a:xfrm rot="5400000" flipH="1">
            <a:off x="3717925" y="3276601"/>
            <a:ext cx="668337" cy="4062412"/>
          </a:xfrm>
          <a:custGeom>
            <a:avLst/>
            <a:gdLst>
              <a:gd name="connsiteX0" fmla="*/ 881150 w 881150"/>
              <a:gd name="connsiteY0" fmla="*/ 6608615 h 7423262"/>
              <a:gd name="connsiteX1" fmla="*/ 881150 w 881150"/>
              <a:gd name="connsiteY1" fmla="*/ 814646 h 7423262"/>
              <a:gd name="connsiteX2" fmla="*/ 881146 w 881150"/>
              <a:gd name="connsiteY2" fmla="*/ 814646 h 7423262"/>
              <a:gd name="connsiteX3" fmla="*/ 440575 w 881150"/>
              <a:gd name="connsiteY3" fmla="*/ 0 h 7423262"/>
              <a:gd name="connsiteX4" fmla="*/ 3 w 881150"/>
              <a:gd name="connsiteY4" fmla="*/ 814646 h 7423262"/>
              <a:gd name="connsiteX5" fmla="*/ 1 w 881150"/>
              <a:gd name="connsiteY5" fmla="*/ 814646 h 7423262"/>
              <a:gd name="connsiteX6" fmla="*/ 1 w 881150"/>
              <a:gd name="connsiteY6" fmla="*/ 814651 h 7423262"/>
              <a:gd name="connsiteX7" fmla="*/ 0 w 881150"/>
              <a:gd name="connsiteY7" fmla="*/ 814652 h 7423262"/>
              <a:gd name="connsiteX8" fmla="*/ 1 w 881150"/>
              <a:gd name="connsiteY8" fmla="*/ 814652 h 7423262"/>
              <a:gd name="connsiteX9" fmla="*/ 1 w 881150"/>
              <a:gd name="connsiteY9" fmla="*/ 6608610 h 7423262"/>
              <a:gd name="connsiteX10" fmla="*/ 0 w 881150"/>
              <a:gd name="connsiteY10" fmla="*/ 6608610 h 7423262"/>
              <a:gd name="connsiteX11" fmla="*/ 1 w 881150"/>
              <a:gd name="connsiteY11" fmla="*/ 6608611 h 7423262"/>
              <a:gd name="connsiteX12" fmla="*/ 1 w 881150"/>
              <a:gd name="connsiteY12" fmla="*/ 6608615 h 7423262"/>
              <a:gd name="connsiteX13" fmla="*/ 3 w 881150"/>
              <a:gd name="connsiteY13" fmla="*/ 6608615 h 7423262"/>
              <a:gd name="connsiteX14" fmla="*/ 440575 w 881150"/>
              <a:gd name="connsiteY14" fmla="*/ 7423262 h 7423262"/>
              <a:gd name="connsiteX15" fmla="*/ 881146 w 881150"/>
              <a:gd name="connsiteY15" fmla="*/ 6608615 h 7423262"/>
              <a:gd name="connsiteX16" fmla="*/ 881150 w 881150"/>
              <a:gd name="connsiteY16" fmla="*/ 6608615 h 7423262"/>
              <a:gd name="connsiteX17" fmla="*/ 840971 w 881150"/>
              <a:gd name="connsiteY17" fmla="*/ 6472362 h 7423262"/>
              <a:gd name="connsiteX18" fmla="*/ 840967 w 881150"/>
              <a:gd name="connsiteY18" fmla="*/ 6472362 h 7423262"/>
              <a:gd name="connsiteX19" fmla="*/ 440574 w 881150"/>
              <a:gd name="connsiteY19" fmla="*/ 7248695 h 7423262"/>
              <a:gd name="connsiteX20" fmla="*/ 40181 w 881150"/>
              <a:gd name="connsiteY20" fmla="*/ 6472362 h 7423262"/>
              <a:gd name="connsiteX21" fmla="*/ 40179 w 881150"/>
              <a:gd name="connsiteY21" fmla="*/ 6472362 h 7423262"/>
              <a:gd name="connsiteX22" fmla="*/ 40179 w 881150"/>
              <a:gd name="connsiteY22" fmla="*/ 6472359 h 7423262"/>
              <a:gd name="connsiteX23" fmla="*/ 40178 w 881150"/>
              <a:gd name="connsiteY23" fmla="*/ 6472358 h 7423262"/>
              <a:gd name="connsiteX24" fmla="*/ 40179 w 881150"/>
              <a:gd name="connsiteY24" fmla="*/ 6472358 h 7423262"/>
              <a:gd name="connsiteX25" fmla="*/ 40179 w 881150"/>
              <a:gd name="connsiteY25" fmla="*/ 950903 h 7423262"/>
              <a:gd name="connsiteX26" fmla="*/ 40178 w 881150"/>
              <a:gd name="connsiteY26" fmla="*/ 950903 h 7423262"/>
              <a:gd name="connsiteX27" fmla="*/ 40179 w 881150"/>
              <a:gd name="connsiteY27" fmla="*/ 950902 h 7423262"/>
              <a:gd name="connsiteX28" fmla="*/ 40179 w 881150"/>
              <a:gd name="connsiteY28" fmla="*/ 950897 h 7423262"/>
              <a:gd name="connsiteX29" fmla="*/ 40181 w 881150"/>
              <a:gd name="connsiteY29" fmla="*/ 950897 h 7423262"/>
              <a:gd name="connsiteX30" fmla="*/ 440574 w 881150"/>
              <a:gd name="connsiteY30" fmla="*/ 174566 h 7423262"/>
              <a:gd name="connsiteX31" fmla="*/ 840967 w 881150"/>
              <a:gd name="connsiteY31" fmla="*/ 950897 h 7423262"/>
              <a:gd name="connsiteX32" fmla="*/ 840971 w 881150"/>
              <a:gd name="connsiteY32" fmla="*/ 950897 h 7423262"/>
              <a:gd name="connsiteX33" fmla="*/ 840971 w 881150"/>
              <a:gd name="connsiteY33" fmla="*/ 6472362 h 74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81150" h="7423262">
                <a:moveTo>
                  <a:pt x="881150" y="6608615"/>
                </a:moveTo>
                <a:lnTo>
                  <a:pt x="881150" y="814646"/>
                </a:lnTo>
                <a:lnTo>
                  <a:pt x="881146" y="814646"/>
                </a:lnTo>
                <a:lnTo>
                  <a:pt x="440575" y="0"/>
                </a:lnTo>
                <a:lnTo>
                  <a:pt x="3" y="814646"/>
                </a:lnTo>
                <a:lnTo>
                  <a:pt x="1" y="814646"/>
                </a:lnTo>
                <a:lnTo>
                  <a:pt x="1" y="814651"/>
                </a:lnTo>
                <a:lnTo>
                  <a:pt x="0" y="814652"/>
                </a:lnTo>
                <a:lnTo>
                  <a:pt x="1" y="814652"/>
                </a:lnTo>
                <a:lnTo>
                  <a:pt x="1" y="6608610"/>
                </a:lnTo>
                <a:lnTo>
                  <a:pt x="0" y="6608610"/>
                </a:lnTo>
                <a:lnTo>
                  <a:pt x="1" y="6608611"/>
                </a:lnTo>
                <a:lnTo>
                  <a:pt x="1" y="6608615"/>
                </a:lnTo>
                <a:lnTo>
                  <a:pt x="3" y="6608615"/>
                </a:lnTo>
                <a:lnTo>
                  <a:pt x="440575" y="7423262"/>
                </a:lnTo>
                <a:lnTo>
                  <a:pt x="881146" y="6608615"/>
                </a:lnTo>
                <a:lnTo>
                  <a:pt x="881150" y="6608615"/>
                </a:lnTo>
                <a:close/>
                <a:moveTo>
                  <a:pt x="840971" y="6472362"/>
                </a:moveTo>
                <a:lnTo>
                  <a:pt x="840967" y="6472362"/>
                </a:lnTo>
                <a:lnTo>
                  <a:pt x="440574" y="7248695"/>
                </a:lnTo>
                <a:lnTo>
                  <a:pt x="40181" y="6472362"/>
                </a:lnTo>
                <a:lnTo>
                  <a:pt x="40179" y="6472362"/>
                </a:lnTo>
                <a:lnTo>
                  <a:pt x="40179" y="6472359"/>
                </a:lnTo>
                <a:lnTo>
                  <a:pt x="40178" y="6472358"/>
                </a:lnTo>
                <a:lnTo>
                  <a:pt x="40179" y="6472358"/>
                </a:lnTo>
                <a:lnTo>
                  <a:pt x="40179" y="950903"/>
                </a:lnTo>
                <a:lnTo>
                  <a:pt x="40178" y="950903"/>
                </a:lnTo>
                <a:lnTo>
                  <a:pt x="40179" y="950902"/>
                </a:lnTo>
                <a:lnTo>
                  <a:pt x="40179" y="950897"/>
                </a:lnTo>
                <a:lnTo>
                  <a:pt x="40181" y="950897"/>
                </a:lnTo>
                <a:lnTo>
                  <a:pt x="440574" y="174566"/>
                </a:lnTo>
                <a:lnTo>
                  <a:pt x="840967" y="950897"/>
                </a:lnTo>
                <a:lnTo>
                  <a:pt x="840971" y="950897"/>
                </a:lnTo>
                <a:lnTo>
                  <a:pt x="840971" y="6472362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EC58359-2D90-4F10-A261-30C62FB31284}"/>
              </a:ext>
            </a:extLst>
          </p:cNvPr>
          <p:cNvSpPr/>
          <p:nvPr/>
        </p:nvSpPr>
        <p:spPr>
          <a:xfrm rot="5400000" flipH="1">
            <a:off x="7793832" y="3247231"/>
            <a:ext cx="666750" cy="4062413"/>
          </a:xfrm>
          <a:custGeom>
            <a:avLst/>
            <a:gdLst>
              <a:gd name="connsiteX0" fmla="*/ 881150 w 881150"/>
              <a:gd name="connsiteY0" fmla="*/ 6608615 h 7423262"/>
              <a:gd name="connsiteX1" fmla="*/ 881150 w 881150"/>
              <a:gd name="connsiteY1" fmla="*/ 814646 h 7423262"/>
              <a:gd name="connsiteX2" fmla="*/ 881146 w 881150"/>
              <a:gd name="connsiteY2" fmla="*/ 814646 h 7423262"/>
              <a:gd name="connsiteX3" fmla="*/ 440575 w 881150"/>
              <a:gd name="connsiteY3" fmla="*/ 0 h 7423262"/>
              <a:gd name="connsiteX4" fmla="*/ 3 w 881150"/>
              <a:gd name="connsiteY4" fmla="*/ 814646 h 7423262"/>
              <a:gd name="connsiteX5" fmla="*/ 1 w 881150"/>
              <a:gd name="connsiteY5" fmla="*/ 814646 h 7423262"/>
              <a:gd name="connsiteX6" fmla="*/ 1 w 881150"/>
              <a:gd name="connsiteY6" fmla="*/ 814651 h 7423262"/>
              <a:gd name="connsiteX7" fmla="*/ 0 w 881150"/>
              <a:gd name="connsiteY7" fmla="*/ 814652 h 7423262"/>
              <a:gd name="connsiteX8" fmla="*/ 1 w 881150"/>
              <a:gd name="connsiteY8" fmla="*/ 814652 h 7423262"/>
              <a:gd name="connsiteX9" fmla="*/ 1 w 881150"/>
              <a:gd name="connsiteY9" fmla="*/ 6608610 h 7423262"/>
              <a:gd name="connsiteX10" fmla="*/ 0 w 881150"/>
              <a:gd name="connsiteY10" fmla="*/ 6608610 h 7423262"/>
              <a:gd name="connsiteX11" fmla="*/ 1 w 881150"/>
              <a:gd name="connsiteY11" fmla="*/ 6608611 h 7423262"/>
              <a:gd name="connsiteX12" fmla="*/ 1 w 881150"/>
              <a:gd name="connsiteY12" fmla="*/ 6608615 h 7423262"/>
              <a:gd name="connsiteX13" fmla="*/ 3 w 881150"/>
              <a:gd name="connsiteY13" fmla="*/ 6608615 h 7423262"/>
              <a:gd name="connsiteX14" fmla="*/ 440575 w 881150"/>
              <a:gd name="connsiteY14" fmla="*/ 7423262 h 7423262"/>
              <a:gd name="connsiteX15" fmla="*/ 881146 w 881150"/>
              <a:gd name="connsiteY15" fmla="*/ 6608615 h 7423262"/>
              <a:gd name="connsiteX16" fmla="*/ 881150 w 881150"/>
              <a:gd name="connsiteY16" fmla="*/ 6608615 h 7423262"/>
              <a:gd name="connsiteX17" fmla="*/ 840971 w 881150"/>
              <a:gd name="connsiteY17" fmla="*/ 6472362 h 7423262"/>
              <a:gd name="connsiteX18" fmla="*/ 840967 w 881150"/>
              <a:gd name="connsiteY18" fmla="*/ 6472362 h 7423262"/>
              <a:gd name="connsiteX19" fmla="*/ 440574 w 881150"/>
              <a:gd name="connsiteY19" fmla="*/ 7248695 h 7423262"/>
              <a:gd name="connsiteX20" fmla="*/ 40181 w 881150"/>
              <a:gd name="connsiteY20" fmla="*/ 6472362 h 7423262"/>
              <a:gd name="connsiteX21" fmla="*/ 40179 w 881150"/>
              <a:gd name="connsiteY21" fmla="*/ 6472362 h 7423262"/>
              <a:gd name="connsiteX22" fmla="*/ 40179 w 881150"/>
              <a:gd name="connsiteY22" fmla="*/ 6472359 h 7423262"/>
              <a:gd name="connsiteX23" fmla="*/ 40178 w 881150"/>
              <a:gd name="connsiteY23" fmla="*/ 6472358 h 7423262"/>
              <a:gd name="connsiteX24" fmla="*/ 40179 w 881150"/>
              <a:gd name="connsiteY24" fmla="*/ 6472358 h 7423262"/>
              <a:gd name="connsiteX25" fmla="*/ 40179 w 881150"/>
              <a:gd name="connsiteY25" fmla="*/ 950903 h 7423262"/>
              <a:gd name="connsiteX26" fmla="*/ 40178 w 881150"/>
              <a:gd name="connsiteY26" fmla="*/ 950903 h 7423262"/>
              <a:gd name="connsiteX27" fmla="*/ 40179 w 881150"/>
              <a:gd name="connsiteY27" fmla="*/ 950902 h 7423262"/>
              <a:gd name="connsiteX28" fmla="*/ 40179 w 881150"/>
              <a:gd name="connsiteY28" fmla="*/ 950897 h 7423262"/>
              <a:gd name="connsiteX29" fmla="*/ 40181 w 881150"/>
              <a:gd name="connsiteY29" fmla="*/ 950897 h 7423262"/>
              <a:gd name="connsiteX30" fmla="*/ 440574 w 881150"/>
              <a:gd name="connsiteY30" fmla="*/ 174566 h 7423262"/>
              <a:gd name="connsiteX31" fmla="*/ 840967 w 881150"/>
              <a:gd name="connsiteY31" fmla="*/ 950897 h 7423262"/>
              <a:gd name="connsiteX32" fmla="*/ 840971 w 881150"/>
              <a:gd name="connsiteY32" fmla="*/ 950897 h 7423262"/>
              <a:gd name="connsiteX33" fmla="*/ 840971 w 881150"/>
              <a:gd name="connsiteY33" fmla="*/ 6472362 h 74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81150" h="7423262">
                <a:moveTo>
                  <a:pt x="881150" y="6608615"/>
                </a:moveTo>
                <a:lnTo>
                  <a:pt x="881150" y="814646"/>
                </a:lnTo>
                <a:lnTo>
                  <a:pt x="881146" y="814646"/>
                </a:lnTo>
                <a:lnTo>
                  <a:pt x="440575" y="0"/>
                </a:lnTo>
                <a:lnTo>
                  <a:pt x="3" y="814646"/>
                </a:lnTo>
                <a:lnTo>
                  <a:pt x="1" y="814646"/>
                </a:lnTo>
                <a:lnTo>
                  <a:pt x="1" y="814651"/>
                </a:lnTo>
                <a:lnTo>
                  <a:pt x="0" y="814652"/>
                </a:lnTo>
                <a:lnTo>
                  <a:pt x="1" y="814652"/>
                </a:lnTo>
                <a:lnTo>
                  <a:pt x="1" y="6608610"/>
                </a:lnTo>
                <a:lnTo>
                  <a:pt x="0" y="6608610"/>
                </a:lnTo>
                <a:lnTo>
                  <a:pt x="1" y="6608611"/>
                </a:lnTo>
                <a:lnTo>
                  <a:pt x="1" y="6608615"/>
                </a:lnTo>
                <a:lnTo>
                  <a:pt x="3" y="6608615"/>
                </a:lnTo>
                <a:lnTo>
                  <a:pt x="440575" y="7423262"/>
                </a:lnTo>
                <a:lnTo>
                  <a:pt x="881146" y="6608615"/>
                </a:lnTo>
                <a:lnTo>
                  <a:pt x="881150" y="6608615"/>
                </a:lnTo>
                <a:close/>
                <a:moveTo>
                  <a:pt x="840971" y="6472362"/>
                </a:moveTo>
                <a:lnTo>
                  <a:pt x="840967" y="6472362"/>
                </a:lnTo>
                <a:lnTo>
                  <a:pt x="440574" y="7248695"/>
                </a:lnTo>
                <a:lnTo>
                  <a:pt x="40181" y="6472362"/>
                </a:lnTo>
                <a:lnTo>
                  <a:pt x="40179" y="6472362"/>
                </a:lnTo>
                <a:lnTo>
                  <a:pt x="40179" y="6472359"/>
                </a:lnTo>
                <a:lnTo>
                  <a:pt x="40178" y="6472358"/>
                </a:lnTo>
                <a:lnTo>
                  <a:pt x="40179" y="6472358"/>
                </a:lnTo>
                <a:lnTo>
                  <a:pt x="40179" y="950903"/>
                </a:lnTo>
                <a:lnTo>
                  <a:pt x="40178" y="950903"/>
                </a:lnTo>
                <a:lnTo>
                  <a:pt x="40179" y="950902"/>
                </a:lnTo>
                <a:lnTo>
                  <a:pt x="40179" y="950897"/>
                </a:lnTo>
                <a:lnTo>
                  <a:pt x="40181" y="950897"/>
                </a:lnTo>
                <a:lnTo>
                  <a:pt x="440574" y="174566"/>
                </a:lnTo>
                <a:lnTo>
                  <a:pt x="840967" y="950897"/>
                </a:lnTo>
                <a:lnTo>
                  <a:pt x="840971" y="950897"/>
                </a:lnTo>
                <a:lnTo>
                  <a:pt x="840971" y="6472362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7110281-C34D-41D2-A7BA-DF8639CBDA32}"/>
              </a:ext>
            </a:extLst>
          </p:cNvPr>
          <p:cNvSpPr/>
          <p:nvPr/>
        </p:nvSpPr>
        <p:spPr>
          <a:xfrm rot="16200000">
            <a:off x="5529266" y="1686329"/>
            <a:ext cx="585926" cy="1162974"/>
          </a:xfrm>
          <a:custGeom>
            <a:avLst/>
            <a:gdLst>
              <a:gd name="connsiteX0" fmla="*/ 4439 w 585926"/>
              <a:gd name="connsiteY0" fmla="*/ 0 h 1162974"/>
              <a:gd name="connsiteX1" fmla="*/ 585926 w 585926"/>
              <a:gd name="connsiteY1" fmla="*/ 581487 h 1162974"/>
              <a:gd name="connsiteX2" fmla="*/ 4439 w 585926"/>
              <a:gd name="connsiteY2" fmla="*/ 1162974 h 1162974"/>
              <a:gd name="connsiteX3" fmla="*/ 0 w 585926"/>
              <a:gd name="connsiteY3" fmla="*/ 1162527 h 1162974"/>
              <a:gd name="connsiteX4" fmla="*/ 0 w 585926"/>
              <a:gd name="connsiteY4" fmla="*/ 448 h 1162974"/>
              <a:gd name="connsiteX5" fmla="*/ 4439 w 585926"/>
              <a:gd name="connsiteY5" fmla="*/ 0 h 1162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5926" h="1162974">
                <a:moveTo>
                  <a:pt x="4439" y="0"/>
                </a:moveTo>
                <a:cubicBezTo>
                  <a:pt x="325585" y="0"/>
                  <a:pt x="585926" y="260341"/>
                  <a:pt x="585926" y="581487"/>
                </a:cubicBezTo>
                <a:cubicBezTo>
                  <a:pt x="585926" y="902633"/>
                  <a:pt x="325585" y="1162974"/>
                  <a:pt x="4439" y="1162974"/>
                </a:cubicBezTo>
                <a:lnTo>
                  <a:pt x="0" y="1162527"/>
                </a:lnTo>
                <a:lnTo>
                  <a:pt x="0" y="448"/>
                </a:lnTo>
                <a:lnTo>
                  <a:pt x="4439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9DCD48A-09C6-4080-859E-D132F85B01EE}"/>
              </a:ext>
            </a:extLst>
          </p:cNvPr>
          <p:cNvGrpSpPr>
            <a:grpSpLocks/>
          </p:cNvGrpSpPr>
          <p:nvPr/>
        </p:nvGrpSpPr>
        <p:grpSpPr bwMode="auto">
          <a:xfrm>
            <a:off x="5240338" y="2003425"/>
            <a:ext cx="1163637" cy="1079500"/>
            <a:chOff x="2468443" y="1809549"/>
            <a:chExt cx="1162079" cy="1080133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81CC562-4DE0-4EA3-959F-5221496706F9}"/>
                </a:ext>
              </a:extLst>
            </p:cNvPr>
            <p:cNvSpPr/>
            <p:nvPr/>
          </p:nvSpPr>
          <p:spPr>
            <a:xfrm rot="16200000">
              <a:off x="2761183" y="2020342"/>
              <a:ext cx="576600" cy="1162079"/>
            </a:xfrm>
            <a:custGeom>
              <a:avLst/>
              <a:gdLst>
                <a:gd name="connsiteX0" fmla="*/ 577048 w 577048"/>
                <a:gd name="connsiteY0" fmla="*/ 0 h 1162079"/>
                <a:gd name="connsiteX1" fmla="*/ 577048 w 577048"/>
                <a:gd name="connsiteY1" fmla="*/ 1162079 h 1162079"/>
                <a:gd name="connsiteX2" fmla="*/ 464297 w 577048"/>
                <a:gd name="connsiteY2" fmla="*/ 1150712 h 1162079"/>
                <a:gd name="connsiteX3" fmla="*/ 0 w 577048"/>
                <a:gd name="connsiteY3" fmla="*/ 581039 h 1162079"/>
                <a:gd name="connsiteX4" fmla="*/ 464297 w 577048"/>
                <a:gd name="connsiteY4" fmla="*/ 11366 h 1162079"/>
                <a:gd name="connsiteX5" fmla="*/ 577048 w 577048"/>
                <a:gd name="connsiteY5" fmla="*/ 0 h 1162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7048" h="1162079">
                  <a:moveTo>
                    <a:pt x="577048" y="0"/>
                  </a:moveTo>
                  <a:lnTo>
                    <a:pt x="577048" y="1162079"/>
                  </a:lnTo>
                  <a:lnTo>
                    <a:pt x="464297" y="1150712"/>
                  </a:lnTo>
                  <a:cubicBezTo>
                    <a:pt x="199323" y="1096491"/>
                    <a:pt x="0" y="862042"/>
                    <a:pt x="0" y="581039"/>
                  </a:cubicBezTo>
                  <a:cubicBezTo>
                    <a:pt x="0" y="300036"/>
                    <a:pt x="199323" y="65587"/>
                    <a:pt x="464297" y="11366"/>
                  </a:cubicBezTo>
                  <a:lnTo>
                    <a:pt x="577048" y="0"/>
                  </a:lnTo>
                  <a:close/>
                </a:path>
              </a:pathLst>
            </a:custGeom>
            <a:solidFill>
              <a:srgbClr val="C00000"/>
            </a:solidFill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B1353C6-DEF0-4676-8DE6-6BC11A7F0659}"/>
                </a:ext>
              </a:extLst>
            </p:cNvPr>
            <p:cNvSpPr/>
            <p:nvPr/>
          </p:nvSpPr>
          <p:spPr>
            <a:xfrm>
              <a:off x="2518330" y="1809549"/>
              <a:ext cx="1062303" cy="103457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46C7CC5-79CF-4E27-BDD4-1773B19BABAE}"/>
              </a:ext>
            </a:extLst>
          </p:cNvPr>
          <p:cNvSpPr/>
          <p:nvPr/>
        </p:nvSpPr>
        <p:spPr>
          <a:xfrm flipH="1">
            <a:off x="5648325" y="2233613"/>
            <a:ext cx="468313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62AC255-B745-40F3-895D-420960DC4A84}"/>
              </a:ext>
            </a:extLst>
          </p:cNvPr>
          <p:cNvSpPr/>
          <p:nvPr/>
        </p:nvSpPr>
        <p:spPr>
          <a:xfrm flipH="1">
            <a:off x="5649913" y="2271713"/>
            <a:ext cx="468312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73F8919-EA5B-4322-AACF-63CC4A3AF2B3}"/>
              </a:ext>
            </a:extLst>
          </p:cNvPr>
          <p:cNvSpPr/>
          <p:nvPr/>
        </p:nvSpPr>
        <p:spPr>
          <a:xfrm flipH="1">
            <a:off x="5592763" y="2252663"/>
            <a:ext cx="468312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F732FE-6911-4252-824F-DA92FF4EEC35}"/>
              </a:ext>
            </a:extLst>
          </p:cNvPr>
          <p:cNvSpPr/>
          <p:nvPr/>
        </p:nvSpPr>
        <p:spPr>
          <a:xfrm flipH="1">
            <a:off x="5592763" y="2281238"/>
            <a:ext cx="468312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2D04EDC-EE30-4276-BA7D-21157D387C3F}"/>
              </a:ext>
            </a:extLst>
          </p:cNvPr>
          <p:cNvSpPr/>
          <p:nvPr/>
        </p:nvSpPr>
        <p:spPr>
          <a:xfrm flipH="1">
            <a:off x="5603875" y="2203450"/>
            <a:ext cx="468313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815075B-F854-4CAA-A5E0-035DAC857414}"/>
              </a:ext>
            </a:extLst>
          </p:cNvPr>
          <p:cNvSpPr/>
          <p:nvPr/>
        </p:nvSpPr>
        <p:spPr>
          <a:xfrm flipH="1">
            <a:off x="5614988" y="2241550"/>
            <a:ext cx="468312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06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177A931-DA66-4FFD-8397-6DF9BAC59216}"/>
              </a:ext>
            </a:extLst>
          </p:cNvPr>
          <p:cNvSpPr/>
          <p:nvPr/>
        </p:nvSpPr>
        <p:spPr>
          <a:xfrm flipH="1">
            <a:off x="5619750" y="2233613"/>
            <a:ext cx="468313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08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340E71C-6648-433E-80B1-89BDC5947777}"/>
              </a:ext>
            </a:extLst>
          </p:cNvPr>
          <p:cNvSpPr/>
          <p:nvPr/>
        </p:nvSpPr>
        <p:spPr>
          <a:xfrm flipH="1">
            <a:off x="5680075" y="2216150"/>
            <a:ext cx="468313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09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209A7FF-BBF0-4F32-970E-BC24315476BB}"/>
              </a:ext>
            </a:extLst>
          </p:cNvPr>
          <p:cNvSpPr/>
          <p:nvPr/>
        </p:nvSpPr>
        <p:spPr>
          <a:xfrm flipH="1">
            <a:off x="5619750" y="2212975"/>
            <a:ext cx="468313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10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87F1645-38E1-43B3-A1A9-1FAE4E0A5D56}"/>
              </a:ext>
            </a:extLst>
          </p:cNvPr>
          <p:cNvSpPr/>
          <p:nvPr/>
        </p:nvSpPr>
        <p:spPr>
          <a:xfrm rot="5400000" flipH="1">
            <a:off x="5396707" y="-2301082"/>
            <a:ext cx="939800" cy="10520363"/>
          </a:xfrm>
          <a:custGeom>
            <a:avLst/>
            <a:gdLst>
              <a:gd name="connsiteX0" fmla="*/ 881150 w 881150"/>
              <a:gd name="connsiteY0" fmla="*/ 6608615 h 7423262"/>
              <a:gd name="connsiteX1" fmla="*/ 881150 w 881150"/>
              <a:gd name="connsiteY1" fmla="*/ 814646 h 7423262"/>
              <a:gd name="connsiteX2" fmla="*/ 881146 w 881150"/>
              <a:gd name="connsiteY2" fmla="*/ 814646 h 7423262"/>
              <a:gd name="connsiteX3" fmla="*/ 440575 w 881150"/>
              <a:gd name="connsiteY3" fmla="*/ 0 h 7423262"/>
              <a:gd name="connsiteX4" fmla="*/ 3 w 881150"/>
              <a:gd name="connsiteY4" fmla="*/ 814646 h 7423262"/>
              <a:gd name="connsiteX5" fmla="*/ 1 w 881150"/>
              <a:gd name="connsiteY5" fmla="*/ 814646 h 7423262"/>
              <a:gd name="connsiteX6" fmla="*/ 1 w 881150"/>
              <a:gd name="connsiteY6" fmla="*/ 814651 h 7423262"/>
              <a:gd name="connsiteX7" fmla="*/ 0 w 881150"/>
              <a:gd name="connsiteY7" fmla="*/ 814652 h 7423262"/>
              <a:gd name="connsiteX8" fmla="*/ 1 w 881150"/>
              <a:gd name="connsiteY8" fmla="*/ 814652 h 7423262"/>
              <a:gd name="connsiteX9" fmla="*/ 1 w 881150"/>
              <a:gd name="connsiteY9" fmla="*/ 6608610 h 7423262"/>
              <a:gd name="connsiteX10" fmla="*/ 0 w 881150"/>
              <a:gd name="connsiteY10" fmla="*/ 6608610 h 7423262"/>
              <a:gd name="connsiteX11" fmla="*/ 1 w 881150"/>
              <a:gd name="connsiteY11" fmla="*/ 6608611 h 7423262"/>
              <a:gd name="connsiteX12" fmla="*/ 1 w 881150"/>
              <a:gd name="connsiteY12" fmla="*/ 6608615 h 7423262"/>
              <a:gd name="connsiteX13" fmla="*/ 3 w 881150"/>
              <a:gd name="connsiteY13" fmla="*/ 6608615 h 7423262"/>
              <a:gd name="connsiteX14" fmla="*/ 440575 w 881150"/>
              <a:gd name="connsiteY14" fmla="*/ 7423262 h 7423262"/>
              <a:gd name="connsiteX15" fmla="*/ 881146 w 881150"/>
              <a:gd name="connsiteY15" fmla="*/ 6608615 h 7423262"/>
              <a:gd name="connsiteX16" fmla="*/ 881150 w 881150"/>
              <a:gd name="connsiteY16" fmla="*/ 6608615 h 7423262"/>
              <a:gd name="connsiteX17" fmla="*/ 840971 w 881150"/>
              <a:gd name="connsiteY17" fmla="*/ 6472362 h 7423262"/>
              <a:gd name="connsiteX18" fmla="*/ 840967 w 881150"/>
              <a:gd name="connsiteY18" fmla="*/ 6472362 h 7423262"/>
              <a:gd name="connsiteX19" fmla="*/ 440574 w 881150"/>
              <a:gd name="connsiteY19" fmla="*/ 7248695 h 7423262"/>
              <a:gd name="connsiteX20" fmla="*/ 40181 w 881150"/>
              <a:gd name="connsiteY20" fmla="*/ 6472362 h 7423262"/>
              <a:gd name="connsiteX21" fmla="*/ 40179 w 881150"/>
              <a:gd name="connsiteY21" fmla="*/ 6472362 h 7423262"/>
              <a:gd name="connsiteX22" fmla="*/ 40179 w 881150"/>
              <a:gd name="connsiteY22" fmla="*/ 6472359 h 7423262"/>
              <a:gd name="connsiteX23" fmla="*/ 40178 w 881150"/>
              <a:gd name="connsiteY23" fmla="*/ 6472358 h 7423262"/>
              <a:gd name="connsiteX24" fmla="*/ 40179 w 881150"/>
              <a:gd name="connsiteY24" fmla="*/ 6472358 h 7423262"/>
              <a:gd name="connsiteX25" fmla="*/ 40179 w 881150"/>
              <a:gd name="connsiteY25" fmla="*/ 950903 h 7423262"/>
              <a:gd name="connsiteX26" fmla="*/ 40178 w 881150"/>
              <a:gd name="connsiteY26" fmla="*/ 950903 h 7423262"/>
              <a:gd name="connsiteX27" fmla="*/ 40179 w 881150"/>
              <a:gd name="connsiteY27" fmla="*/ 950902 h 7423262"/>
              <a:gd name="connsiteX28" fmla="*/ 40179 w 881150"/>
              <a:gd name="connsiteY28" fmla="*/ 950897 h 7423262"/>
              <a:gd name="connsiteX29" fmla="*/ 40181 w 881150"/>
              <a:gd name="connsiteY29" fmla="*/ 950897 h 7423262"/>
              <a:gd name="connsiteX30" fmla="*/ 440574 w 881150"/>
              <a:gd name="connsiteY30" fmla="*/ 174566 h 7423262"/>
              <a:gd name="connsiteX31" fmla="*/ 840967 w 881150"/>
              <a:gd name="connsiteY31" fmla="*/ 950897 h 7423262"/>
              <a:gd name="connsiteX32" fmla="*/ 840971 w 881150"/>
              <a:gd name="connsiteY32" fmla="*/ 950897 h 7423262"/>
              <a:gd name="connsiteX33" fmla="*/ 840971 w 881150"/>
              <a:gd name="connsiteY33" fmla="*/ 6472362 h 74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81150" h="7423262">
                <a:moveTo>
                  <a:pt x="881150" y="6608615"/>
                </a:moveTo>
                <a:lnTo>
                  <a:pt x="881150" y="814646"/>
                </a:lnTo>
                <a:lnTo>
                  <a:pt x="881146" y="814646"/>
                </a:lnTo>
                <a:lnTo>
                  <a:pt x="440575" y="0"/>
                </a:lnTo>
                <a:lnTo>
                  <a:pt x="3" y="814646"/>
                </a:lnTo>
                <a:lnTo>
                  <a:pt x="1" y="814646"/>
                </a:lnTo>
                <a:lnTo>
                  <a:pt x="1" y="814651"/>
                </a:lnTo>
                <a:lnTo>
                  <a:pt x="0" y="814652"/>
                </a:lnTo>
                <a:lnTo>
                  <a:pt x="1" y="814652"/>
                </a:lnTo>
                <a:lnTo>
                  <a:pt x="1" y="6608610"/>
                </a:lnTo>
                <a:lnTo>
                  <a:pt x="0" y="6608610"/>
                </a:lnTo>
                <a:lnTo>
                  <a:pt x="1" y="6608611"/>
                </a:lnTo>
                <a:lnTo>
                  <a:pt x="1" y="6608615"/>
                </a:lnTo>
                <a:lnTo>
                  <a:pt x="3" y="6608615"/>
                </a:lnTo>
                <a:lnTo>
                  <a:pt x="440575" y="7423262"/>
                </a:lnTo>
                <a:lnTo>
                  <a:pt x="881146" y="6608615"/>
                </a:lnTo>
                <a:lnTo>
                  <a:pt x="881150" y="6608615"/>
                </a:lnTo>
                <a:close/>
                <a:moveTo>
                  <a:pt x="840971" y="6472362"/>
                </a:moveTo>
                <a:lnTo>
                  <a:pt x="840967" y="6472362"/>
                </a:lnTo>
                <a:lnTo>
                  <a:pt x="440574" y="7248695"/>
                </a:lnTo>
                <a:lnTo>
                  <a:pt x="40181" y="6472362"/>
                </a:lnTo>
                <a:lnTo>
                  <a:pt x="40179" y="6472362"/>
                </a:lnTo>
                <a:lnTo>
                  <a:pt x="40179" y="6472359"/>
                </a:lnTo>
                <a:lnTo>
                  <a:pt x="40178" y="6472358"/>
                </a:lnTo>
                <a:lnTo>
                  <a:pt x="40179" y="6472358"/>
                </a:lnTo>
                <a:lnTo>
                  <a:pt x="40179" y="950903"/>
                </a:lnTo>
                <a:lnTo>
                  <a:pt x="40178" y="950903"/>
                </a:lnTo>
                <a:lnTo>
                  <a:pt x="40179" y="950902"/>
                </a:lnTo>
                <a:lnTo>
                  <a:pt x="40179" y="950897"/>
                </a:lnTo>
                <a:lnTo>
                  <a:pt x="40181" y="950897"/>
                </a:lnTo>
                <a:lnTo>
                  <a:pt x="440574" y="174566"/>
                </a:lnTo>
                <a:lnTo>
                  <a:pt x="840967" y="950897"/>
                </a:lnTo>
                <a:lnTo>
                  <a:pt x="840971" y="950897"/>
                </a:lnTo>
                <a:lnTo>
                  <a:pt x="840971" y="6472362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FA2B59-F041-4A20-AEA4-7B4B89C46238}"/>
              </a:ext>
            </a:extLst>
          </p:cNvPr>
          <p:cNvSpPr txBox="1"/>
          <p:nvPr/>
        </p:nvSpPr>
        <p:spPr>
          <a:xfrm>
            <a:off x="1891489" y="2675264"/>
            <a:ext cx="8339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CC9900"/>
                </a:solidFill>
              </a:rPr>
              <a:t>বনফুলের পেশা কী ছিল?</a:t>
            </a:r>
            <a:endParaRPr lang="en-US" sz="2800" dirty="0">
              <a:solidFill>
                <a:srgbClr val="CC99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D27FBA-88E8-4F8B-B22B-47165CE5956C}"/>
              </a:ext>
            </a:extLst>
          </p:cNvPr>
          <p:cNvSpPr txBox="1"/>
          <p:nvPr/>
        </p:nvSpPr>
        <p:spPr>
          <a:xfrm>
            <a:off x="2550695" y="4078717"/>
            <a:ext cx="3208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CC9900"/>
                </a:solidFill>
              </a:rPr>
              <a:t>ক)সাহিত্যিক</a:t>
            </a:r>
            <a:endParaRPr lang="en-US" sz="2400" dirty="0">
              <a:solidFill>
                <a:srgbClr val="CC9900"/>
              </a:solidFill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7468D53-6069-4A22-B959-CB9F97AB89A7}"/>
              </a:ext>
            </a:extLst>
          </p:cNvPr>
          <p:cNvGrpSpPr/>
          <p:nvPr/>
        </p:nvGrpSpPr>
        <p:grpSpPr>
          <a:xfrm>
            <a:off x="6158544" y="3938798"/>
            <a:ext cx="3938888" cy="639765"/>
            <a:chOff x="2743201" y="2476869"/>
            <a:chExt cx="4776183" cy="727970"/>
          </a:xfrm>
          <a:solidFill>
            <a:srgbClr val="009900"/>
          </a:solidFill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98F03F8-8C19-493F-8BAA-FDE1359C6139}"/>
                </a:ext>
              </a:extLst>
            </p:cNvPr>
            <p:cNvSpPr/>
            <p:nvPr/>
          </p:nvSpPr>
          <p:spPr>
            <a:xfrm>
              <a:off x="3471169" y="2476870"/>
              <a:ext cx="3320248" cy="7279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C9B09D8C-3628-45D3-B66C-30983E6C16F4}"/>
                </a:ext>
              </a:extLst>
            </p:cNvPr>
            <p:cNvSpPr/>
            <p:nvPr/>
          </p:nvSpPr>
          <p:spPr>
            <a:xfrm rot="16200000">
              <a:off x="2743203" y="2476867"/>
              <a:ext cx="727968" cy="72797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226DC60C-871B-44A8-ABDD-7B1CAA7C698A}"/>
                </a:ext>
              </a:extLst>
            </p:cNvPr>
            <p:cNvSpPr/>
            <p:nvPr/>
          </p:nvSpPr>
          <p:spPr>
            <a:xfrm rot="5400000" flipH="1">
              <a:off x="6791415" y="2476869"/>
              <a:ext cx="727968" cy="72797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1E4F84F-41E1-4F59-AA43-AB8FCD5CA3E1}"/>
              </a:ext>
            </a:extLst>
          </p:cNvPr>
          <p:cNvSpPr txBox="1"/>
          <p:nvPr/>
        </p:nvSpPr>
        <p:spPr>
          <a:xfrm>
            <a:off x="6588729" y="4078717"/>
            <a:ext cx="2882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>
                <a:solidFill>
                  <a:srgbClr val="CC9900"/>
                </a:solidFill>
              </a:rPr>
              <a:t>খ)চিকিৎসক</a:t>
            </a:r>
            <a:endParaRPr lang="en-US" sz="2000" dirty="0">
              <a:solidFill>
                <a:srgbClr val="CC99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60C59F-5695-4F8E-8AE6-9F44B806AB01}"/>
              </a:ext>
            </a:extLst>
          </p:cNvPr>
          <p:cNvSpPr txBox="1"/>
          <p:nvPr/>
        </p:nvSpPr>
        <p:spPr>
          <a:xfrm>
            <a:off x="2550695" y="5124450"/>
            <a:ext cx="28779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>
                <a:solidFill>
                  <a:srgbClr val="CC9900"/>
                </a:solidFill>
              </a:rPr>
              <a:t>গ)ইঞ্জিনিয়ার</a:t>
            </a:r>
            <a:endParaRPr lang="en-US" sz="2000" dirty="0">
              <a:solidFill>
                <a:srgbClr val="CC99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A89F274-E6D9-4B50-838D-D2094ED267A3}"/>
              </a:ext>
            </a:extLst>
          </p:cNvPr>
          <p:cNvSpPr txBox="1"/>
          <p:nvPr/>
        </p:nvSpPr>
        <p:spPr>
          <a:xfrm>
            <a:off x="6679933" y="5124450"/>
            <a:ext cx="3051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>
                <a:solidFill>
                  <a:srgbClr val="CC9900"/>
                </a:solidFill>
              </a:rPr>
              <a:t>ঘ)শিক্ষক</a:t>
            </a:r>
            <a:endParaRPr lang="en-US" sz="2000" dirty="0">
              <a:solidFill>
                <a:srgbClr val="CC9900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A706BAB-7159-4464-900C-D89F6BF279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468" y="511926"/>
            <a:ext cx="2375139" cy="190186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35" name="AutoShape 2" descr="E:\sad.webp">
            <a:extLst>
              <a:ext uri="{FF2B5EF4-FFF2-40B4-BE49-F238E27FC236}">
                <a16:creationId xmlns:a16="http://schemas.microsoft.com/office/drawing/2014/main" id="{AF1034CA-4D05-427D-916F-08AB0C76A54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08675" y="334371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" name="ES_Applause Crowd - SFX Producer">
            <a:hlinkClick r:id="" action="ppaction://media"/>
            <a:extLst>
              <a:ext uri="{FF2B5EF4-FFF2-40B4-BE49-F238E27FC236}">
                <a16:creationId xmlns:a16="http://schemas.microsoft.com/office/drawing/2014/main" id="{FDDB870E-10A4-4298-B3CC-EA6C7ADE66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842194" y="6439300"/>
            <a:ext cx="188169" cy="18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840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0"/>
                            </p:stCondLst>
                            <p:childTnLst>
                              <p:par>
                                <p:cTn id="7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17" presetClass="exit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7" presetClass="exit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7" presetClass="exit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7" presetClass="exit" presetSubtype="1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7" presetClass="exit" presetSubtype="1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7" presetClass="exit" presetSubtype="1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7" presetClass="exit" presetSubtype="1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7" presetClass="exit" presetSubtype="1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7" presetClass="exit" presetSubtype="1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7" presetClass="exit" presetSubtype="1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000"/>
                            </p:stCondLst>
                            <p:childTnLst>
                              <p:par>
                                <p:cTn id="13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4" dur="9312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8" dur="100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9" dur="100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0" dur="100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1" dur="100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7" grpId="0" animBg="1"/>
      <p:bldP spid="7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3" grpId="0"/>
      <p:bldP spid="4" grpId="0"/>
      <p:bldP spid="5" grpId="0"/>
      <p:bldP spid="6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9BF89E2-67A7-40EF-A486-C4AD5F9263D5}"/>
              </a:ext>
            </a:extLst>
          </p:cNvPr>
          <p:cNvSpPr/>
          <p:nvPr/>
        </p:nvSpPr>
        <p:spPr>
          <a:xfrm>
            <a:off x="167987" y="125835"/>
            <a:ext cx="11897301" cy="6606330"/>
          </a:xfrm>
          <a:prstGeom prst="roundRect">
            <a:avLst>
              <a:gd name="adj" fmla="val 2826"/>
            </a:avLst>
          </a:prstGeom>
          <a:solidFill>
            <a:schemeClr val="tx1">
              <a:lumMod val="85000"/>
              <a:lumOff val="15000"/>
            </a:schemeClr>
          </a:solidFill>
          <a:ln w="76200"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B67985-2E03-4758-B280-E78E48E7E4E9}"/>
              </a:ext>
            </a:extLst>
          </p:cNvPr>
          <p:cNvSpPr/>
          <p:nvPr/>
        </p:nvSpPr>
        <p:spPr>
          <a:xfrm flipH="1">
            <a:off x="5654675" y="2271713"/>
            <a:ext cx="468313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07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49A6EC9-1EA8-48B9-A035-2ABE1E17DFD8}"/>
              </a:ext>
            </a:extLst>
          </p:cNvPr>
          <p:cNvSpPr/>
          <p:nvPr/>
        </p:nvSpPr>
        <p:spPr>
          <a:xfrm rot="5400000" flipH="1">
            <a:off x="3724275" y="2197101"/>
            <a:ext cx="668337" cy="4075112"/>
          </a:xfrm>
          <a:custGeom>
            <a:avLst/>
            <a:gdLst>
              <a:gd name="connsiteX0" fmla="*/ 881150 w 881150"/>
              <a:gd name="connsiteY0" fmla="*/ 6608615 h 7423262"/>
              <a:gd name="connsiteX1" fmla="*/ 881150 w 881150"/>
              <a:gd name="connsiteY1" fmla="*/ 814646 h 7423262"/>
              <a:gd name="connsiteX2" fmla="*/ 881146 w 881150"/>
              <a:gd name="connsiteY2" fmla="*/ 814646 h 7423262"/>
              <a:gd name="connsiteX3" fmla="*/ 440575 w 881150"/>
              <a:gd name="connsiteY3" fmla="*/ 0 h 7423262"/>
              <a:gd name="connsiteX4" fmla="*/ 3 w 881150"/>
              <a:gd name="connsiteY4" fmla="*/ 814646 h 7423262"/>
              <a:gd name="connsiteX5" fmla="*/ 1 w 881150"/>
              <a:gd name="connsiteY5" fmla="*/ 814646 h 7423262"/>
              <a:gd name="connsiteX6" fmla="*/ 1 w 881150"/>
              <a:gd name="connsiteY6" fmla="*/ 814651 h 7423262"/>
              <a:gd name="connsiteX7" fmla="*/ 0 w 881150"/>
              <a:gd name="connsiteY7" fmla="*/ 814652 h 7423262"/>
              <a:gd name="connsiteX8" fmla="*/ 1 w 881150"/>
              <a:gd name="connsiteY8" fmla="*/ 814652 h 7423262"/>
              <a:gd name="connsiteX9" fmla="*/ 1 w 881150"/>
              <a:gd name="connsiteY9" fmla="*/ 6608610 h 7423262"/>
              <a:gd name="connsiteX10" fmla="*/ 0 w 881150"/>
              <a:gd name="connsiteY10" fmla="*/ 6608610 h 7423262"/>
              <a:gd name="connsiteX11" fmla="*/ 1 w 881150"/>
              <a:gd name="connsiteY11" fmla="*/ 6608611 h 7423262"/>
              <a:gd name="connsiteX12" fmla="*/ 1 w 881150"/>
              <a:gd name="connsiteY12" fmla="*/ 6608615 h 7423262"/>
              <a:gd name="connsiteX13" fmla="*/ 3 w 881150"/>
              <a:gd name="connsiteY13" fmla="*/ 6608615 h 7423262"/>
              <a:gd name="connsiteX14" fmla="*/ 440575 w 881150"/>
              <a:gd name="connsiteY14" fmla="*/ 7423262 h 7423262"/>
              <a:gd name="connsiteX15" fmla="*/ 881146 w 881150"/>
              <a:gd name="connsiteY15" fmla="*/ 6608615 h 7423262"/>
              <a:gd name="connsiteX16" fmla="*/ 881150 w 881150"/>
              <a:gd name="connsiteY16" fmla="*/ 6608615 h 7423262"/>
              <a:gd name="connsiteX17" fmla="*/ 840971 w 881150"/>
              <a:gd name="connsiteY17" fmla="*/ 6472362 h 7423262"/>
              <a:gd name="connsiteX18" fmla="*/ 840967 w 881150"/>
              <a:gd name="connsiteY18" fmla="*/ 6472362 h 7423262"/>
              <a:gd name="connsiteX19" fmla="*/ 440574 w 881150"/>
              <a:gd name="connsiteY19" fmla="*/ 7248695 h 7423262"/>
              <a:gd name="connsiteX20" fmla="*/ 40181 w 881150"/>
              <a:gd name="connsiteY20" fmla="*/ 6472362 h 7423262"/>
              <a:gd name="connsiteX21" fmla="*/ 40179 w 881150"/>
              <a:gd name="connsiteY21" fmla="*/ 6472362 h 7423262"/>
              <a:gd name="connsiteX22" fmla="*/ 40179 w 881150"/>
              <a:gd name="connsiteY22" fmla="*/ 6472359 h 7423262"/>
              <a:gd name="connsiteX23" fmla="*/ 40178 w 881150"/>
              <a:gd name="connsiteY23" fmla="*/ 6472358 h 7423262"/>
              <a:gd name="connsiteX24" fmla="*/ 40179 w 881150"/>
              <a:gd name="connsiteY24" fmla="*/ 6472358 h 7423262"/>
              <a:gd name="connsiteX25" fmla="*/ 40179 w 881150"/>
              <a:gd name="connsiteY25" fmla="*/ 950903 h 7423262"/>
              <a:gd name="connsiteX26" fmla="*/ 40178 w 881150"/>
              <a:gd name="connsiteY26" fmla="*/ 950903 h 7423262"/>
              <a:gd name="connsiteX27" fmla="*/ 40179 w 881150"/>
              <a:gd name="connsiteY27" fmla="*/ 950902 h 7423262"/>
              <a:gd name="connsiteX28" fmla="*/ 40179 w 881150"/>
              <a:gd name="connsiteY28" fmla="*/ 950897 h 7423262"/>
              <a:gd name="connsiteX29" fmla="*/ 40181 w 881150"/>
              <a:gd name="connsiteY29" fmla="*/ 950897 h 7423262"/>
              <a:gd name="connsiteX30" fmla="*/ 440574 w 881150"/>
              <a:gd name="connsiteY30" fmla="*/ 174566 h 7423262"/>
              <a:gd name="connsiteX31" fmla="*/ 840967 w 881150"/>
              <a:gd name="connsiteY31" fmla="*/ 950897 h 7423262"/>
              <a:gd name="connsiteX32" fmla="*/ 840971 w 881150"/>
              <a:gd name="connsiteY32" fmla="*/ 950897 h 7423262"/>
              <a:gd name="connsiteX33" fmla="*/ 840971 w 881150"/>
              <a:gd name="connsiteY33" fmla="*/ 6472362 h 74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81150" h="7423262">
                <a:moveTo>
                  <a:pt x="881150" y="6608615"/>
                </a:moveTo>
                <a:lnTo>
                  <a:pt x="881150" y="814646"/>
                </a:lnTo>
                <a:lnTo>
                  <a:pt x="881146" y="814646"/>
                </a:lnTo>
                <a:lnTo>
                  <a:pt x="440575" y="0"/>
                </a:lnTo>
                <a:lnTo>
                  <a:pt x="3" y="814646"/>
                </a:lnTo>
                <a:lnTo>
                  <a:pt x="1" y="814646"/>
                </a:lnTo>
                <a:lnTo>
                  <a:pt x="1" y="814651"/>
                </a:lnTo>
                <a:lnTo>
                  <a:pt x="0" y="814652"/>
                </a:lnTo>
                <a:lnTo>
                  <a:pt x="1" y="814652"/>
                </a:lnTo>
                <a:lnTo>
                  <a:pt x="1" y="6608610"/>
                </a:lnTo>
                <a:lnTo>
                  <a:pt x="0" y="6608610"/>
                </a:lnTo>
                <a:lnTo>
                  <a:pt x="1" y="6608611"/>
                </a:lnTo>
                <a:lnTo>
                  <a:pt x="1" y="6608615"/>
                </a:lnTo>
                <a:lnTo>
                  <a:pt x="3" y="6608615"/>
                </a:lnTo>
                <a:lnTo>
                  <a:pt x="440575" y="7423262"/>
                </a:lnTo>
                <a:lnTo>
                  <a:pt x="881146" y="6608615"/>
                </a:lnTo>
                <a:lnTo>
                  <a:pt x="881150" y="6608615"/>
                </a:lnTo>
                <a:close/>
                <a:moveTo>
                  <a:pt x="840971" y="6472362"/>
                </a:moveTo>
                <a:lnTo>
                  <a:pt x="840967" y="6472362"/>
                </a:lnTo>
                <a:lnTo>
                  <a:pt x="440574" y="7248695"/>
                </a:lnTo>
                <a:lnTo>
                  <a:pt x="40181" y="6472362"/>
                </a:lnTo>
                <a:lnTo>
                  <a:pt x="40179" y="6472362"/>
                </a:lnTo>
                <a:lnTo>
                  <a:pt x="40179" y="6472359"/>
                </a:lnTo>
                <a:lnTo>
                  <a:pt x="40178" y="6472358"/>
                </a:lnTo>
                <a:lnTo>
                  <a:pt x="40179" y="6472358"/>
                </a:lnTo>
                <a:lnTo>
                  <a:pt x="40179" y="950903"/>
                </a:lnTo>
                <a:lnTo>
                  <a:pt x="40178" y="950903"/>
                </a:lnTo>
                <a:lnTo>
                  <a:pt x="40179" y="950902"/>
                </a:lnTo>
                <a:lnTo>
                  <a:pt x="40179" y="950897"/>
                </a:lnTo>
                <a:lnTo>
                  <a:pt x="40181" y="950897"/>
                </a:lnTo>
                <a:lnTo>
                  <a:pt x="440574" y="174566"/>
                </a:lnTo>
                <a:lnTo>
                  <a:pt x="840967" y="950897"/>
                </a:lnTo>
                <a:lnTo>
                  <a:pt x="840971" y="950897"/>
                </a:lnTo>
                <a:lnTo>
                  <a:pt x="840971" y="6472362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6061F7-2A1F-428B-AC0D-FD356A8252A4}"/>
              </a:ext>
            </a:extLst>
          </p:cNvPr>
          <p:cNvSpPr/>
          <p:nvPr/>
        </p:nvSpPr>
        <p:spPr>
          <a:xfrm rot="5400000" flipH="1">
            <a:off x="7797800" y="2228850"/>
            <a:ext cx="668338" cy="4065588"/>
          </a:xfrm>
          <a:custGeom>
            <a:avLst/>
            <a:gdLst>
              <a:gd name="connsiteX0" fmla="*/ 881150 w 881150"/>
              <a:gd name="connsiteY0" fmla="*/ 6608615 h 7423262"/>
              <a:gd name="connsiteX1" fmla="*/ 881150 w 881150"/>
              <a:gd name="connsiteY1" fmla="*/ 814646 h 7423262"/>
              <a:gd name="connsiteX2" fmla="*/ 881146 w 881150"/>
              <a:gd name="connsiteY2" fmla="*/ 814646 h 7423262"/>
              <a:gd name="connsiteX3" fmla="*/ 440575 w 881150"/>
              <a:gd name="connsiteY3" fmla="*/ 0 h 7423262"/>
              <a:gd name="connsiteX4" fmla="*/ 3 w 881150"/>
              <a:gd name="connsiteY4" fmla="*/ 814646 h 7423262"/>
              <a:gd name="connsiteX5" fmla="*/ 1 w 881150"/>
              <a:gd name="connsiteY5" fmla="*/ 814646 h 7423262"/>
              <a:gd name="connsiteX6" fmla="*/ 1 w 881150"/>
              <a:gd name="connsiteY6" fmla="*/ 814651 h 7423262"/>
              <a:gd name="connsiteX7" fmla="*/ 0 w 881150"/>
              <a:gd name="connsiteY7" fmla="*/ 814652 h 7423262"/>
              <a:gd name="connsiteX8" fmla="*/ 1 w 881150"/>
              <a:gd name="connsiteY8" fmla="*/ 814652 h 7423262"/>
              <a:gd name="connsiteX9" fmla="*/ 1 w 881150"/>
              <a:gd name="connsiteY9" fmla="*/ 6608610 h 7423262"/>
              <a:gd name="connsiteX10" fmla="*/ 0 w 881150"/>
              <a:gd name="connsiteY10" fmla="*/ 6608610 h 7423262"/>
              <a:gd name="connsiteX11" fmla="*/ 1 w 881150"/>
              <a:gd name="connsiteY11" fmla="*/ 6608611 h 7423262"/>
              <a:gd name="connsiteX12" fmla="*/ 1 w 881150"/>
              <a:gd name="connsiteY12" fmla="*/ 6608615 h 7423262"/>
              <a:gd name="connsiteX13" fmla="*/ 3 w 881150"/>
              <a:gd name="connsiteY13" fmla="*/ 6608615 h 7423262"/>
              <a:gd name="connsiteX14" fmla="*/ 440575 w 881150"/>
              <a:gd name="connsiteY14" fmla="*/ 7423262 h 7423262"/>
              <a:gd name="connsiteX15" fmla="*/ 881146 w 881150"/>
              <a:gd name="connsiteY15" fmla="*/ 6608615 h 7423262"/>
              <a:gd name="connsiteX16" fmla="*/ 881150 w 881150"/>
              <a:gd name="connsiteY16" fmla="*/ 6608615 h 7423262"/>
              <a:gd name="connsiteX17" fmla="*/ 840971 w 881150"/>
              <a:gd name="connsiteY17" fmla="*/ 6472362 h 7423262"/>
              <a:gd name="connsiteX18" fmla="*/ 840967 w 881150"/>
              <a:gd name="connsiteY18" fmla="*/ 6472362 h 7423262"/>
              <a:gd name="connsiteX19" fmla="*/ 440574 w 881150"/>
              <a:gd name="connsiteY19" fmla="*/ 7248695 h 7423262"/>
              <a:gd name="connsiteX20" fmla="*/ 40181 w 881150"/>
              <a:gd name="connsiteY20" fmla="*/ 6472362 h 7423262"/>
              <a:gd name="connsiteX21" fmla="*/ 40179 w 881150"/>
              <a:gd name="connsiteY21" fmla="*/ 6472362 h 7423262"/>
              <a:gd name="connsiteX22" fmla="*/ 40179 w 881150"/>
              <a:gd name="connsiteY22" fmla="*/ 6472359 h 7423262"/>
              <a:gd name="connsiteX23" fmla="*/ 40178 w 881150"/>
              <a:gd name="connsiteY23" fmla="*/ 6472358 h 7423262"/>
              <a:gd name="connsiteX24" fmla="*/ 40179 w 881150"/>
              <a:gd name="connsiteY24" fmla="*/ 6472358 h 7423262"/>
              <a:gd name="connsiteX25" fmla="*/ 40179 w 881150"/>
              <a:gd name="connsiteY25" fmla="*/ 950903 h 7423262"/>
              <a:gd name="connsiteX26" fmla="*/ 40178 w 881150"/>
              <a:gd name="connsiteY26" fmla="*/ 950903 h 7423262"/>
              <a:gd name="connsiteX27" fmla="*/ 40179 w 881150"/>
              <a:gd name="connsiteY27" fmla="*/ 950902 h 7423262"/>
              <a:gd name="connsiteX28" fmla="*/ 40179 w 881150"/>
              <a:gd name="connsiteY28" fmla="*/ 950897 h 7423262"/>
              <a:gd name="connsiteX29" fmla="*/ 40181 w 881150"/>
              <a:gd name="connsiteY29" fmla="*/ 950897 h 7423262"/>
              <a:gd name="connsiteX30" fmla="*/ 440574 w 881150"/>
              <a:gd name="connsiteY30" fmla="*/ 174566 h 7423262"/>
              <a:gd name="connsiteX31" fmla="*/ 840967 w 881150"/>
              <a:gd name="connsiteY31" fmla="*/ 950897 h 7423262"/>
              <a:gd name="connsiteX32" fmla="*/ 840971 w 881150"/>
              <a:gd name="connsiteY32" fmla="*/ 950897 h 7423262"/>
              <a:gd name="connsiteX33" fmla="*/ 840971 w 881150"/>
              <a:gd name="connsiteY33" fmla="*/ 6472362 h 74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81150" h="7423262">
                <a:moveTo>
                  <a:pt x="881150" y="6608615"/>
                </a:moveTo>
                <a:lnTo>
                  <a:pt x="881150" y="814646"/>
                </a:lnTo>
                <a:lnTo>
                  <a:pt x="881146" y="814646"/>
                </a:lnTo>
                <a:lnTo>
                  <a:pt x="440575" y="0"/>
                </a:lnTo>
                <a:lnTo>
                  <a:pt x="3" y="814646"/>
                </a:lnTo>
                <a:lnTo>
                  <a:pt x="1" y="814646"/>
                </a:lnTo>
                <a:lnTo>
                  <a:pt x="1" y="814651"/>
                </a:lnTo>
                <a:lnTo>
                  <a:pt x="0" y="814652"/>
                </a:lnTo>
                <a:lnTo>
                  <a:pt x="1" y="814652"/>
                </a:lnTo>
                <a:lnTo>
                  <a:pt x="1" y="6608610"/>
                </a:lnTo>
                <a:lnTo>
                  <a:pt x="0" y="6608610"/>
                </a:lnTo>
                <a:lnTo>
                  <a:pt x="1" y="6608611"/>
                </a:lnTo>
                <a:lnTo>
                  <a:pt x="1" y="6608615"/>
                </a:lnTo>
                <a:lnTo>
                  <a:pt x="3" y="6608615"/>
                </a:lnTo>
                <a:lnTo>
                  <a:pt x="440575" y="7423262"/>
                </a:lnTo>
                <a:lnTo>
                  <a:pt x="881146" y="6608615"/>
                </a:lnTo>
                <a:lnTo>
                  <a:pt x="881150" y="6608615"/>
                </a:lnTo>
                <a:close/>
                <a:moveTo>
                  <a:pt x="840971" y="6472362"/>
                </a:moveTo>
                <a:lnTo>
                  <a:pt x="840967" y="6472362"/>
                </a:lnTo>
                <a:lnTo>
                  <a:pt x="440574" y="7248695"/>
                </a:lnTo>
                <a:lnTo>
                  <a:pt x="40181" y="6472362"/>
                </a:lnTo>
                <a:lnTo>
                  <a:pt x="40179" y="6472362"/>
                </a:lnTo>
                <a:lnTo>
                  <a:pt x="40179" y="6472359"/>
                </a:lnTo>
                <a:lnTo>
                  <a:pt x="40178" y="6472358"/>
                </a:lnTo>
                <a:lnTo>
                  <a:pt x="40179" y="6472358"/>
                </a:lnTo>
                <a:lnTo>
                  <a:pt x="40179" y="950903"/>
                </a:lnTo>
                <a:lnTo>
                  <a:pt x="40178" y="950903"/>
                </a:lnTo>
                <a:lnTo>
                  <a:pt x="40179" y="950902"/>
                </a:lnTo>
                <a:lnTo>
                  <a:pt x="40179" y="950897"/>
                </a:lnTo>
                <a:lnTo>
                  <a:pt x="40181" y="950897"/>
                </a:lnTo>
                <a:lnTo>
                  <a:pt x="440574" y="174566"/>
                </a:lnTo>
                <a:lnTo>
                  <a:pt x="840967" y="950897"/>
                </a:lnTo>
                <a:lnTo>
                  <a:pt x="840971" y="950897"/>
                </a:lnTo>
                <a:lnTo>
                  <a:pt x="840971" y="6472362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EACF76D-B1BF-4A7E-8A19-02CE77A57759}"/>
              </a:ext>
            </a:extLst>
          </p:cNvPr>
          <p:cNvSpPr/>
          <p:nvPr/>
        </p:nvSpPr>
        <p:spPr>
          <a:xfrm rot="5400000" flipH="1">
            <a:off x="3717925" y="3276601"/>
            <a:ext cx="668337" cy="4062412"/>
          </a:xfrm>
          <a:custGeom>
            <a:avLst/>
            <a:gdLst>
              <a:gd name="connsiteX0" fmla="*/ 881150 w 881150"/>
              <a:gd name="connsiteY0" fmla="*/ 6608615 h 7423262"/>
              <a:gd name="connsiteX1" fmla="*/ 881150 w 881150"/>
              <a:gd name="connsiteY1" fmla="*/ 814646 h 7423262"/>
              <a:gd name="connsiteX2" fmla="*/ 881146 w 881150"/>
              <a:gd name="connsiteY2" fmla="*/ 814646 h 7423262"/>
              <a:gd name="connsiteX3" fmla="*/ 440575 w 881150"/>
              <a:gd name="connsiteY3" fmla="*/ 0 h 7423262"/>
              <a:gd name="connsiteX4" fmla="*/ 3 w 881150"/>
              <a:gd name="connsiteY4" fmla="*/ 814646 h 7423262"/>
              <a:gd name="connsiteX5" fmla="*/ 1 w 881150"/>
              <a:gd name="connsiteY5" fmla="*/ 814646 h 7423262"/>
              <a:gd name="connsiteX6" fmla="*/ 1 w 881150"/>
              <a:gd name="connsiteY6" fmla="*/ 814651 h 7423262"/>
              <a:gd name="connsiteX7" fmla="*/ 0 w 881150"/>
              <a:gd name="connsiteY7" fmla="*/ 814652 h 7423262"/>
              <a:gd name="connsiteX8" fmla="*/ 1 w 881150"/>
              <a:gd name="connsiteY8" fmla="*/ 814652 h 7423262"/>
              <a:gd name="connsiteX9" fmla="*/ 1 w 881150"/>
              <a:gd name="connsiteY9" fmla="*/ 6608610 h 7423262"/>
              <a:gd name="connsiteX10" fmla="*/ 0 w 881150"/>
              <a:gd name="connsiteY10" fmla="*/ 6608610 h 7423262"/>
              <a:gd name="connsiteX11" fmla="*/ 1 w 881150"/>
              <a:gd name="connsiteY11" fmla="*/ 6608611 h 7423262"/>
              <a:gd name="connsiteX12" fmla="*/ 1 w 881150"/>
              <a:gd name="connsiteY12" fmla="*/ 6608615 h 7423262"/>
              <a:gd name="connsiteX13" fmla="*/ 3 w 881150"/>
              <a:gd name="connsiteY13" fmla="*/ 6608615 h 7423262"/>
              <a:gd name="connsiteX14" fmla="*/ 440575 w 881150"/>
              <a:gd name="connsiteY14" fmla="*/ 7423262 h 7423262"/>
              <a:gd name="connsiteX15" fmla="*/ 881146 w 881150"/>
              <a:gd name="connsiteY15" fmla="*/ 6608615 h 7423262"/>
              <a:gd name="connsiteX16" fmla="*/ 881150 w 881150"/>
              <a:gd name="connsiteY16" fmla="*/ 6608615 h 7423262"/>
              <a:gd name="connsiteX17" fmla="*/ 840971 w 881150"/>
              <a:gd name="connsiteY17" fmla="*/ 6472362 h 7423262"/>
              <a:gd name="connsiteX18" fmla="*/ 840967 w 881150"/>
              <a:gd name="connsiteY18" fmla="*/ 6472362 h 7423262"/>
              <a:gd name="connsiteX19" fmla="*/ 440574 w 881150"/>
              <a:gd name="connsiteY19" fmla="*/ 7248695 h 7423262"/>
              <a:gd name="connsiteX20" fmla="*/ 40181 w 881150"/>
              <a:gd name="connsiteY20" fmla="*/ 6472362 h 7423262"/>
              <a:gd name="connsiteX21" fmla="*/ 40179 w 881150"/>
              <a:gd name="connsiteY21" fmla="*/ 6472362 h 7423262"/>
              <a:gd name="connsiteX22" fmla="*/ 40179 w 881150"/>
              <a:gd name="connsiteY22" fmla="*/ 6472359 h 7423262"/>
              <a:gd name="connsiteX23" fmla="*/ 40178 w 881150"/>
              <a:gd name="connsiteY23" fmla="*/ 6472358 h 7423262"/>
              <a:gd name="connsiteX24" fmla="*/ 40179 w 881150"/>
              <a:gd name="connsiteY24" fmla="*/ 6472358 h 7423262"/>
              <a:gd name="connsiteX25" fmla="*/ 40179 w 881150"/>
              <a:gd name="connsiteY25" fmla="*/ 950903 h 7423262"/>
              <a:gd name="connsiteX26" fmla="*/ 40178 w 881150"/>
              <a:gd name="connsiteY26" fmla="*/ 950903 h 7423262"/>
              <a:gd name="connsiteX27" fmla="*/ 40179 w 881150"/>
              <a:gd name="connsiteY27" fmla="*/ 950902 h 7423262"/>
              <a:gd name="connsiteX28" fmla="*/ 40179 w 881150"/>
              <a:gd name="connsiteY28" fmla="*/ 950897 h 7423262"/>
              <a:gd name="connsiteX29" fmla="*/ 40181 w 881150"/>
              <a:gd name="connsiteY29" fmla="*/ 950897 h 7423262"/>
              <a:gd name="connsiteX30" fmla="*/ 440574 w 881150"/>
              <a:gd name="connsiteY30" fmla="*/ 174566 h 7423262"/>
              <a:gd name="connsiteX31" fmla="*/ 840967 w 881150"/>
              <a:gd name="connsiteY31" fmla="*/ 950897 h 7423262"/>
              <a:gd name="connsiteX32" fmla="*/ 840971 w 881150"/>
              <a:gd name="connsiteY32" fmla="*/ 950897 h 7423262"/>
              <a:gd name="connsiteX33" fmla="*/ 840971 w 881150"/>
              <a:gd name="connsiteY33" fmla="*/ 6472362 h 74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81150" h="7423262">
                <a:moveTo>
                  <a:pt x="881150" y="6608615"/>
                </a:moveTo>
                <a:lnTo>
                  <a:pt x="881150" y="814646"/>
                </a:lnTo>
                <a:lnTo>
                  <a:pt x="881146" y="814646"/>
                </a:lnTo>
                <a:lnTo>
                  <a:pt x="440575" y="0"/>
                </a:lnTo>
                <a:lnTo>
                  <a:pt x="3" y="814646"/>
                </a:lnTo>
                <a:lnTo>
                  <a:pt x="1" y="814646"/>
                </a:lnTo>
                <a:lnTo>
                  <a:pt x="1" y="814651"/>
                </a:lnTo>
                <a:lnTo>
                  <a:pt x="0" y="814652"/>
                </a:lnTo>
                <a:lnTo>
                  <a:pt x="1" y="814652"/>
                </a:lnTo>
                <a:lnTo>
                  <a:pt x="1" y="6608610"/>
                </a:lnTo>
                <a:lnTo>
                  <a:pt x="0" y="6608610"/>
                </a:lnTo>
                <a:lnTo>
                  <a:pt x="1" y="6608611"/>
                </a:lnTo>
                <a:lnTo>
                  <a:pt x="1" y="6608615"/>
                </a:lnTo>
                <a:lnTo>
                  <a:pt x="3" y="6608615"/>
                </a:lnTo>
                <a:lnTo>
                  <a:pt x="440575" y="7423262"/>
                </a:lnTo>
                <a:lnTo>
                  <a:pt x="881146" y="6608615"/>
                </a:lnTo>
                <a:lnTo>
                  <a:pt x="881150" y="6608615"/>
                </a:lnTo>
                <a:close/>
                <a:moveTo>
                  <a:pt x="840971" y="6472362"/>
                </a:moveTo>
                <a:lnTo>
                  <a:pt x="840967" y="6472362"/>
                </a:lnTo>
                <a:lnTo>
                  <a:pt x="440574" y="7248695"/>
                </a:lnTo>
                <a:lnTo>
                  <a:pt x="40181" y="6472362"/>
                </a:lnTo>
                <a:lnTo>
                  <a:pt x="40179" y="6472362"/>
                </a:lnTo>
                <a:lnTo>
                  <a:pt x="40179" y="6472359"/>
                </a:lnTo>
                <a:lnTo>
                  <a:pt x="40178" y="6472358"/>
                </a:lnTo>
                <a:lnTo>
                  <a:pt x="40179" y="6472358"/>
                </a:lnTo>
                <a:lnTo>
                  <a:pt x="40179" y="950903"/>
                </a:lnTo>
                <a:lnTo>
                  <a:pt x="40178" y="950903"/>
                </a:lnTo>
                <a:lnTo>
                  <a:pt x="40179" y="950902"/>
                </a:lnTo>
                <a:lnTo>
                  <a:pt x="40179" y="950897"/>
                </a:lnTo>
                <a:lnTo>
                  <a:pt x="40181" y="950897"/>
                </a:lnTo>
                <a:lnTo>
                  <a:pt x="440574" y="174566"/>
                </a:lnTo>
                <a:lnTo>
                  <a:pt x="840967" y="950897"/>
                </a:lnTo>
                <a:lnTo>
                  <a:pt x="840971" y="950897"/>
                </a:lnTo>
                <a:lnTo>
                  <a:pt x="840971" y="6472362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EC58359-2D90-4F10-A261-30C62FB31284}"/>
              </a:ext>
            </a:extLst>
          </p:cNvPr>
          <p:cNvSpPr/>
          <p:nvPr/>
        </p:nvSpPr>
        <p:spPr>
          <a:xfrm rot="5400000" flipH="1">
            <a:off x="7793832" y="3247231"/>
            <a:ext cx="666750" cy="4062413"/>
          </a:xfrm>
          <a:custGeom>
            <a:avLst/>
            <a:gdLst>
              <a:gd name="connsiteX0" fmla="*/ 881150 w 881150"/>
              <a:gd name="connsiteY0" fmla="*/ 6608615 h 7423262"/>
              <a:gd name="connsiteX1" fmla="*/ 881150 w 881150"/>
              <a:gd name="connsiteY1" fmla="*/ 814646 h 7423262"/>
              <a:gd name="connsiteX2" fmla="*/ 881146 w 881150"/>
              <a:gd name="connsiteY2" fmla="*/ 814646 h 7423262"/>
              <a:gd name="connsiteX3" fmla="*/ 440575 w 881150"/>
              <a:gd name="connsiteY3" fmla="*/ 0 h 7423262"/>
              <a:gd name="connsiteX4" fmla="*/ 3 w 881150"/>
              <a:gd name="connsiteY4" fmla="*/ 814646 h 7423262"/>
              <a:gd name="connsiteX5" fmla="*/ 1 w 881150"/>
              <a:gd name="connsiteY5" fmla="*/ 814646 h 7423262"/>
              <a:gd name="connsiteX6" fmla="*/ 1 w 881150"/>
              <a:gd name="connsiteY6" fmla="*/ 814651 h 7423262"/>
              <a:gd name="connsiteX7" fmla="*/ 0 w 881150"/>
              <a:gd name="connsiteY7" fmla="*/ 814652 h 7423262"/>
              <a:gd name="connsiteX8" fmla="*/ 1 w 881150"/>
              <a:gd name="connsiteY8" fmla="*/ 814652 h 7423262"/>
              <a:gd name="connsiteX9" fmla="*/ 1 w 881150"/>
              <a:gd name="connsiteY9" fmla="*/ 6608610 h 7423262"/>
              <a:gd name="connsiteX10" fmla="*/ 0 w 881150"/>
              <a:gd name="connsiteY10" fmla="*/ 6608610 h 7423262"/>
              <a:gd name="connsiteX11" fmla="*/ 1 w 881150"/>
              <a:gd name="connsiteY11" fmla="*/ 6608611 h 7423262"/>
              <a:gd name="connsiteX12" fmla="*/ 1 w 881150"/>
              <a:gd name="connsiteY12" fmla="*/ 6608615 h 7423262"/>
              <a:gd name="connsiteX13" fmla="*/ 3 w 881150"/>
              <a:gd name="connsiteY13" fmla="*/ 6608615 h 7423262"/>
              <a:gd name="connsiteX14" fmla="*/ 440575 w 881150"/>
              <a:gd name="connsiteY14" fmla="*/ 7423262 h 7423262"/>
              <a:gd name="connsiteX15" fmla="*/ 881146 w 881150"/>
              <a:gd name="connsiteY15" fmla="*/ 6608615 h 7423262"/>
              <a:gd name="connsiteX16" fmla="*/ 881150 w 881150"/>
              <a:gd name="connsiteY16" fmla="*/ 6608615 h 7423262"/>
              <a:gd name="connsiteX17" fmla="*/ 840971 w 881150"/>
              <a:gd name="connsiteY17" fmla="*/ 6472362 h 7423262"/>
              <a:gd name="connsiteX18" fmla="*/ 840967 w 881150"/>
              <a:gd name="connsiteY18" fmla="*/ 6472362 h 7423262"/>
              <a:gd name="connsiteX19" fmla="*/ 440574 w 881150"/>
              <a:gd name="connsiteY19" fmla="*/ 7248695 h 7423262"/>
              <a:gd name="connsiteX20" fmla="*/ 40181 w 881150"/>
              <a:gd name="connsiteY20" fmla="*/ 6472362 h 7423262"/>
              <a:gd name="connsiteX21" fmla="*/ 40179 w 881150"/>
              <a:gd name="connsiteY21" fmla="*/ 6472362 h 7423262"/>
              <a:gd name="connsiteX22" fmla="*/ 40179 w 881150"/>
              <a:gd name="connsiteY22" fmla="*/ 6472359 h 7423262"/>
              <a:gd name="connsiteX23" fmla="*/ 40178 w 881150"/>
              <a:gd name="connsiteY23" fmla="*/ 6472358 h 7423262"/>
              <a:gd name="connsiteX24" fmla="*/ 40179 w 881150"/>
              <a:gd name="connsiteY24" fmla="*/ 6472358 h 7423262"/>
              <a:gd name="connsiteX25" fmla="*/ 40179 w 881150"/>
              <a:gd name="connsiteY25" fmla="*/ 950903 h 7423262"/>
              <a:gd name="connsiteX26" fmla="*/ 40178 w 881150"/>
              <a:gd name="connsiteY26" fmla="*/ 950903 h 7423262"/>
              <a:gd name="connsiteX27" fmla="*/ 40179 w 881150"/>
              <a:gd name="connsiteY27" fmla="*/ 950902 h 7423262"/>
              <a:gd name="connsiteX28" fmla="*/ 40179 w 881150"/>
              <a:gd name="connsiteY28" fmla="*/ 950897 h 7423262"/>
              <a:gd name="connsiteX29" fmla="*/ 40181 w 881150"/>
              <a:gd name="connsiteY29" fmla="*/ 950897 h 7423262"/>
              <a:gd name="connsiteX30" fmla="*/ 440574 w 881150"/>
              <a:gd name="connsiteY30" fmla="*/ 174566 h 7423262"/>
              <a:gd name="connsiteX31" fmla="*/ 840967 w 881150"/>
              <a:gd name="connsiteY31" fmla="*/ 950897 h 7423262"/>
              <a:gd name="connsiteX32" fmla="*/ 840971 w 881150"/>
              <a:gd name="connsiteY32" fmla="*/ 950897 h 7423262"/>
              <a:gd name="connsiteX33" fmla="*/ 840971 w 881150"/>
              <a:gd name="connsiteY33" fmla="*/ 6472362 h 74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81150" h="7423262">
                <a:moveTo>
                  <a:pt x="881150" y="6608615"/>
                </a:moveTo>
                <a:lnTo>
                  <a:pt x="881150" y="814646"/>
                </a:lnTo>
                <a:lnTo>
                  <a:pt x="881146" y="814646"/>
                </a:lnTo>
                <a:lnTo>
                  <a:pt x="440575" y="0"/>
                </a:lnTo>
                <a:lnTo>
                  <a:pt x="3" y="814646"/>
                </a:lnTo>
                <a:lnTo>
                  <a:pt x="1" y="814646"/>
                </a:lnTo>
                <a:lnTo>
                  <a:pt x="1" y="814651"/>
                </a:lnTo>
                <a:lnTo>
                  <a:pt x="0" y="814652"/>
                </a:lnTo>
                <a:lnTo>
                  <a:pt x="1" y="814652"/>
                </a:lnTo>
                <a:lnTo>
                  <a:pt x="1" y="6608610"/>
                </a:lnTo>
                <a:lnTo>
                  <a:pt x="0" y="6608610"/>
                </a:lnTo>
                <a:lnTo>
                  <a:pt x="1" y="6608611"/>
                </a:lnTo>
                <a:lnTo>
                  <a:pt x="1" y="6608615"/>
                </a:lnTo>
                <a:lnTo>
                  <a:pt x="3" y="6608615"/>
                </a:lnTo>
                <a:lnTo>
                  <a:pt x="440575" y="7423262"/>
                </a:lnTo>
                <a:lnTo>
                  <a:pt x="881146" y="6608615"/>
                </a:lnTo>
                <a:lnTo>
                  <a:pt x="881150" y="6608615"/>
                </a:lnTo>
                <a:close/>
                <a:moveTo>
                  <a:pt x="840971" y="6472362"/>
                </a:moveTo>
                <a:lnTo>
                  <a:pt x="840967" y="6472362"/>
                </a:lnTo>
                <a:lnTo>
                  <a:pt x="440574" y="7248695"/>
                </a:lnTo>
                <a:lnTo>
                  <a:pt x="40181" y="6472362"/>
                </a:lnTo>
                <a:lnTo>
                  <a:pt x="40179" y="6472362"/>
                </a:lnTo>
                <a:lnTo>
                  <a:pt x="40179" y="6472359"/>
                </a:lnTo>
                <a:lnTo>
                  <a:pt x="40178" y="6472358"/>
                </a:lnTo>
                <a:lnTo>
                  <a:pt x="40179" y="6472358"/>
                </a:lnTo>
                <a:lnTo>
                  <a:pt x="40179" y="950903"/>
                </a:lnTo>
                <a:lnTo>
                  <a:pt x="40178" y="950903"/>
                </a:lnTo>
                <a:lnTo>
                  <a:pt x="40179" y="950902"/>
                </a:lnTo>
                <a:lnTo>
                  <a:pt x="40179" y="950897"/>
                </a:lnTo>
                <a:lnTo>
                  <a:pt x="40181" y="950897"/>
                </a:lnTo>
                <a:lnTo>
                  <a:pt x="440574" y="174566"/>
                </a:lnTo>
                <a:lnTo>
                  <a:pt x="840967" y="950897"/>
                </a:lnTo>
                <a:lnTo>
                  <a:pt x="840971" y="950897"/>
                </a:lnTo>
                <a:lnTo>
                  <a:pt x="840971" y="6472362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7110281-C34D-41D2-A7BA-DF8639CBDA32}"/>
              </a:ext>
            </a:extLst>
          </p:cNvPr>
          <p:cNvSpPr/>
          <p:nvPr/>
        </p:nvSpPr>
        <p:spPr>
          <a:xfrm rot="16200000">
            <a:off x="5529266" y="1686329"/>
            <a:ext cx="585926" cy="1162974"/>
          </a:xfrm>
          <a:custGeom>
            <a:avLst/>
            <a:gdLst>
              <a:gd name="connsiteX0" fmla="*/ 4439 w 585926"/>
              <a:gd name="connsiteY0" fmla="*/ 0 h 1162974"/>
              <a:gd name="connsiteX1" fmla="*/ 585926 w 585926"/>
              <a:gd name="connsiteY1" fmla="*/ 581487 h 1162974"/>
              <a:gd name="connsiteX2" fmla="*/ 4439 w 585926"/>
              <a:gd name="connsiteY2" fmla="*/ 1162974 h 1162974"/>
              <a:gd name="connsiteX3" fmla="*/ 0 w 585926"/>
              <a:gd name="connsiteY3" fmla="*/ 1162527 h 1162974"/>
              <a:gd name="connsiteX4" fmla="*/ 0 w 585926"/>
              <a:gd name="connsiteY4" fmla="*/ 448 h 1162974"/>
              <a:gd name="connsiteX5" fmla="*/ 4439 w 585926"/>
              <a:gd name="connsiteY5" fmla="*/ 0 h 1162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5926" h="1162974">
                <a:moveTo>
                  <a:pt x="4439" y="0"/>
                </a:moveTo>
                <a:cubicBezTo>
                  <a:pt x="325585" y="0"/>
                  <a:pt x="585926" y="260341"/>
                  <a:pt x="585926" y="581487"/>
                </a:cubicBezTo>
                <a:cubicBezTo>
                  <a:pt x="585926" y="902633"/>
                  <a:pt x="325585" y="1162974"/>
                  <a:pt x="4439" y="1162974"/>
                </a:cubicBezTo>
                <a:lnTo>
                  <a:pt x="0" y="1162527"/>
                </a:lnTo>
                <a:lnTo>
                  <a:pt x="0" y="448"/>
                </a:lnTo>
                <a:lnTo>
                  <a:pt x="4439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9DCD48A-09C6-4080-859E-D132F85B01EE}"/>
              </a:ext>
            </a:extLst>
          </p:cNvPr>
          <p:cNvGrpSpPr>
            <a:grpSpLocks/>
          </p:cNvGrpSpPr>
          <p:nvPr/>
        </p:nvGrpSpPr>
        <p:grpSpPr bwMode="auto">
          <a:xfrm>
            <a:off x="5240338" y="2003425"/>
            <a:ext cx="1163637" cy="1079500"/>
            <a:chOff x="2468443" y="1809549"/>
            <a:chExt cx="1162079" cy="1080133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81CC562-4DE0-4EA3-959F-5221496706F9}"/>
                </a:ext>
              </a:extLst>
            </p:cNvPr>
            <p:cNvSpPr/>
            <p:nvPr/>
          </p:nvSpPr>
          <p:spPr>
            <a:xfrm rot="16200000">
              <a:off x="2761183" y="2020342"/>
              <a:ext cx="576600" cy="1162079"/>
            </a:xfrm>
            <a:custGeom>
              <a:avLst/>
              <a:gdLst>
                <a:gd name="connsiteX0" fmla="*/ 577048 w 577048"/>
                <a:gd name="connsiteY0" fmla="*/ 0 h 1162079"/>
                <a:gd name="connsiteX1" fmla="*/ 577048 w 577048"/>
                <a:gd name="connsiteY1" fmla="*/ 1162079 h 1162079"/>
                <a:gd name="connsiteX2" fmla="*/ 464297 w 577048"/>
                <a:gd name="connsiteY2" fmla="*/ 1150712 h 1162079"/>
                <a:gd name="connsiteX3" fmla="*/ 0 w 577048"/>
                <a:gd name="connsiteY3" fmla="*/ 581039 h 1162079"/>
                <a:gd name="connsiteX4" fmla="*/ 464297 w 577048"/>
                <a:gd name="connsiteY4" fmla="*/ 11366 h 1162079"/>
                <a:gd name="connsiteX5" fmla="*/ 577048 w 577048"/>
                <a:gd name="connsiteY5" fmla="*/ 0 h 1162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7048" h="1162079">
                  <a:moveTo>
                    <a:pt x="577048" y="0"/>
                  </a:moveTo>
                  <a:lnTo>
                    <a:pt x="577048" y="1162079"/>
                  </a:lnTo>
                  <a:lnTo>
                    <a:pt x="464297" y="1150712"/>
                  </a:lnTo>
                  <a:cubicBezTo>
                    <a:pt x="199323" y="1096491"/>
                    <a:pt x="0" y="862042"/>
                    <a:pt x="0" y="581039"/>
                  </a:cubicBezTo>
                  <a:cubicBezTo>
                    <a:pt x="0" y="300036"/>
                    <a:pt x="199323" y="65587"/>
                    <a:pt x="464297" y="11366"/>
                  </a:cubicBezTo>
                  <a:lnTo>
                    <a:pt x="577048" y="0"/>
                  </a:lnTo>
                  <a:close/>
                </a:path>
              </a:pathLst>
            </a:custGeom>
            <a:solidFill>
              <a:srgbClr val="C00000"/>
            </a:solidFill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B1353C6-DEF0-4676-8DE6-6BC11A7F0659}"/>
                </a:ext>
              </a:extLst>
            </p:cNvPr>
            <p:cNvSpPr/>
            <p:nvPr/>
          </p:nvSpPr>
          <p:spPr>
            <a:xfrm>
              <a:off x="2518330" y="1809549"/>
              <a:ext cx="1062303" cy="103457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46C7CC5-79CF-4E27-BDD4-1773B19BABAE}"/>
              </a:ext>
            </a:extLst>
          </p:cNvPr>
          <p:cNvSpPr/>
          <p:nvPr/>
        </p:nvSpPr>
        <p:spPr>
          <a:xfrm flipH="1">
            <a:off x="5648325" y="2233613"/>
            <a:ext cx="468313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62AC255-B745-40F3-895D-420960DC4A84}"/>
              </a:ext>
            </a:extLst>
          </p:cNvPr>
          <p:cNvSpPr/>
          <p:nvPr/>
        </p:nvSpPr>
        <p:spPr>
          <a:xfrm flipH="1">
            <a:off x="5649913" y="2271713"/>
            <a:ext cx="468312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73F8919-EA5B-4322-AACF-63CC4A3AF2B3}"/>
              </a:ext>
            </a:extLst>
          </p:cNvPr>
          <p:cNvSpPr/>
          <p:nvPr/>
        </p:nvSpPr>
        <p:spPr>
          <a:xfrm flipH="1">
            <a:off x="5592763" y="2252663"/>
            <a:ext cx="468312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F732FE-6911-4252-824F-DA92FF4EEC35}"/>
              </a:ext>
            </a:extLst>
          </p:cNvPr>
          <p:cNvSpPr/>
          <p:nvPr/>
        </p:nvSpPr>
        <p:spPr>
          <a:xfrm flipH="1">
            <a:off x="5592763" y="2281238"/>
            <a:ext cx="468312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2D04EDC-EE30-4276-BA7D-21157D387C3F}"/>
              </a:ext>
            </a:extLst>
          </p:cNvPr>
          <p:cNvSpPr/>
          <p:nvPr/>
        </p:nvSpPr>
        <p:spPr>
          <a:xfrm flipH="1">
            <a:off x="5603875" y="2203450"/>
            <a:ext cx="468313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815075B-F854-4CAA-A5E0-035DAC857414}"/>
              </a:ext>
            </a:extLst>
          </p:cNvPr>
          <p:cNvSpPr/>
          <p:nvPr/>
        </p:nvSpPr>
        <p:spPr>
          <a:xfrm flipH="1">
            <a:off x="5614988" y="2241550"/>
            <a:ext cx="468312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06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177A931-DA66-4FFD-8397-6DF9BAC59216}"/>
              </a:ext>
            </a:extLst>
          </p:cNvPr>
          <p:cNvSpPr/>
          <p:nvPr/>
        </p:nvSpPr>
        <p:spPr>
          <a:xfrm flipH="1">
            <a:off x="5619750" y="2233613"/>
            <a:ext cx="468313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08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340E71C-6648-433E-80B1-89BDC5947777}"/>
              </a:ext>
            </a:extLst>
          </p:cNvPr>
          <p:cNvSpPr/>
          <p:nvPr/>
        </p:nvSpPr>
        <p:spPr>
          <a:xfrm flipH="1">
            <a:off x="5680075" y="2216150"/>
            <a:ext cx="468313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09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209A7FF-BBF0-4F32-970E-BC24315476BB}"/>
              </a:ext>
            </a:extLst>
          </p:cNvPr>
          <p:cNvSpPr/>
          <p:nvPr/>
        </p:nvSpPr>
        <p:spPr>
          <a:xfrm flipH="1">
            <a:off x="5619750" y="2212975"/>
            <a:ext cx="468313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10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87F1645-38E1-43B3-A1A9-1FAE4E0A5D56}"/>
              </a:ext>
            </a:extLst>
          </p:cNvPr>
          <p:cNvSpPr/>
          <p:nvPr/>
        </p:nvSpPr>
        <p:spPr>
          <a:xfrm rot="5400000" flipH="1">
            <a:off x="5396707" y="-2301082"/>
            <a:ext cx="939800" cy="10520363"/>
          </a:xfrm>
          <a:custGeom>
            <a:avLst/>
            <a:gdLst>
              <a:gd name="connsiteX0" fmla="*/ 881150 w 881150"/>
              <a:gd name="connsiteY0" fmla="*/ 6608615 h 7423262"/>
              <a:gd name="connsiteX1" fmla="*/ 881150 w 881150"/>
              <a:gd name="connsiteY1" fmla="*/ 814646 h 7423262"/>
              <a:gd name="connsiteX2" fmla="*/ 881146 w 881150"/>
              <a:gd name="connsiteY2" fmla="*/ 814646 h 7423262"/>
              <a:gd name="connsiteX3" fmla="*/ 440575 w 881150"/>
              <a:gd name="connsiteY3" fmla="*/ 0 h 7423262"/>
              <a:gd name="connsiteX4" fmla="*/ 3 w 881150"/>
              <a:gd name="connsiteY4" fmla="*/ 814646 h 7423262"/>
              <a:gd name="connsiteX5" fmla="*/ 1 w 881150"/>
              <a:gd name="connsiteY5" fmla="*/ 814646 h 7423262"/>
              <a:gd name="connsiteX6" fmla="*/ 1 w 881150"/>
              <a:gd name="connsiteY6" fmla="*/ 814651 h 7423262"/>
              <a:gd name="connsiteX7" fmla="*/ 0 w 881150"/>
              <a:gd name="connsiteY7" fmla="*/ 814652 h 7423262"/>
              <a:gd name="connsiteX8" fmla="*/ 1 w 881150"/>
              <a:gd name="connsiteY8" fmla="*/ 814652 h 7423262"/>
              <a:gd name="connsiteX9" fmla="*/ 1 w 881150"/>
              <a:gd name="connsiteY9" fmla="*/ 6608610 h 7423262"/>
              <a:gd name="connsiteX10" fmla="*/ 0 w 881150"/>
              <a:gd name="connsiteY10" fmla="*/ 6608610 h 7423262"/>
              <a:gd name="connsiteX11" fmla="*/ 1 w 881150"/>
              <a:gd name="connsiteY11" fmla="*/ 6608611 h 7423262"/>
              <a:gd name="connsiteX12" fmla="*/ 1 w 881150"/>
              <a:gd name="connsiteY12" fmla="*/ 6608615 h 7423262"/>
              <a:gd name="connsiteX13" fmla="*/ 3 w 881150"/>
              <a:gd name="connsiteY13" fmla="*/ 6608615 h 7423262"/>
              <a:gd name="connsiteX14" fmla="*/ 440575 w 881150"/>
              <a:gd name="connsiteY14" fmla="*/ 7423262 h 7423262"/>
              <a:gd name="connsiteX15" fmla="*/ 881146 w 881150"/>
              <a:gd name="connsiteY15" fmla="*/ 6608615 h 7423262"/>
              <a:gd name="connsiteX16" fmla="*/ 881150 w 881150"/>
              <a:gd name="connsiteY16" fmla="*/ 6608615 h 7423262"/>
              <a:gd name="connsiteX17" fmla="*/ 840971 w 881150"/>
              <a:gd name="connsiteY17" fmla="*/ 6472362 h 7423262"/>
              <a:gd name="connsiteX18" fmla="*/ 840967 w 881150"/>
              <a:gd name="connsiteY18" fmla="*/ 6472362 h 7423262"/>
              <a:gd name="connsiteX19" fmla="*/ 440574 w 881150"/>
              <a:gd name="connsiteY19" fmla="*/ 7248695 h 7423262"/>
              <a:gd name="connsiteX20" fmla="*/ 40181 w 881150"/>
              <a:gd name="connsiteY20" fmla="*/ 6472362 h 7423262"/>
              <a:gd name="connsiteX21" fmla="*/ 40179 w 881150"/>
              <a:gd name="connsiteY21" fmla="*/ 6472362 h 7423262"/>
              <a:gd name="connsiteX22" fmla="*/ 40179 w 881150"/>
              <a:gd name="connsiteY22" fmla="*/ 6472359 h 7423262"/>
              <a:gd name="connsiteX23" fmla="*/ 40178 w 881150"/>
              <a:gd name="connsiteY23" fmla="*/ 6472358 h 7423262"/>
              <a:gd name="connsiteX24" fmla="*/ 40179 w 881150"/>
              <a:gd name="connsiteY24" fmla="*/ 6472358 h 7423262"/>
              <a:gd name="connsiteX25" fmla="*/ 40179 w 881150"/>
              <a:gd name="connsiteY25" fmla="*/ 950903 h 7423262"/>
              <a:gd name="connsiteX26" fmla="*/ 40178 w 881150"/>
              <a:gd name="connsiteY26" fmla="*/ 950903 h 7423262"/>
              <a:gd name="connsiteX27" fmla="*/ 40179 w 881150"/>
              <a:gd name="connsiteY27" fmla="*/ 950902 h 7423262"/>
              <a:gd name="connsiteX28" fmla="*/ 40179 w 881150"/>
              <a:gd name="connsiteY28" fmla="*/ 950897 h 7423262"/>
              <a:gd name="connsiteX29" fmla="*/ 40181 w 881150"/>
              <a:gd name="connsiteY29" fmla="*/ 950897 h 7423262"/>
              <a:gd name="connsiteX30" fmla="*/ 440574 w 881150"/>
              <a:gd name="connsiteY30" fmla="*/ 174566 h 7423262"/>
              <a:gd name="connsiteX31" fmla="*/ 840967 w 881150"/>
              <a:gd name="connsiteY31" fmla="*/ 950897 h 7423262"/>
              <a:gd name="connsiteX32" fmla="*/ 840971 w 881150"/>
              <a:gd name="connsiteY32" fmla="*/ 950897 h 7423262"/>
              <a:gd name="connsiteX33" fmla="*/ 840971 w 881150"/>
              <a:gd name="connsiteY33" fmla="*/ 6472362 h 74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81150" h="7423262">
                <a:moveTo>
                  <a:pt x="881150" y="6608615"/>
                </a:moveTo>
                <a:lnTo>
                  <a:pt x="881150" y="814646"/>
                </a:lnTo>
                <a:lnTo>
                  <a:pt x="881146" y="814646"/>
                </a:lnTo>
                <a:lnTo>
                  <a:pt x="440575" y="0"/>
                </a:lnTo>
                <a:lnTo>
                  <a:pt x="3" y="814646"/>
                </a:lnTo>
                <a:lnTo>
                  <a:pt x="1" y="814646"/>
                </a:lnTo>
                <a:lnTo>
                  <a:pt x="1" y="814651"/>
                </a:lnTo>
                <a:lnTo>
                  <a:pt x="0" y="814652"/>
                </a:lnTo>
                <a:lnTo>
                  <a:pt x="1" y="814652"/>
                </a:lnTo>
                <a:lnTo>
                  <a:pt x="1" y="6608610"/>
                </a:lnTo>
                <a:lnTo>
                  <a:pt x="0" y="6608610"/>
                </a:lnTo>
                <a:lnTo>
                  <a:pt x="1" y="6608611"/>
                </a:lnTo>
                <a:lnTo>
                  <a:pt x="1" y="6608615"/>
                </a:lnTo>
                <a:lnTo>
                  <a:pt x="3" y="6608615"/>
                </a:lnTo>
                <a:lnTo>
                  <a:pt x="440575" y="7423262"/>
                </a:lnTo>
                <a:lnTo>
                  <a:pt x="881146" y="6608615"/>
                </a:lnTo>
                <a:lnTo>
                  <a:pt x="881150" y="6608615"/>
                </a:lnTo>
                <a:close/>
                <a:moveTo>
                  <a:pt x="840971" y="6472362"/>
                </a:moveTo>
                <a:lnTo>
                  <a:pt x="840967" y="6472362"/>
                </a:lnTo>
                <a:lnTo>
                  <a:pt x="440574" y="7248695"/>
                </a:lnTo>
                <a:lnTo>
                  <a:pt x="40181" y="6472362"/>
                </a:lnTo>
                <a:lnTo>
                  <a:pt x="40179" y="6472362"/>
                </a:lnTo>
                <a:lnTo>
                  <a:pt x="40179" y="6472359"/>
                </a:lnTo>
                <a:lnTo>
                  <a:pt x="40178" y="6472358"/>
                </a:lnTo>
                <a:lnTo>
                  <a:pt x="40179" y="6472358"/>
                </a:lnTo>
                <a:lnTo>
                  <a:pt x="40179" y="950903"/>
                </a:lnTo>
                <a:lnTo>
                  <a:pt x="40178" y="950903"/>
                </a:lnTo>
                <a:lnTo>
                  <a:pt x="40179" y="950902"/>
                </a:lnTo>
                <a:lnTo>
                  <a:pt x="40179" y="950897"/>
                </a:lnTo>
                <a:lnTo>
                  <a:pt x="40181" y="950897"/>
                </a:lnTo>
                <a:lnTo>
                  <a:pt x="440574" y="174566"/>
                </a:lnTo>
                <a:lnTo>
                  <a:pt x="840967" y="950897"/>
                </a:lnTo>
                <a:lnTo>
                  <a:pt x="840971" y="950897"/>
                </a:lnTo>
                <a:lnTo>
                  <a:pt x="840971" y="6472362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FA2B59-F041-4A20-AEA4-7B4B89C46238}"/>
              </a:ext>
            </a:extLst>
          </p:cNvPr>
          <p:cNvSpPr txBox="1"/>
          <p:nvPr/>
        </p:nvSpPr>
        <p:spPr>
          <a:xfrm>
            <a:off x="1891489" y="2675264"/>
            <a:ext cx="8339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CC9900"/>
                </a:solidFill>
              </a:rPr>
              <a:t>পদ্মভূষণ উপাধি লাভ করেন কে?</a:t>
            </a:r>
            <a:endParaRPr lang="en-US" sz="2800" dirty="0">
              <a:solidFill>
                <a:srgbClr val="CC9900"/>
              </a:solidFill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7468D53-6069-4A22-B959-CB9F97AB89A7}"/>
              </a:ext>
            </a:extLst>
          </p:cNvPr>
          <p:cNvGrpSpPr/>
          <p:nvPr/>
        </p:nvGrpSpPr>
        <p:grpSpPr>
          <a:xfrm>
            <a:off x="6171534" y="3948125"/>
            <a:ext cx="3938888" cy="639765"/>
            <a:chOff x="2743201" y="2476869"/>
            <a:chExt cx="4776183" cy="727970"/>
          </a:xfrm>
          <a:solidFill>
            <a:srgbClr val="009900"/>
          </a:solidFill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98F03F8-8C19-493F-8BAA-FDE1359C6139}"/>
                </a:ext>
              </a:extLst>
            </p:cNvPr>
            <p:cNvSpPr/>
            <p:nvPr/>
          </p:nvSpPr>
          <p:spPr>
            <a:xfrm>
              <a:off x="3471169" y="2476870"/>
              <a:ext cx="3320248" cy="7279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C9B09D8C-3628-45D3-B66C-30983E6C16F4}"/>
                </a:ext>
              </a:extLst>
            </p:cNvPr>
            <p:cNvSpPr/>
            <p:nvPr/>
          </p:nvSpPr>
          <p:spPr>
            <a:xfrm rot="16200000">
              <a:off x="2743203" y="2476867"/>
              <a:ext cx="727968" cy="72797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226DC60C-871B-44A8-ABDD-7B1CAA7C698A}"/>
                </a:ext>
              </a:extLst>
            </p:cNvPr>
            <p:cNvSpPr/>
            <p:nvPr/>
          </p:nvSpPr>
          <p:spPr>
            <a:xfrm rot="5400000" flipH="1">
              <a:off x="6791415" y="2476869"/>
              <a:ext cx="727968" cy="72797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3CD27FBA-88E8-4F8B-B22B-47165CE5956C}"/>
              </a:ext>
            </a:extLst>
          </p:cNvPr>
          <p:cNvSpPr txBox="1"/>
          <p:nvPr/>
        </p:nvSpPr>
        <p:spPr>
          <a:xfrm>
            <a:off x="2550695" y="4078717"/>
            <a:ext cx="3208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CC9900"/>
                </a:solidFill>
              </a:rPr>
              <a:t>ক)বুদ্ধদেব বসু</a:t>
            </a:r>
            <a:endParaRPr lang="en-US" sz="2400" dirty="0">
              <a:solidFill>
                <a:srgbClr val="CC99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E4F84F-41E1-4F59-AA43-AB8FCD5CA3E1}"/>
              </a:ext>
            </a:extLst>
          </p:cNvPr>
          <p:cNvSpPr txBox="1"/>
          <p:nvPr/>
        </p:nvSpPr>
        <p:spPr>
          <a:xfrm>
            <a:off x="6588729" y="4078717"/>
            <a:ext cx="2882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CC9900"/>
                </a:solidFill>
              </a:rPr>
              <a:t>খ)বনফুল</a:t>
            </a:r>
            <a:endParaRPr lang="en-US" sz="2400" dirty="0">
              <a:solidFill>
                <a:srgbClr val="CC99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60C59F-5695-4F8E-8AE6-9F44B806AB01}"/>
              </a:ext>
            </a:extLst>
          </p:cNvPr>
          <p:cNvSpPr txBox="1"/>
          <p:nvPr/>
        </p:nvSpPr>
        <p:spPr>
          <a:xfrm>
            <a:off x="2390862" y="5124450"/>
            <a:ext cx="3368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CC9900"/>
                </a:solidFill>
              </a:rPr>
              <a:t>গ)মানিক বন্দ্যোপাধ্যায়</a:t>
            </a:r>
            <a:endParaRPr lang="en-US" sz="2400" dirty="0">
              <a:solidFill>
                <a:srgbClr val="CC99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A89F274-E6D9-4B50-838D-D2094ED267A3}"/>
              </a:ext>
            </a:extLst>
          </p:cNvPr>
          <p:cNvSpPr txBox="1"/>
          <p:nvPr/>
        </p:nvSpPr>
        <p:spPr>
          <a:xfrm>
            <a:off x="6679933" y="5076974"/>
            <a:ext cx="3051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CC9900"/>
                </a:solidFill>
              </a:rPr>
              <a:t>ঘ)সুভাষ মুখোপাধ্যায়</a:t>
            </a:r>
            <a:endParaRPr lang="en-US" sz="2400" dirty="0">
              <a:solidFill>
                <a:srgbClr val="CC9900"/>
              </a:solidFill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D9C9A1C9-B9A8-417F-9CF5-40D313B752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468" y="511926"/>
            <a:ext cx="2375139" cy="190186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1959677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0"/>
                            </p:stCondLst>
                            <p:childTnLst>
                              <p:par>
                                <p:cTn id="7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17" presetClass="exit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7" presetClass="exit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7" presetClass="exit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7" presetClass="exit" presetSubtype="1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7" presetClass="exit" presetSubtype="1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7" presetClass="exit" presetSubtype="1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7" presetClass="exit" presetSubtype="1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7" presetClass="exit" presetSubtype="1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7" presetClass="exit" presetSubtype="1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7" presetClass="exit" presetSubtype="1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000"/>
                            </p:stCondLst>
                            <p:childTnLst>
                              <p:par>
                                <p:cTn id="13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4" dur="100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5" dur="100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6" dur="100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7" dur="100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3" grpId="0"/>
      <p:bldP spid="4" grpId="0"/>
      <p:bldP spid="5" grpId="0"/>
      <p:bldP spid="6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9BF89E2-67A7-40EF-A486-C4AD5F9263D5}"/>
              </a:ext>
            </a:extLst>
          </p:cNvPr>
          <p:cNvSpPr/>
          <p:nvPr/>
        </p:nvSpPr>
        <p:spPr>
          <a:xfrm>
            <a:off x="167987" y="125835"/>
            <a:ext cx="11897301" cy="6606330"/>
          </a:xfrm>
          <a:prstGeom prst="roundRect">
            <a:avLst>
              <a:gd name="adj" fmla="val 2826"/>
            </a:avLst>
          </a:prstGeom>
          <a:solidFill>
            <a:schemeClr val="tx1">
              <a:lumMod val="85000"/>
              <a:lumOff val="15000"/>
            </a:schemeClr>
          </a:solidFill>
          <a:ln w="76200"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B67985-2E03-4758-B280-E78E48E7E4E9}"/>
              </a:ext>
            </a:extLst>
          </p:cNvPr>
          <p:cNvSpPr/>
          <p:nvPr/>
        </p:nvSpPr>
        <p:spPr>
          <a:xfrm flipH="1">
            <a:off x="5654675" y="2271713"/>
            <a:ext cx="468313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07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49A6EC9-1EA8-48B9-A035-2ABE1E17DFD8}"/>
              </a:ext>
            </a:extLst>
          </p:cNvPr>
          <p:cNvSpPr/>
          <p:nvPr/>
        </p:nvSpPr>
        <p:spPr>
          <a:xfrm rot="5400000" flipH="1">
            <a:off x="3724275" y="2197101"/>
            <a:ext cx="668337" cy="4075112"/>
          </a:xfrm>
          <a:custGeom>
            <a:avLst/>
            <a:gdLst>
              <a:gd name="connsiteX0" fmla="*/ 881150 w 881150"/>
              <a:gd name="connsiteY0" fmla="*/ 6608615 h 7423262"/>
              <a:gd name="connsiteX1" fmla="*/ 881150 w 881150"/>
              <a:gd name="connsiteY1" fmla="*/ 814646 h 7423262"/>
              <a:gd name="connsiteX2" fmla="*/ 881146 w 881150"/>
              <a:gd name="connsiteY2" fmla="*/ 814646 h 7423262"/>
              <a:gd name="connsiteX3" fmla="*/ 440575 w 881150"/>
              <a:gd name="connsiteY3" fmla="*/ 0 h 7423262"/>
              <a:gd name="connsiteX4" fmla="*/ 3 w 881150"/>
              <a:gd name="connsiteY4" fmla="*/ 814646 h 7423262"/>
              <a:gd name="connsiteX5" fmla="*/ 1 w 881150"/>
              <a:gd name="connsiteY5" fmla="*/ 814646 h 7423262"/>
              <a:gd name="connsiteX6" fmla="*/ 1 w 881150"/>
              <a:gd name="connsiteY6" fmla="*/ 814651 h 7423262"/>
              <a:gd name="connsiteX7" fmla="*/ 0 w 881150"/>
              <a:gd name="connsiteY7" fmla="*/ 814652 h 7423262"/>
              <a:gd name="connsiteX8" fmla="*/ 1 w 881150"/>
              <a:gd name="connsiteY8" fmla="*/ 814652 h 7423262"/>
              <a:gd name="connsiteX9" fmla="*/ 1 w 881150"/>
              <a:gd name="connsiteY9" fmla="*/ 6608610 h 7423262"/>
              <a:gd name="connsiteX10" fmla="*/ 0 w 881150"/>
              <a:gd name="connsiteY10" fmla="*/ 6608610 h 7423262"/>
              <a:gd name="connsiteX11" fmla="*/ 1 w 881150"/>
              <a:gd name="connsiteY11" fmla="*/ 6608611 h 7423262"/>
              <a:gd name="connsiteX12" fmla="*/ 1 w 881150"/>
              <a:gd name="connsiteY12" fmla="*/ 6608615 h 7423262"/>
              <a:gd name="connsiteX13" fmla="*/ 3 w 881150"/>
              <a:gd name="connsiteY13" fmla="*/ 6608615 h 7423262"/>
              <a:gd name="connsiteX14" fmla="*/ 440575 w 881150"/>
              <a:gd name="connsiteY14" fmla="*/ 7423262 h 7423262"/>
              <a:gd name="connsiteX15" fmla="*/ 881146 w 881150"/>
              <a:gd name="connsiteY15" fmla="*/ 6608615 h 7423262"/>
              <a:gd name="connsiteX16" fmla="*/ 881150 w 881150"/>
              <a:gd name="connsiteY16" fmla="*/ 6608615 h 7423262"/>
              <a:gd name="connsiteX17" fmla="*/ 840971 w 881150"/>
              <a:gd name="connsiteY17" fmla="*/ 6472362 h 7423262"/>
              <a:gd name="connsiteX18" fmla="*/ 840967 w 881150"/>
              <a:gd name="connsiteY18" fmla="*/ 6472362 h 7423262"/>
              <a:gd name="connsiteX19" fmla="*/ 440574 w 881150"/>
              <a:gd name="connsiteY19" fmla="*/ 7248695 h 7423262"/>
              <a:gd name="connsiteX20" fmla="*/ 40181 w 881150"/>
              <a:gd name="connsiteY20" fmla="*/ 6472362 h 7423262"/>
              <a:gd name="connsiteX21" fmla="*/ 40179 w 881150"/>
              <a:gd name="connsiteY21" fmla="*/ 6472362 h 7423262"/>
              <a:gd name="connsiteX22" fmla="*/ 40179 w 881150"/>
              <a:gd name="connsiteY22" fmla="*/ 6472359 h 7423262"/>
              <a:gd name="connsiteX23" fmla="*/ 40178 w 881150"/>
              <a:gd name="connsiteY23" fmla="*/ 6472358 h 7423262"/>
              <a:gd name="connsiteX24" fmla="*/ 40179 w 881150"/>
              <a:gd name="connsiteY24" fmla="*/ 6472358 h 7423262"/>
              <a:gd name="connsiteX25" fmla="*/ 40179 w 881150"/>
              <a:gd name="connsiteY25" fmla="*/ 950903 h 7423262"/>
              <a:gd name="connsiteX26" fmla="*/ 40178 w 881150"/>
              <a:gd name="connsiteY26" fmla="*/ 950903 h 7423262"/>
              <a:gd name="connsiteX27" fmla="*/ 40179 w 881150"/>
              <a:gd name="connsiteY27" fmla="*/ 950902 h 7423262"/>
              <a:gd name="connsiteX28" fmla="*/ 40179 w 881150"/>
              <a:gd name="connsiteY28" fmla="*/ 950897 h 7423262"/>
              <a:gd name="connsiteX29" fmla="*/ 40181 w 881150"/>
              <a:gd name="connsiteY29" fmla="*/ 950897 h 7423262"/>
              <a:gd name="connsiteX30" fmla="*/ 440574 w 881150"/>
              <a:gd name="connsiteY30" fmla="*/ 174566 h 7423262"/>
              <a:gd name="connsiteX31" fmla="*/ 840967 w 881150"/>
              <a:gd name="connsiteY31" fmla="*/ 950897 h 7423262"/>
              <a:gd name="connsiteX32" fmla="*/ 840971 w 881150"/>
              <a:gd name="connsiteY32" fmla="*/ 950897 h 7423262"/>
              <a:gd name="connsiteX33" fmla="*/ 840971 w 881150"/>
              <a:gd name="connsiteY33" fmla="*/ 6472362 h 74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81150" h="7423262">
                <a:moveTo>
                  <a:pt x="881150" y="6608615"/>
                </a:moveTo>
                <a:lnTo>
                  <a:pt x="881150" y="814646"/>
                </a:lnTo>
                <a:lnTo>
                  <a:pt x="881146" y="814646"/>
                </a:lnTo>
                <a:lnTo>
                  <a:pt x="440575" y="0"/>
                </a:lnTo>
                <a:lnTo>
                  <a:pt x="3" y="814646"/>
                </a:lnTo>
                <a:lnTo>
                  <a:pt x="1" y="814646"/>
                </a:lnTo>
                <a:lnTo>
                  <a:pt x="1" y="814651"/>
                </a:lnTo>
                <a:lnTo>
                  <a:pt x="0" y="814652"/>
                </a:lnTo>
                <a:lnTo>
                  <a:pt x="1" y="814652"/>
                </a:lnTo>
                <a:lnTo>
                  <a:pt x="1" y="6608610"/>
                </a:lnTo>
                <a:lnTo>
                  <a:pt x="0" y="6608610"/>
                </a:lnTo>
                <a:lnTo>
                  <a:pt x="1" y="6608611"/>
                </a:lnTo>
                <a:lnTo>
                  <a:pt x="1" y="6608615"/>
                </a:lnTo>
                <a:lnTo>
                  <a:pt x="3" y="6608615"/>
                </a:lnTo>
                <a:lnTo>
                  <a:pt x="440575" y="7423262"/>
                </a:lnTo>
                <a:lnTo>
                  <a:pt x="881146" y="6608615"/>
                </a:lnTo>
                <a:lnTo>
                  <a:pt x="881150" y="6608615"/>
                </a:lnTo>
                <a:close/>
                <a:moveTo>
                  <a:pt x="840971" y="6472362"/>
                </a:moveTo>
                <a:lnTo>
                  <a:pt x="840967" y="6472362"/>
                </a:lnTo>
                <a:lnTo>
                  <a:pt x="440574" y="7248695"/>
                </a:lnTo>
                <a:lnTo>
                  <a:pt x="40181" y="6472362"/>
                </a:lnTo>
                <a:lnTo>
                  <a:pt x="40179" y="6472362"/>
                </a:lnTo>
                <a:lnTo>
                  <a:pt x="40179" y="6472359"/>
                </a:lnTo>
                <a:lnTo>
                  <a:pt x="40178" y="6472358"/>
                </a:lnTo>
                <a:lnTo>
                  <a:pt x="40179" y="6472358"/>
                </a:lnTo>
                <a:lnTo>
                  <a:pt x="40179" y="950903"/>
                </a:lnTo>
                <a:lnTo>
                  <a:pt x="40178" y="950903"/>
                </a:lnTo>
                <a:lnTo>
                  <a:pt x="40179" y="950902"/>
                </a:lnTo>
                <a:lnTo>
                  <a:pt x="40179" y="950897"/>
                </a:lnTo>
                <a:lnTo>
                  <a:pt x="40181" y="950897"/>
                </a:lnTo>
                <a:lnTo>
                  <a:pt x="440574" y="174566"/>
                </a:lnTo>
                <a:lnTo>
                  <a:pt x="840967" y="950897"/>
                </a:lnTo>
                <a:lnTo>
                  <a:pt x="840971" y="950897"/>
                </a:lnTo>
                <a:lnTo>
                  <a:pt x="840971" y="6472362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6061F7-2A1F-428B-AC0D-FD356A8252A4}"/>
              </a:ext>
            </a:extLst>
          </p:cNvPr>
          <p:cNvSpPr/>
          <p:nvPr/>
        </p:nvSpPr>
        <p:spPr>
          <a:xfrm rot="5400000" flipH="1">
            <a:off x="7797800" y="2228850"/>
            <a:ext cx="668338" cy="4065588"/>
          </a:xfrm>
          <a:custGeom>
            <a:avLst/>
            <a:gdLst>
              <a:gd name="connsiteX0" fmla="*/ 881150 w 881150"/>
              <a:gd name="connsiteY0" fmla="*/ 6608615 h 7423262"/>
              <a:gd name="connsiteX1" fmla="*/ 881150 w 881150"/>
              <a:gd name="connsiteY1" fmla="*/ 814646 h 7423262"/>
              <a:gd name="connsiteX2" fmla="*/ 881146 w 881150"/>
              <a:gd name="connsiteY2" fmla="*/ 814646 h 7423262"/>
              <a:gd name="connsiteX3" fmla="*/ 440575 w 881150"/>
              <a:gd name="connsiteY3" fmla="*/ 0 h 7423262"/>
              <a:gd name="connsiteX4" fmla="*/ 3 w 881150"/>
              <a:gd name="connsiteY4" fmla="*/ 814646 h 7423262"/>
              <a:gd name="connsiteX5" fmla="*/ 1 w 881150"/>
              <a:gd name="connsiteY5" fmla="*/ 814646 h 7423262"/>
              <a:gd name="connsiteX6" fmla="*/ 1 w 881150"/>
              <a:gd name="connsiteY6" fmla="*/ 814651 h 7423262"/>
              <a:gd name="connsiteX7" fmla="*/ 0 w 881150"/>
              <a:gd name="connsiteY7" fmla="*/ 814652 h 7423262"/>
              <a:gd name="connsiteX8" fmla="*/ 1 w 881150"/>
              <a:gd name="connsiteY8" fmla="*/ 814652 h 7423262"/>
              <a:gd name="connsiteX9" fmla="*/ 1 w 881150"/>
              <a:gd name="connsiteY9" fmla="*/ 6608610 h 7423262"/>
              <a:gd name="connsiteX10" fmla="*/ 0 w 881150"/>
              <a:gd name="connsiteY10" fmla="*/ 6608610 h 7423262"/>
              <a:gd name="connsiteX11" fmla="*/ 1 w 881150"/>
              <a:gd name="connsiteY11" fmla="*/ 6608611 h 7423262"/>
              <a:gd name="connsiteX12" fmla="*/ 1 w 881150"/>
              <a:gd name="connsiteY12" fmla="*/ 6608615 h 7423262"/>
              <a:gd name="connsiteX13" fmla="*/ 3 w 881150"/>
              <a:gd name="connsiteY13" fmla="*/ 6608615 h 7423262"/>
              <a:gd name="connsiteX14" fmla="*/ 440575 w 881150"/>
              <a:gd name="connsiteY14" fmla="*/ 7423262 h 7423262"/>
              <a:gd name="connsiteX15" fmla="*/ 881146 w 881150"/>
              <a:gd name="connsiteY15" fmla="*/ 6608615 h 7423262"/>
              <a:gd name="connsiteX16" fmla="*/ 881150 w 881150"/>
              <a:gd name="connsiteY16" fmla="*/ 6608615 h 7423262"/>
              <a:gd name="connsiteX17" fmla="*/ 840971 w 881150"/>
              <a:gd name="connsiteY17" fmla="*/ 6472362 h 7423262"/>
              <a:gd name="connsiteX18" fmla="*/ 840967 w 881150"/>
              <a:gd name="connsiteY18" fmla="*/ 6472362 h 7423262"/>
              <a:gd name="connsiteX19" fmla="*/ 440574 w 881150"/>
              <a:gd name="connsiteY19" fmla="*/ 7248695 h 7423262"/>
              <a:gd name="connsiteX20" fmla="*/ 40181 w 881150"/>
              <a:gd name="connsiteY20" fmla="*/ 6472362 h 7423262"/>
              <a:gd name="connsiteX21" fmla="*/ 40179 w 881150"/>
              <a:gd name="connsiteY21" fmla="*/ 6472362 h 7423262"/>
              <a:gd name="connsiteX22" fmla="*/ 40179 w 881150"/>
              <a:gd name="connsiteY22" fmla="*/ 6472359 h 7423262"/>
              <a:gd name="connsiteX23" fmla="*/ 40178 w 881150"/>
              <a:gd name="connsiteY23" fmla="*/ 6472358 h 7423262"/>
              <a:gd name="connsiteX24" fmla="*/ 40179 w 881150"/>
              <a:gd name="connsiteY24" fmla="*/ 6472358 h 7423262"/>
              <a:gd name="connsiteX25" fmla="*/ 40179 w 881150"/>
              <a:gd name="connsiteY25" fmla="*/ 950903 h 7423262"/>
              <a:gd name="connsiteX26" fmla="*/ 40178 w 881150"/>
              <a:gd name="connsiteY26" fmla="*/ 950903 h 7423262"/>
              <a:gd name="connsiteX27" fmla="*/ 40179 w 881150"/>
              <a:gd name="connsiteY27" fmla="*/ 950902 h 7423262"/>
              <a:gd name="connsiteX28" fmla="*/ 40179 w 881150"/>
              <a:gd name="connsiteY28" fmla="*/ 950897 h 7423262"/>
              <a:gd name="connsiteX29" fmla="*/ 40181 w 881150"/>
              <a:gd name="connsiteY29" fmla="*/ 950897 h 7423262"/>
              <a:gd name="connsiteX30" fmla="*/ 440574 w 881150"/>
              <a:gd name="connsiteY30" fmla="*/ 174566 h 7423262"/>
              <a:gd name="connsiteX31" fmla="*/ 840967 w 881150"/>
              <a:gd name="connsiteY31" fmla="*/ 950897 h 7423262"/>
              <a:gd name="connsiteX32" fmla="*/ 840971 w 881150"/>
              <a:gd name="connsiteY32" fmla="*/ 950897 h 7423262"/>
              <a:gd name="connsiteX33" fmla="*/ 840971 w 881150"/>
              <a:gd name="connsiteY33" fmla="*/ 6472362 h 74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81150" h="7423262">
                <a:moveTo>
                  <a:pt x="881150" y="6608615"/>
                </a:moveTo>
                <a:lnTo>
                  <a:pt x="881150" y="814646"/>
                </a:lnTo>
                <a:lnTo>
                  <a:pt x="881146" y="814646"/>
                </a:lnTo>
                <a:lnTo>
                  <a:pt x="440575" y="0"/>
                </a:lnTo>
                <a:lnTo>
                  <a:pt x="3" y="814646"/>
                </a:lnTo>
                <a:lnTo>
                  <a:pt x="1" y="814646"/>
                </a:lnTo>
                <a:lnTo>
                  <a:pt x="1" y="814651"/>
                </a:lnTo>
                <a:lnTo>
                  <a:pt x="0" y="814652"/>
                </a:lnTo>
                <a:lnTo>
                  <a:pt x="1" y="814652"/>
                </a:lnTo>
                <a:lnTo>
                  <a:pt x="1" y="6608610"/>
                </a:lnTo>
                <a:lnTo>
                  <a:pt x="0" y="6608610"/>
                </a:lnTo>
                <a:lnTo>
                  <a:pt x="1" y="6608611"/>
                </a:lnTo>
                <a:lnTo>
                  <a:pt x="1" y="6608615"/>
                </a:lnTo>
                <a:lnTo>
                  <a:pt x="3" y="6608615"/>
                </a:lnTo>
                <a:lnTo>
                  <a:pt x="440575" y="7423262"/>
                </a:lnTo>
                <a:lnTo>
                  <a:pt x="881146" y="6608615"/>
                </a:lnTo>
                <a:lnTo>
                  <a:pt x="881150" y="6608615"/>
                </a:lnTo>
                <a:close/>
                <a:moveTo>
                  <a:pt x="840971" y="6472362"/>
                </a:moveTo>
                <a:lnTo>
                  <a:pt x="840967" y="6472362"/>
                </a:lnTo>
                <a:lnTo>
                  <a:pt x="440574" y="7248695"/>
                </a:lnTo>
                <a:lnTo>
                  <a:pt x="40181" y="6472362"/>
                </a:lnTo>
                <a:lnTo>
                  <a:pt x="40179" y="6472362"/>
                </a:lnTo>
                <a:lnTo>
                  <a:pt x="40179" y="6472359"/>
                </a:lnTo>
                <a:lnTo>
                  <a:pt x="40178" y="6472358"/>
                </a:lnTo>
                <a:lnTo>
                  <a:pt x="40179" y="6472358"/>
                </a:lnTo>
                <a:lnTo>
                  <a:pt x="40179" y="950903"/>
                </a:lnTo>
                <a:lnTo>
                  <a:pt x="40178" y="950903"/>
                </a:lnTo>
                <a:lnTo>
                  <a:pt x="40179" y="950902"/>
                </a:lnTo>
                <a:lnTo>
                  <a:pt x="40179" y="950897"/>
                </a:lnTo>
                <a:lnTo>
                  <a:pt x="40181" y="950897"/>
                </a:lnTo>
                <a:lnTo>
                  <a:pt x="440574" y="174566"/>
                </a:lnTo>
                <a:lnTo>
                  <a:pt x="840967" y="950897"/>
                </a:lnTo>
                <a:lnTo>
                  <a:pt x="840971" y="950897"/>
                </a:lnTo>
                <a:lnTo>
                  <a:pt x="840971" y="6472362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EACF76D-B1BF-4A7E-8A19-02CE77A57759}"/>
              </a:ext>
            </a:extLst>
          </p:cNvPr>
          <p:cNvSpPr/>
          <p:nvPr/>
        </p:nvSpPr>
        <p:spPr>
          <a:xfrm rot="5400000" flipH="1">
            <a:off x="3717925" y="3276601"/>
            <a:ext cx="668337" cy="4062412"/>
          </a:xfrm>
          <a:custGeom>
            <a:avLst/>
            <a:gdLst>
              <a:gd name="connsiteX0" fmla="*/ 881150 w 881150"/>
              <a:gd name="connsiteY0" fmla="*/ 6608615 h 7423262"/>
              <a:gd name="connsiteX1" fmla="*/ 881150 w 881150"/>
              <a:gd name="connsiteY1" fmla="*/ 814646 h 7423262"/>
              <a:gd name="connsiteX2" fmla="*/ 881146 w 881150"/>
              <a:gd name="connsiteY2" fmla="*/ 814646 h 7423262"/>
              <a:gd name="connsiteX3" fmla="*/ 440575 w 881150"/>
              <a:gd name="connsiteY3" fmla="*/ 0 h 7423262"/>
              <a:gd name="connsiteX4" fmla="*/ 3 w 881150"/>
              <a:gd name="connsiteY4" fmla="*/ 814646 h 7423262"/>
              <a:gd name="connsiteX5" fmla="*/ 1 w 881150"/>
              <a:gd name="connsiteY5" fmla="*/ 814646 h 7423262"/>
              <a:gd name="connsiteX6" fmla="*/ 1 w 881150"/>
              <a:gd name="connsiteY6" fmla="*/ 814651 h 7423262"/>
              <a:gd name="connsiteX7" fmla="*/ 0 w 881150"/>
              <a:gd name="connsiteY7" fmla="*/ 814652 h 7423262"/>
              <a:gd name="connsiteX8" fmla="*/ 1 w 881150"/>
              <a:gd name="connsiteY8" fmla="*/ 814652 h 7423262"/>
              <a:gd name="connsiteX9" fmla="*/ 1 w 881150"/>
              <a:gd name="connsiteY9" fmla="*/ 6608610 h 7423262"/>
              <a:gd name="connsiteX10" fmla="*/ 0 w 881150"/>
              <a:gd name="connsiteY10" fmla="*/ 6608610 h 7423262"/>
              <a:gd name="connsiteX11" fmla="*/ 1 w 881150"/>
              <a:gd name="connsiteY11" fmla="*/ 6608611 h 7423262"/>
              <a:gd name="connsiteX12" fmla="*/ 1 w 881150"/>
              <a:gd name="connsiteY12" fmla="*/ 6608615 h 7423262"/>
              <a:gd name="connsiteX13" fmla="*/ 3 w 881150"/>
              <a:gd name="connsiteY13" fmla="*/ 6608615 h 7423262"/>
              <a:gd name="connsiteX14" fmla="*/ 440575 w 881150"/>
              <a:gd name="connsiteY14" fmla="*/ 7423262 h 7423262"/>
              <a:gd name="connsiteX15" fmla="*/ 881146 w 881150"/>
              <a:gd name="connsiteY15" fmla="*/ 6608615 h 7423262"/>
              <a:gd name="connsiteX16" fmla="*/ 881150 w 881150"/>
              <a:gd name="connsiteY16" fmla="*/ 6608615 h 7423262"/>
              <a:gd name="connsiteX17" fmla="*/ 840971 w 881150"/>
              <a:gd name="connsiteY17" fmla="*/ 6472362 h 7423262"/>
              <a:gd name="connsiteX18" fmla="*/ 840967 w 881150"/>
              <a:gd name="connsiteY18" fmla="*/ 6472362 h 7423262"/>
              <a:gd name="connsiteX19" fmla="*/ 440574 w 881150"/>
              <a:gd name="connsiteY19" fmla="*/ 7248695 h 7423262"/>
              <a:gd name="connsiteX20" fmla="*/ 40181 w 881150"/>
              <a:gd name="connsiteY20" fmla="*/ 6472362 h 7423262"/>
              <a:gd name="connsiteX21" fmla="*/ 40179 w 881150"/>
              <a:gd name="connsiteY21" fmla="*/ 6472362 h 7423262"/>
              <a:gd name="connsiteX22" fmla="*/ 40179 w 881150"/>
              <a:gd name="connsiteY22" fmla="*/ 6472359 h 7423262"/>
              <a:gd name="connsiteX23" fmla="*/ 40178 w 881150"/>
              <a:gd name="connsiteY23" fmla="*/ 6472358 h 7423262"/>
              <a:gd name="connsiteX24" fmla="*/ 40179 w 881150"/>
              <a:gd name="connsiteY24" fmla="*/ 6472358 h 7423262"/>
              <a:gd name="connsiteX25" fmla="*/ 40179 w 881150"/>
              <a:gd name="connsiteY25" fmla="*/ 950903 h 7423262"/>
              <a:gd name="connsiteX26" fmla="*/ 40178 w 881150"/>
              <a:gd name="connsiteY26" fmla="*/ 950903 h 7423262"/>
              <a:gd name="connsiteX27" fmla="*/ 40179 w 881150"/>
              <a:gd name="connsiteY27" fmla="*/ 950902 h 7423262"/>
              <a:gd name="connsiteX28" fmla="*/ 40179 w 881150"/>
              <a:gd name="connsiteY28" fmla="*/ 950897 h 7423262"/>
              <a:gd name="connsiteX29" fmla="*/ 40181 w 881150"/>
              <a:gd name="connsiteY29" fmla="*/ 950897 h 7423262"/>
              <a:gd name="connsiteX30" fmla="*/ 440574 w 881150"/>
              <a:gd name="connsiteY30" fmla="*/ 174566 h 7423262"/>
              <a:gd name="connsiteX31" fmla="*/ 840967 w 881150"/>
              <a:gd name="connsiteY31" fmla="*/ 950897 h 7423262"/>
              <a:gd name="connsiteX32" fmla="*/ 840971 w 881150"/>
              <a:gd name="connsiteY32" fmla="*/ 950897 h 7423262"/>
              <a:gd name="connsiteX33" fmla="*/ 840971 w 881150"/>
              <a:gd name="connsiteY33" fmla="*/ 6472362 h 74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81150" h="7423262">
                <a:moveTo>
                  <a:pt x="881150" y="6608615"/>
                </a:moveTo>
                <a:lnTo>
                  <a:pt x="881150" y="814646"/>
                </a:lnTo>
                <a:lnTo>
                  <a:pt x="881146" y="814646"/>
                </a:lnTo>
                <a:lnTo>
                  <a:pt x="440575" y="0"/>
                </a:lnTo>
                <a:lnTo>
                  <a:pt x="3" y="814646"/>
                </a:lnTo>
                <a:lnTo>
                  <a:pt x="1" y="814646"/>
                </a:lnTo>
                <a:lnTo>
                  <a:pt x="1" y="814651"/>
                </a:lnTo>
                <a:lnTo>
                  <a:pt x="0" y="814652"/>
                </a:lnTo>
                <a:lnTo>
                  <a:pt x="1" y="814652"/>
                </a:lnTo>
                <a:lnTo>
                  <a:pt x="1" y="6608610"/>
                </a:lnTo>
                <a:lnTo>
                  <a:pt x="0" y="6608610"/>
                </a:lnTo>
                <a:lnTo>
                  <a:pt x="1" y="6608611"/>
                </a:lnTo>
                <a:lnTo>
                  <a:pt x="1" y="6608615"/>
                </a:lnTo>
                <a:lnTo>
                  <a:pt x="3" y="6608615"/>
                </a:lnTo>
                <a:lnTo>
                  <a:pt x="440575" y="7423262"/>
                </a:lnTo>
                <a:lnTo>
                  <a:pt x="881146" y="6608615"/>
                </a:lnTo>
                <a:lnTo>
                  <a:pt x="881150" y="6608615"/>
                </a:lnTo>
                <a:close/>
                <a:moveTo>
                  <a:pt x="840971" y="6472362"/>
                </a:moveTo>
                <a:lnTo>
                  <a:pt x="840967" y="6472362"/>
                </a:lnTo>
                <a:lnTo>
                  <a:pt x="440574" y="7248695"/>
                </a:lnTo>
                <a:lnTo>
                  <a:pt x="40181" y="6472362"/>
                </a:lnTo>
                <a:lnTo>
                  <a:pt x="40179" y="6472362"/>
                </a:lnTo>
                <a:lnTo>
                  <a:pt x="40179" y="6472359"/>
                </a:lnTo>
                <a:lnTo>
                  <a:pt x="40178" y="6472358"/>
                </a:lnTo>
                <a:lnTo>
                  <a:pt x="40179" y="6472358"/>
                </a:lnTo>
                <a:lnTo>
                  <a:pt x="40179" y="950903"/>
                </a:lnTo>
                <a:lnTo>
                  <a:pt x="40178" y="950903"/>
                </a:lnTo>
                <a:lnTo>
                  <a:pt x="40179" y="950902"/>
                </a:lnTo>
                <a:lnTo>
                  <a:pt x="40179" y="950897"/>
                </a:lnTo>
                <a:lnTo>
                  <a:pt x="40181" y="950897"/>
                </a:lnTo>
                <a:lnTo>
                  <a:pt x="440574" y="174566"/>
                </a:lnTo>
                <a:lnTo>
                  <a:pt x="840967" y="950897"/>
                </a:lnTo>
                <a:lnTo>
                  <a:pt x="840971" y="950897"/>
                </a:lnTo>
                <a:lnTo>
                  <a:pt x="840971" y="6472362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EC58359-2D90-4F10-A261-30C62FB31284}"/>
              </a:ext>
            </a:extLst>
          </p:cNvPr>
          <p:cNvSpPr/>
          <p:nvPr/>
        </p:nvSpPr>
        <p:spPr>
          <a:xfrm rot="5400000" flipH="1">
            <a:off x="7793832" y="3247231"/>
            <a:ext cx="666750" cy="4062413"/>
          </a:xfrm>
          <a:custGeom>
            <a:avLst/>
            <a:gdLst>
              <a:gd name="connsiteX0" fmla="*/ 881150 w 881150"/>
              <a:gd name="connsiteY0" fmla="*/ 6608615 h 7423262"/>
              <a:gd name="connsiteX1" fmla="*/ 881150 w 881150"/>
              <a:gd name="connsiteY1" fmla="*/ 814646 h 7423262"/>
              <a:gd name="connsiteX2" fmla="*/ 881146 w 881150"/>
              <a:gd name="connsiteY2" fmla="*/ 814646 h 7423262"/>
              <a:gd name="connsiteX3" fmla="*/ 440575 w 881150"/>
              <a:gd name="connsiteY3" fmla="*/ 0 h 7423262"/>
              <a:gd name="connsiteX4" fmla="*/ 3 w 881150"/>
              <a:gd name="connsiteY4" fmla="*/ 814646 h 7423262"/>
              <a:gd name="connsiteX5" fmla="*/ 1 w 881150"/>
              <a:gd name="connsiteY5" fmla="*/ 814646 h 7423262"/>
              <a:gd name="connsiteX6" fmla="*/ 1 w 881150"/>
              <a:gd name="connsiteY6" fmla="*/ 814651 h 7423262"/>
              <a:gd name="connsiteX7" fmla="*/ 0 w 881150"/>
              <a:gd name="connsiteY7" fmla="*/ 814652 h 7423262"/>
              <a:gd name="connsiteX8" fmla="*/ 1 w 881150"/>
              <a:gd name="connsiteY8" fmla="*/ 814652 h 7423262"/>
              <a:gd name="connsiteX9" fmla="*/ 1 w 881150"/>
              <a:gd name="connsiteY9" fmla="*/ 6608610 h 7423262"/>
              <a:gd name="connsiteX10" fmla="*/ 0 w 881150"/>
              <a:gd name="connsiteY10" fmla="*/ 6608610 h 7423262"/>
              <a:gd name="connsiteX11" fmla="*/ 1 w 881150"/>
              <a:gd name="connsiteY11" fmla="*/ 6608611 h 7423262"/>
              <a:gd name="connsiteX12" fmla="*/ 1 w 881150"/>
              <a:gd name="connsiteY12" fmla="*/ 6608615 h 7423262"/>
              <a:gd name="connsiteX13" fmla="*/ 3 w 881150"/>
              <a:gd name="connsiteY13" fmla="*/ 6608615 h 7423262"/>
              <a:gd name="connsiteX14" fmla="*/ 440575 w 881150"/>
              <a:gd name="connsiteY14" fmla="*/ 7423262 h 7423262"/>
              <a:gd name="connsiteX15" fmla="*/ 881146 w 881150"/>
              <a:gd name="connsiteY15" fmla="*/ 6608615 h 7423262"/>
              <a:gd name="connsiteX16" fmla="*/ 881150 w 881150"/>
              <a:gd name="connsiteY16" fmla="*/ 6608615 h 7423262"/>
              <a:gd name="connsiteX17" fmla="*/ 840971 w 881150"/>
              <a:gd name="connsiteY17" fmla="*/ 6472362 h 7423262"/>
              <a:gd name="connsiteX18" fmla="*/ 840967 w 881150"/>
              <a:gd name="connsiteY18" fmla="*/ 6472362 h 7423262"/>
              <a:gd name="connsiteX19" fmla="*/ 440574 w 881150"/>
              <a:gd name="connsiteY19" fmla="*/ 7248695 h 7423262"/>
              <a:gd name="connsiteX20" fmla="*/ 40181 w 881150"/>
              <a:gd name="connsiteY20" fmla="*/ 6472362 h 7423262"/>
              <a:gd name="connsiteX21" fmla="*/ 40179 w 881150"/>
              <a:gd name="connsiteY21" fmla="*/ 6472362 h 7423262"/>
              <a:gd name="connsiteX22" fmla="*/ 40179 w 881150"/>
              <a:gd name="connsiteY22" fmla="*/ 6472359 h 7423262"/>
              <a:gd name="connsiteX23" fmla="*/ 40178 w 881150"/>
              <a:gd name="connsiteY23" fmla="*/ 6472358 h 7423262"/>
              <a:gd name="connsiteX24" fmla="*/ 40179 w 881150"/>
              <a:gd name="connsiteY24" fmla="*/ 6472358 h 7423262"/>
              <a:gd name="connsiteX25" fmla="*/ 40179 w 881150"/>
              <a:gd name="connsiteY25" fmla="*/ 950903 h 7423262"/>
              <a:gd name="connsiteX26" fmla="*/ 40178 w 881150"/>
              <a:gd name="connsiteY26" fmla="*/ 950903 h 7423262"/>
              <a:gd name="connsiteX27" fmla="*/ 40179 w 881150"/>
              <a:gd name="connsiteY27" fmla="*/ 950902 h 7423262"/>
              <a:gd name="connsiteX28" fmla="*/ 40179 w 881150"/>
              <a:gd name="connsiteY28" fmla="*/ 950897 h 7423262"/>
              <a:gd name="connsiteX29" fmla="*/ 40181 w 881150"/>
              <a:gd name="connsiteY29" fmla="*/ 950897 h 7423262"/>
              <a:gd name="connsiteX30" fmla="*/ 440574 w 881150"/>
              <a:gd name="connsiteY30" fmla="*/ 174566 h 7423262"/>
              <a:gd name="connsiteX31" fmla="*/ 840967 w 881150"/>
              <a:gd name="connsiteY31" fmla="*/ 950897 h 7423262"/>
              <a:gd name="connsiteX32" fmla="*/ 840971 w 881150"/>
              <a:gd name="connsiteY32" fmla="*/ 950897 h 7423262"/>
              <a:gd name="connsiteX33" fmla="*/ 840971 w 881150"/>
              <a:gd name="connsiteY33" fmla="*/ 6472362 h 74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81150" h="7423262">
                <a:moveTo>
                  <a:pt x="881150" y="6608615"/>
                </a:moveTo>
                <a:lnTo>
                  <a:pt x="881150" y="814646"/>
                </a:lnTo>
                <a:lnTo>
                  <a:pt x="881146" y="814646"/>
                </a:lnTo>
                <a:lnTo>
                  <a:pt x="440575" y="0"/>
                </a:lnTo>
                <a:lnTo>
                  <a:pt x="3" y="814646"/>
                </a:lnTo>
                <a:lnTo>
                  <a:pt x="1" y="814646"/>
                </a:lnTo>
                <a:lnTo>
                  <a:pt x="1" y="814651"/>
                </a:lnTo>
                <a:lnTo>
                  <a:pt x="0" y="814652"/>
                </a:lnTo>
                <a:lnTo>
                  <a:pt x="1" y="814652"/>
                </a:lnTo>
                <a:lnTo>
                  <a:pt x="1" y="6608610"/>
                </a:lnTo>
                <a:lnTo>
                  <a:pt x="0" y="6608610"/>
                </a:lnTo>
                <a:lnTo>
                  <a:pt x="1" y="6608611"/>
                </a:lnTo>
                <a:lnTo>
                  <a:pt x="1" y="6608615"/>
                </a:lnTo>
                <a:lnTo>
                  <a:pt x="3" y="6608615"/>
                </a:lnTo>
                <a:lnTo>
                  <a:pt x="440575" y="7423262"/>
                </a:lnTo>
                <a:lnTo>
                  <a:pt x="881146" y="6608615"/>
                </a:lnTo>
                <a:lnTo>
                  <a:pt x="881150" y="6608615"/>
                </a:lnTo>
                <a:close/>
                <a:moveTo>
                  <a:pt x="840971" y="6472362"/>
                </a:moveTo>
                <a:lnTo>
                  <a:pt x="840967" y="6472362"/>
                </a:lnTo>
                <a:lnTo>
                  <a:pt x="440574" y="7248695"/>
                </a:lnTo>
                <a:lnTo>
                  <a:pt x="40181" y="6472362"/>
                </a:lnTo>
                <a:lnTo>
                  <a:pt x="40179" y="6472362"/>
                </a:lnTo>
                <a:lnTo>
                  <a:pt x="40179" y="6472359"/>
                </a:lnTo>
                <a:lnTo>
                  <a:pt x="40178" y="6472358"/>
                </a:lnTo>
                <a:lnTo>
                  <a:pt x="40179" y="6472358"/>
                </a:lnTo>
                <a:lnTo>
                  <a:pt x="40179" y="950903"/>
                </a:lnTo>
                <a:lnTo>
                  <a:pt x="40178" y="950903"/>
                </a:lnTo>
                <a:lnTo>
                  <a:pt x="40179" y="950902"/>
                </a:lnTo>
                <a:lnTo>
                  <a:pt x="40179" y="950897"/>
                </a:lnTo>
                <a:lnTo>
                  <a:pt x="40181" y="950897"/>
                </a:lnTo>
                <a:lnTo>
                  <a:pt x="440574" y="174566"/>
                </a:lnTo>
                <a:lnTo>
                  <a:pt x="840967" y="950897"/>
                </a:lnTo>
                <a:lnTo>
                  <a:pt x="840971" y="950897"/>
                </a:lnTo>
                <a:lnTo>
                  <a:pt x="840971" y="6472362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7110281-C34D-41D2-A7BA-DF8639CBDA32}"/>
              </a:ext>
            </a:extLst>
          </p:cNvPr>
          <p:cNvSpPr/>
          <p:nvPr/>
        </p:nvSpPr>
        <p:spPr>
          <a:xfrm rot="16200000">
            <a:off x="5529266" y="1686329"/>
            <a:ext cx="585926" cy="1162974"/>
          </a:xfrm>
          <a:custGeom>
            <a:avLst/>
            <a:gdLst>
              <a:gd name="connsiteX0" fmla="*/ 4439 w 585926"/>
              <a:gd name="connsiteY0" fmla="*/ 0 h 1162974"/>
              <a:gd name="connsiteX1" fmla="*/ 585926 w 585926"/>
              <a:gd name="connsiteY1" fmla="*/ 581487 h 1162974"/>
              <a:gd name="connsiteX2" fmla="*/ 4439 w 585926"/>
              <a:gd name="connsiteY2" fmla="*/ 1162974 h 1162974"/>
              <a:gd name="connsiteX3" fmla="*/ 0 w 585926"/>
              <a:gd name="connsiteY3" fmla="*/ 1162527 h 1162974"/>
              <a:gd name="connsiteX4" fmla="*/ 0 w 585926"/>
              <a:gd name="connsiteY4" fmla="*/ 448 h 1162974"/>
              <a:gd name="connsiteX5" fmla="*/ 4439 w 585926"/>
              <a:gd name="connsiteY5" fmla="*/ 0 h 1162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5926" h="1162974">
                <a:moveTo>
                  <a:pt x="4439" y="0"/>
                </a:moveTo>
                <a:cubicBezTo>
                  <a:pt x="325585" y="0"/>
                  <a:pt x="585926" y="260341"/>
                  <a:pt x="585926" y="581487"/>
                </a:cubicBezTo>
                <a:cubicBezTo>
                  <a:pt x="585926" y="902633"/>
                  <a:pt x="325585" y="1162974"/>
                  <a:pt x="4439" y="1162974"/>
                </a:cubicBezTo>
                <a:lnTo>
                  <a:pt x="0" y="1162527"/>
                </a:lnTo>
                <a:lnTo>
                  <a:pt x="0" y="448"/>
                </a:lnTo>
                <a:lnTo>
                  <a:pt x="4439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9DCD48A-09C6-4080-859E-D132F85B01EE}"/>
              </a:ext>
            </a:extLst>
          </p:cNvPr>
          <p:cNvGrpSpPr>
            <a:grpSpLocks/>
          </p:cNvGrpSpPr>
          <p:nvPr/>
        </p:nvGrpSpPr>
        <p:grpSpPr bwMode="auto">
          <a:xfrm>
            <a:off x="5240338" y="2003425"/>
            <a:ext cx="1163637" cy="1079500"/>
            <a:chOff x="2468443" y="1809549"/>
            <a:chExt cx="1162079" cy="1080133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81CC562-4DE0-4EA3-959F-5221496706F9}"/>
                </a:ext>
              </a:extLst>
            </p:cNvPr>
            <p:cNvSpPr/>
            <p:nvPr/>
          </p:nvSpPr>
          <p:spPr>
            <a:xfrm rot="16200000">
              <a:off x="2761183" y="2020342"/>
              <a:ext cx="576600" cy="1162079"/>
            </a:xfrm>
            <a:custGeom>
              <a:avLst/>
              <a:gdLst>
                <a:gd name="connsiteX0" fmla="*/ 577048 w 577048"/>
                <a:gd name="connsiteY0" fmla="*/ 0 h 1162079"/>
                <a:gd name="connsiteX1" fmla="*/ 577048 w 577048"/>
                <a:gd name="connsiteY1" fmla="*/ 1162079 h 1162079"/>
                <a:gd name="connsiteX2" fmla="*/ 464297 w 577048"/>
                <a:gd name="connsiteY2" fmla="*/ 1150712 h 1162079"/>
                <a:gd name="connsiteX3" fmla="*/ 0 w 577048"/>
                <a:gd name="connsiteY3" fmla="*/ 581039 h 1162079"/>
                <a:gd name="connsiteX4" fmla="*/ 464297 w 577048"/>
                <a:gd name="connsiteY4" fmla="*/ 11366 h 1162079"/>
                <a:gd name="connsiteX5" fmla="*/ 577048 w 577048"/>
                <a:gd name="connsiteY5" fmla="*/ 0 h 1162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7048" h="1162079">
                  <a:moveTo>
                    <a:pt x="577048" y="0"/>
                  </a:moveTo>
                  <a:lnTo>
                    <a:pt x="577048" y="1162079"/>
                  </a:lnTo>
                  <a:lnTo>
                    <a:pt x="464297" y="1150712"/>
                  </a:lnTo>
                  <a:cubicBezTo>
                    <a:pt x="199323" y="1096491"/>
                    <a:pt x="0" y="862042"/>
                    <a:pt x="0" y="581039"/>
                  </a:cubicBezTo>
                  <a:cubicBezTo>
                    <a:pt x="0" y="300036"/>
                    <a:pt x="199323" y="65587"/>
                    <a:pt x="464297" y="11366"/>
                  </a:cubicBezTo>
                  <a:lnTo>
                    <a:pt x="577048" y="0"/>
                  </a:lnTo>
                  <a:close/>
                </a:path>
              </a:pathLst>
            </a:custGeom>
            <a:solidFill>
              <a:srgbClr val="C00000"/>
            </a:solidFill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B1353C6-DEF0-4676-8DE6-6BC11A7F0659}"/>
                </a:ext>
              </a:extLst>
            </p:cNvPr>
            <p:cNvSpPr/>
            <p:nvPr/>
          </p:nvSpPr>
          <p:spPr>
            <a:xfrm>
              <a:off x="2518330" y="1809549"/>
              <a:ext cx="1062303" cy="103457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46C7CC5-79CF-4E27-BDD4-1773B19BABAE}"/>
              </a:ext>
            </a:extLst>
          </p:cNvPr>
          <p:cNvSpPr/>
          <p:nvPr/>
        </p:nvSpPr>
        <p:spPr>
          <a:xfrm flipH="1">
            <a:off x="5648325" y="2233613"/>
            <a:ext cx="468313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62AC255-B745-40F3-895D-420960DC4A84}"/>
              </a:ext>
            </a:extLst>
          </p:cNvPr>
          <p:cNvSpPr/>
          <p:nvPr/>
        </p:nvSpPr>
        <p:spPr>
          <a:xfrm flipH="1">
            <a:off x="5649913" y="2271713"/>
            <a:ext cx="468312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73F8919-EA5B-4322-AACF-63CC4A3AF2B3}"/>
              </a:ext>
            </a:extLst>
          </p:cNvPr>
          <p:cNvSpPr/>
          <p:nvPr/>
        </p:nvSpPr>
        <p:spPr>
          <a:xfrm flipH="1">
            <a:off x="5592763" y="2252663"/>
            <a:ext cx="468312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F732FE-6911-4252-824F-DA92FF4EEC35}"/>
              </a:ext>
            </a:extLst>
          </p:cNvPr>
          <p:cNvSpPr/>
          <p:nvPr/>
        </p:nvSpPr>
        <p:spPr>
          <a:xfrm flipH="1">
            <a:off x="5592763" y="2281238"/>
            <a:ext cx="468312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2D04EDC-EE30-4276-BA7D-21157D387C3F}"/>
              </a:ext>
            </a:extLst>
          </p:cNvPr>
          <p:cNvSpPr/>
          <p:nvPr/>
        </p:nvSpPr>
        <p:spPr>
          <a:xfrm flipH="1">
            <a:off x="5603875" y="2203450"/>
            <a:ext cx="468313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815075B-F854-4CAA-A5E0-035DAC857414}"/>
              </a:ext>
            </a:extLst>
          </p:cNvPr>
          <p:cNvSpPr/>
          <p:nvPr/>
        </p:nvSpPr>
        <p:spPr>
          <a:xfrm flipH="1">
            <a:off x="5614988" y="2241550"/>
            <a:ext cx="468312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06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177A931-DA66-4FFD-8397-6DF9BAC59216}"/>
              </a:ext>
            </a:extLst>
          </p:cNvPr>
          <p:cNvSpPr/>
          <p:nvPr/>
        </p:nvSpPr>
        <p:spPr>
          <a:xfrm flipH="1">
            <a:off x="5619750" y="2233613"/>
            <a:ext cx="468313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08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340E71C-6648-433E-80B1-89BDC5947777}"/>
              </a:ext>
            </a:extLst>
          </p:cNvPr>
          <p:cNvSpPr/>
          <p:nvPr/>
        </p:nvSpPr>
        <p:spPr>
          <a:xfrm flipH="1">
            <a:off x="5680075" y="2216150"/>
            <a:ext cx="468313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09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209A7FF-BBF0-4F32-970E-BC24315476BB}"/>
              </a:ext>
            </a:extLst>
          </p:cNvPr>
          <p:cNvSpPr/>
          <p:nvPr/>
        </p:nvSpPr>
        <p:spPr>
          <a:xfrm flipH="1">
            <a:off x="5619750" y="2212975"/>
            <a:ext cx="468313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10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87F1645-38E1-43B3-A1A9-1FAE4E0A5D56}"/>
              </a:ext>
            </a:extLst>
          </p:cNvPr>
          <p:cNvSpPr/>
          <p:nvPr/>
        </p:nvSpPr>
        <p:spPr>
          <a:xfrm rot="5400000" flipH="1">
            <a:off x="5396707" y="-2301082"/>
            <a:ext cx="939800" cy="10520363"/>
          </a:xfrm>
          <a:custGeom>
            <a:avLst/>
            <a:gdLst>
              <a:gd name="connsiteX0" fmla="*/ 881150 w 881150"/>
              <a:gd name="connsiteY0" fmla="*/ 6608615 h 7423262"/>
              <a:gd name="connsiteX1" fmla="*/ 881150 w 881150"/>
              <a:gd name="connsiteY1" fmla="*/ 814646 h 7423262"/>
              <a:gd name="connsiteX2" fmla="*/ 881146 w 881150"/>
              <a:gd name="connsiteY2" fmla="*/ 814646 h 7423262"/>
              <a:gd name="connsiteX3" fmla="*/ 440575 w 881150"/>
              <a:gd name="connsiteY3" fmla="*/ 0 h 7423262"/>
              <a:gd name="connsiteX4" fmla="*/ 3 w 881150"/>
              <a:gd name="connsiteY4" fmla="*/ 814646 h 7423262"/>
              <a:gd name="connsiteX5" fmla="*/ 1 w 881150"/>
              <a:gd name="connsiteY5" fmla="*/ 814646 h 7423262"/>
              <a:gd name="connsiteX6" fmla="*/ 1 w 881150"/>
              <a:gd name="connsiteY6" fmla="*/ 814651 h 7423262"/>
              <a:gd name="connsiteX7" fmla="*/ 0 w 881150"/>
              <a:gd name="connsiteY7" fmla="*/ 814652 h 7423262"/>
              <a:gd name="connsiteX8" fmla="*/ 1 w 881150"/>
              <a:gd name="connsiteY8" fmla="*/ 814652 h 7423262"/>
              <a:gd name="connsiteX9" fmla="*/ 1 w 881150"/>
              <a:gd name="connsiteY9" fmla="*/ 6608610 h 7423262"/>
              <a:gd name="connsiteX10" fmla="*/ 0 w 881150"/>
              <a:gd name="connsiteY10" fmla="*/ 6608610 h 7423262"/>
              <a:gd name="connsiteX11" fmla="*/ 1 w 881150"/>
              <a:gd name="connsiteY11" fmla="*/ 6608611 h 7423262"/>
              <a:gd name="connsiteX12" fmla="*/ 1 w 881150"/>
              <a:gd name="connsiteY12" fmla="*/ 6608615 h 7423262"/>
              <a:gd name="connsiteX13" fmla="*/ 3 w 881150"/>
              <a:gd name="connsiteY13" fmla="*/ 6608615 h 7423262"/>
              <a:gd name="connsiteX14" fmla="*/ 440575 w 881150"/>
              <a:gd name="connsiteY14" fmla="*/ 7423262 h 7423262"/>
              <a:gd name="connsiteX15" fmla="*/ 881146 w 881150"/>
              <a:gd name="connsiteY15" fmla="*/ 6608615 h 7423262"/>
              <a:gd name="connsiteX16" fmla="*/ 881150 w 881150"/>
              <a:gd name="connsiteY16" fmla="*/ 6608615 h 7423262"/>
              <a:gd name="connsiteX17" fmla="*/ 840971 w 881150"/>
              <a:gd name="connsiteY17" fmla="*/ 6472362 h 7423262"/>
              <a:gd name="connsiteX18" fmla="*/ 840967 w 881150"/>
              <a:gd name="connsiteY18" fmla="*/ 6472362 h 7423262"/>
              <a:gd name="connsiteX19" fmla="*/ 440574 w 881150"/>
              <a:gd name="connsiteY19" fmla="*/ 7248695 h 7423262"/>
              <a:gd name="connsiteX20" fmla="*/ 40181 w 881150"/>
              <a:gd name="connsiteY20" fmla="*/ 6472362 h 7423262"/>
              <a:gd name="connsiteX21" fmla="*/ 40179 w 881150"/>
              <a:gd name="connsiteY21" fmla="*/ 6472362 h 7423262"/>
              <a:gd name="connsiteX22" fmla="*/ 40179 w 881150"/>
              <a:gd name="connsiteY22" fmla="*/ 6472359 h 7423262"/>
              <a:gd name="connsiteX23" fmla="*/ 40178 w 881150"/>
              <a:gd name="connsiteY23" fmla="*/ 6472358 h 7423262"/>
              <a:gd name="connsiteX24" fmla="*/ 40179 w 881150"/>
              <a:gd name="connsiteY24" fmla="*/ 6472358 h 7423262"/>
              <a:gd name="connsiteX25" fmla="*/ 40179 w 881150"/>
              <a:gd name="connsiteY25" fmla="*/ 950903 h 7423262"/>
              <a:gd name="connsiteX26" fmla="*/ 40178 w 881150"/>
              <a:gd name="connsiteY26" fmla="*/ 950903 h 7423262"/>
              <a:gd name="connsiteX27" fmla="*/ 40179 w 881150"/>
              <a:gd name="connsiteY27" fmla="*/ 950902 h 7423262"/>
              <a:gd name="connsiteX28" fmla="*/ 40179 w 881150"/>
              <a:gd name="connsiteY28" fmla="*/ 950897 h 7423262"/>
              <a:gd name="connsiteX29" fmla="*/ 40181 w 881150"/>
              <a:gd name="connsiteY29" fmla="*/ 950897 h 7423262"/>
              <a:gd name="connsiteX30" fmla="*/ 440574 w 881150"/>
              <a:gd name="connsiteY30" fmla="*/ 174566 h 7423262"/>
              <a:gd name="connsiteX31" fmla="*/ 840967 w 881150"/>
              <a:gd name="connsiteY31" fmla="*/ 950897 h 7423262"/>
              <a:gd name="connsiteX32" fmla="*/ 840971 w 881150"/>
              <a:gd name="connsiteY32" fmla="*/ 950897 h 7423262"/>
              <a:gd name="connsiteX33" fmla="*/ 840971 w 881150"/>
              <a:gd name="connsiteY33" fmla="*/ 6472362 h 74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81150" h="7423262">
                <a:moveTo>
                  <a:pt x="881150" y="6608615"/>
                </a:moveTo>
                <a:lnTo>
                  <a:pt x="881150" y="814646"/>
                </a:lnTo>
                <a:lnTo>
                  <a:pt x="881146" y="814646"/>
                </a:lnTo>
                <a:lnTo>
                  <a:pt x="440575" y="0"/>
                </a:lnTo>
                <a:lnTo>
                  <a:pt x="3" y="814646"/>
                </a:lnTo>
                <a:lnTo>
                  <a:pt x="1" y="814646"/>
                </a:lnTo>
                <a:lnTo>
                  <a:pt x="1" y="814651"/>
                </a:lnTo>
                <a:lnTo>
                  <a:pt x="0" y="814652"/>
                </a:lnTo>
                <a:lnTo>
                  <a:pt x="1" y="814652"/>
                </a:lnTo>
                <a:lnTo>
                  <a:pt x="1" y="6608610"/>
                </a:lnTo>
                <a:lnTo>
                  <a:pt x="0" y="6608610"/>
                </a:lnTo>
                <a:lnTo>
                  <a:pt x="1" y="6608611"/>
                </a:lnTo>
                <a:lnTo>
                  <a:pt x="1" y="6608615"/>
                </a:lnTo>
                <a:lnTo>
                  <a:pt x="3" y="6608615"/>
                </a:lnTo>
                <a:lnTo>
                  <a:pt x="440575" y="7423262"/>
                </a:lnTo>
                <a:lnTo>
                  <a:pt x="881146" y="6608615"/>
                </a:lnTo>
                <a:lnTo>
                  <a:pt x="881150" y="6608615"/>
                </a:lnTo>
                <a:close/>
                <a:moveTo>
                  <a:pt x="840971" y="6472362"/>
                </a:moveTo>
                <a:lnTo>
                  <a:pt x="840967" y="6472362"/>
                </a:lnTo>
                <a:lnTo>
                  <a:pt x="440574" y="7248695"/>
                </a:lnTo>
                <a:lnTo>
                  <a:pt x="40181" y="6472362"/>
                </a:lnTo>
                <a:lnTo>
                  <a:pt x="40179" y="6472362"/>
                </a:lnTo>
                <a:lnTo>
                  <a:pt x="40179" y="6472359"/>
                </a:lnTo>
                <a:lnTo>
                  <a:pt x="40178" y="6472358"/>
                </a:lnTo>
                <a:lnTo>
                  <a:pt x="40179" y="6472358"/>
                </a:lnTo>
                <a:lnTo>
                  <a:pt x="40179" y="950903"/>
                </a:lnTo>
                <a:lnTo>
                  <a:pt x="40178" y="950903"/>
                </a:lnTo>
                <a:lnTo>
                  <a:pt x="40179" y="950902"/>
                </a:lnTo>
                <a:lnTo>
                  <a:pt x="40179" y="950897"/>
                </a:lnTo>
                <a:lnTo>
                  <a:pt x="40181" y="950897"/>
                </a:lnTo>
                <a:lnTo>
                  <a:pt x="440574" y="174566"/>
                </a:lnTo>
                <a:lnTo>
                  <a:pt x="840967" y="950897"/>
                </a:lnTo>
                <a:lnTo>
                  <a:pt x="840971" y="950897"/>
                </a:lnTo>
                <a:lnTo>
                  <a:pt x="840971" y="6472362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FA2B59-F041-4A20-AEA4-7B4B89C46238}"/>
              </a:ext>
            </a:extLst>
          </p:cNvPr>
          <p:cNvSpPr txBox="1"/>
          <p:nvPr/>
        </p:nvSpPr>
        <p:spPr>
          <a:xfrm>
            <a:off x="1566077" y="2675264"/>
            <a:ext cx="8989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CC9900"/>
                </a:solidFill>
              </a:rPr>
              <a:t>নিমের হাওয়া ভালো কারা বলেন?</a:t>
            </a:r>
            <a:endParaRPr lang="en-US" sz="2800" dirty="0">
              <a:solidFill>
                <a:srgbClr val="CC99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D27FBA-88E8-4F8B-B22B-47165CE5956C}"/>
              </a:ext>
            </a:extLst>
          </p:cNvPr>
          <p:cNvSpPr txBox="1"/>
          <p:nvPr/>
        </p:nvSpPr>
        <p:spPr>
          <a:xfrm>
            <a:off x="2550695" y="4078717"/>
            <a:ext cx="3208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CC9900"/>
                </a:solidFill>
              </a:rPr>
              <a:t>ক)জ্ঞানীরা</a:t>
            </a:r>
            <a:endParaRPr lang="en-US" sz="2400" dirty="0">
              <a:solidFill>
                <a:srgbClr val="CC9900"/>
              </a:solidFill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7468D53-6069-4A22-B959-CB9F97AB89A7}"/>
              </a:ext>
            </a:extLst>
          </p:cNvPr>
          <p:cNvGrpSpPr/>
          <p:nvPr/>
        </p:nvGrpSpPr>
        <p:grpSpPr>
          <a:xfrm>
            <a:off x="2082649" y="4977510"/>
            <a:ext cx="3938888" cy="639765"/>
            <a:chOff x="2743201" y="2476869"/>
            <a:chExt cx="4776183" cy="727970"/>
          </a:xfrm>
          <a:solidFill>
            <a:srgbClr val="009900"/>
          </a:solidFill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98F03F8-8C19-493F-8BAA-FDE1359C6139}"/>
                </a:ext>
              </a:extLst>
            </p:cNvPr>
            <p:cNvSpPr/>
            <p:nvPr/>
          </p:nvSpPr>
          <p:spPr>
            <a:xfrm>
              <a:off x="3471169" y="2476870"/>
              <a:ext cx="3320248" cy="7279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C9B09D8C-3628-45D3-B66C-30983E6C16F4}"/>
                </a:ext>
              </a:extLst>
            </p:cNvPr>
            <p:cNvSpPr/>
            <p:nvPr/>
          </p:nvSpPr>
          <p:spPr>
            <a:xfrm rot="16200000">
              <a:off x="2743203" y="2476867"/>
              <a:ext cx="727968" cy="72797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226DC60C-871B-44A8-ABDD-7B1CAA7C698A}"/>
                </a:ext>
              </a:extLst>
            </p:cNvPr>
            <p:cNvSpPr/>
            <p:nvPr/>
          </p:nvSpPr>
          <p:spPr>
            <a:xfrm rot="5400000" flipH="1">
              <a:off x="6791415" y="2476869"/>
              <a:ext cx="727968" cy="72797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1E4F84F-41E1-4F59-AA43-AB8FCD5CA3E1}"/>
              </a:ext>
            </a:extLst>
          </p:cNvPr>
          <p:cNvSpPr txBox="1"/>
          <p:nvPr/>
        </p:nvSpPr>
        <p:spPr>
          <a:xfrm>
            <a:off x="6690483" y="4064447"/>
            <a:ext cx="2882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CC9900"/>
                </a:solidFill>
              </a:rPr>
              <a:t>খ)মূর্খরা</a:t>
            </a:r>
            <a:endParaRPr lang="en-US" sz="2400" dirty="0">
              <a:solidFill>
                <a:srgbClr val="CC99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60C59F-5695-4F8E-8AE6-9F44B806AB01}"/>
              </a:ext>
            </a:extLst>
          </p:cNvPr>
          <p:cNvSpPr txBox="1"/>
          <p:nvPr/>
        </p:nvSpPr>
        <p:spPr>
          <a:xfrm>
            <a:off x="2550695" y="5124450"/>
            <a:ext cx="2877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>
                <a:solidFill>
                  <a:srgbClr val="CC9900"/>
                </a:solidFill>
              </a:rPr>
              <a:t>গ)</a:t>
            </a:r>
            <a:r>
              <a:rPr lang="bn-BD" sz="2400" dirty="0">
                <a:solidFill>
                  <a:srgbClr val="CC9900"/>
                </a:solidFill>
              </a:rPr>
              <a:t>বিজ্ঞরা</a:t>
            </a:r>
            <a:endParaRPr lang="en-US" sz="2000" dirty="0">
              <a:solidFill>
                <a:srgbClr val="CC99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A89F274-E6D9-4B50-838D-D2094ED267A3}"/>
              </a:ext>
            </a:extLst>
          </p:cNvPr>
          <p:cNvSpPr txBox="1"/>
          <p:nvPr/>
        </p:nvSpPr>
        <p:spPr>
          <a:xfrm>
            <a:off x="6679933" y="5124450"/>
            <a:ext cx="3051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CC9900"/>
                </a:solidFill>
              </a:rPr>
              <a:t>ঘ)রোগীরা</a:t>
            </a:r>
            <a:endParaRPr lang="en-US" sz="2400" dirty="0">
              <a:solidFill>
                <a:srgbClr val="CC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212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0"/>
                            </p:stCondLst>
                            <p:childTnLst>
                              <p:par>
                                <p:cTn id="7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17" presetClass="exit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7" presetClass="exit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7" presetClass="exit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7" presetClass="exit" presetSubtype="1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7" presetClass="exit" presetSubtype="1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7" presetClass="exit" presetSubtype="1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7" presetClass="exit" presetSubtype="1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7" presetClass="exit" presetSubtype="1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7" presetClass="exit" presetSubtype="1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7" presetClass="exit" presetSubtype="1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3" grpId="0"/>
      <p:bldP spid="4" grpId="0"/>
      <p:bldP spid="5" grpId="0"/>
      <p:bldP spid="6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9BF89E2-67A7-40EF-A486-C4AD5F9263D5}"/>
              </a:ext>
            </a:extLst>
          </p:cNvPr>
          <p:cNvSpPr/>
          <p:nvPr/>
        </p:nvSpPr>
        <p:spPr>
          <a:xfrm>
            <a:off x="167987" y="125835"/>
            <a:ext cx="11897301" cy="6606330"/>
          </a:xfrm>
          <a:prstGeom prst="roundRect">
            <a:avLst>
              <a:gd name="adj" fmla="val 2826"/>
            </a:avLst>
          </a:prstGeom>
          <a:solidFill>
            <a:schemeClr val="tx1">
              <a:lumMod val="85000"/>
              <a:lumOff val="15000"/>
            </a:schemeClr>
          </a:solidFill>
          <a:ln w="76200"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B67985-2E03-4758-B280-E78E48E7E4E9}"/>
              </a:ext>
            </a:extLst>
          </p:cNvPr>
          <p:cNvSpPr/>
          <p:nvPr/>
        </p:nvSpPr>
        <p:spPr>
          <a:xfrm flipH="1">
            <a:off x="5654675" y="2271713"/>
            <a:ext cx="468313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07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49A6EC9-1EA8-48B9-A035-2ABE1E17DFD8}"/>
              </a:ext>
            </a:extLst>
          </p:cNvPr>
          <p:cNvSpPr/>
          <p:nvPr/>
        </p:nvSpPr>
        <p:spPr>
          <a:xfrm rot="5400000" flipH="1">
            <a:off x="3724275" y="2197101"/>
            <a:ext cx="668337" cy="4075112"/>
          </a:xfrm>
          <a:custGeom>
            <a:avLst/>
            <a:gdLst>
              <a:gd name="connsiteX0" fmla="*/ 881150 w 881150"/>
              <a:gd name="connsiteY0" fmla="*/ 6608615 h 7423262"/>
              <a:gd name="connsiteX1" fmla="*/ 881150 w 881150"/>
              <a:gd name="connsiteY1" fmla="*/ 814646 h 7423262"/>
              <a:gd name="connsiteX2" fmla="*/ 881146 w 881150"/>
              <a:gd name="connsiteY2" fmla="*/ 814646 h 7423262"/>
              <a:gd name="connsiteX3" fmla="*/ 440575 w 881150"/>
              <a:gd name="connsiteY3" fmla="*/ 0 h 7423262"/>
              <a:gd name="connsiteX4" fmla="*/ 3 w 881150"/>
              <a:gd name="connsiteY4" fmla="*/ 814646 h 7423262"/>
              <a:gd name="connsiteX5" fmla="*/ 1 w 881150"/>
              <a:gd name="connsiteY5" fmla="*/ 814646 h 7423262"/>
              <a:gd name="connsiteX6" fmla="*/ 1 w 881150"/>
              <a:gd name="connsiteY6" fmla="*/ 814651 h 7423262"/>
              <a:gd name="connsiteX7" fmla="*/ 0 w 881150"/>
              <a:gd name="connsiteY7" fmla="*/ 814652 h 7423262"/>
              <a:gd name="connsiteX8" fmla="*/ 1 w 881150"/>
              <a:gd name="connsiteY8" fmla="*/ 814652 h 7423262"/>
              <a:gd name="connsiteX9" fmla="*/ 1 w 881150"/>
              <a:gd name="connsiteY9" fmla="*/ 6608610 h 7423262"/>
              <a:gd name="connsiteX10" fmla="*/ 0 w 881150"/>
              <a:gd name="connsiteY10" fmla="*/ 6608610 h 7423262"/>
              <a:gd name="connsiteX11" fmla="*/ 1 w 881150"/>
              <a:gd name="connsiteY11" fmla="*/ 6608611 h 7423262"/>
              <a:gd name="connsiteX12" fmla="*/ 1 w 881150"/>
              <a:gd name="connsiteY12" fmla="*/ 6608615 h 7423262"/>
              <a:gd name="connsiteX13" fmla="*/ 3 w 881150"/>
              <a:gd name="connsiteY13" fmla="*/ 6608615 h 7423262"/>
              <a:gd name="connsiteX14" fmla="*/ 440575 w 881150"/>
              <a:gd name="connsiteY14" fmla="*/ 7423262 h 7423262"/>
              <a:gd name="connsiteX15" fmla="*/ 881146 w 881150"/>
              <a:gd name="connsiteY15" fmla="*/ 6608615 h 7423262"/>
              <a:gd name="connsiteX16" fmla="*/ 881150 w 881150"/>
              <a:gd name="connsiteY16" fmla="*/ 6608615 h 7423262"/>
              <a:gd name="connsiteX17" fmla="*/ 840971 w 881150"/>
              <a:gd name="connsiteY17" fmla="*/ 6472362 h 7423262"/>
              <a:gd name="connsiteX18" fmla="*/ 840967 w 881150"/>
              <a:gd name="connsiteY18" fmla="*/ 6472362 h 7423262"/>
              <a:gd name="connsiteX19" fmla="*/ 440574 w 881150"/>
              <a:gd name="connsiteY19" fmla="*/ 7248695 h 7423262"/>
              <a:gd name="connsiteX20" fmla="*/ 40181 w 881150"/>
              <a:gd name="connsiteY20" fmla="*/ 6472362 h 7423262"/>
              <a:gd name="connsiteX21" fmla="*/ 40179 w 881150"/>
              <a:gd name="connsiteY21" fmla="*/ 6472362 h 7423262"/>
              <a:gd name="connsiteX22" fmla="*/ 40179 w 881150"/>
              <a:gd name="connsiteY22" fmla="*/ 6472359 h 7423262"/>
              <a:gd name="connsiteX23" fmla="*/ 40178 w 881150"/>
              <a:gd name="connsiteY23" fmla="*/ 6472358 h 7423262"/>
              <a:gd name="connsiteX24" fmla="*/ 40179 w 881150"/>
              <a:gd name="connsiteY24" fmla="*/ 6472358 h 7423262"/>
              <a:gd name="connsiteX25" fmla="*/ 40179 w 881150"/>
              <a:gd name="connsiteY25" fmla="*/ 950903 h 7423262"/>
              <a:gd name="connsiteX26" fmla="*/ 40178 w 881150"/>
              <a:gd name="connsiteY26" fmla="*/ 950903 h 7423262"/>
              <a:gd name="connsiteX27" fmla="*/ 40179 w 881150"/>
              <a:gd name="connsiteY27" fmla="*/ 950902 h 7423262"/>
              <a:gd name="connsiteX28" fmla="*/ 40179 w 881150"/>
              <a:gd name="connsiteY28" fmla="*/ 950897 h 7423262"/>
              <a:gd name="connsiteX29" fmla="*/ 40181 w 881150"/>
              <a:gd name="connsiteY29" fmla="*/ 950897 h 7423262"/>
              <a:gd name="connsiteX30" fmla="*/ 440574 w 881150"/>
              <a:gd name="connsiteY30" fmla="*/ 174566 h 7423262"/>
              <a:gd name="connsiteX31" fmla="*/ 840967 w 881150"/>
              <a:gd name="connsiteY31" fmla="*/ 950897 h 7423262"/>
              <a:gd name="connsiteX32" fmla="*/ 840971 w 881150"/>
              <a:gd name="connsiteY32" fmla="*/ 950897 h 7423262"/>
              <a:gd name="connsiteX33" fmla="*/ 840971 w 881150"/>
              <a:gd name="connsiteY33" fmla="*/ 6472362 h 74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81150" h="7423262">
                <a:moveTo>
                  <a:pt x="881150" y="6608615"/>
                </a:moveTo>
                <a:lnTo>
                  <a:pt x="881150" y="814646"/>
                </a:lnTo>
                <a:lnTo>
                  <a:pt x="881146" y="814646"/>
                </a:lnTo>
                <a:lnTo>
                  <a:pt x="440575" y="0"/>
                </a:lnTo>
                <a:lnTo>
                  <a:pt x="3" y="814646"/>
                </a:lnTo>
                <a:lnTo>
                  <a:pt x="1" y="814646"/>
                </a:lnTo>
                <a:lnTo>
                  <a:pt x="1" y="814651"/>
                </a:lnTo>
                <a:lnTo>
                  <a:pt x="0" y="814652"/>
                </a:lnTo>
                <a:lnTo>
                  <a:pt x="1" y="814652"/>
                </a:lnTo>
                <a:lnTo>
                  <a:pt x="1" y="6608610"/>
                </a:lnTo>
                <a:lnTo>
                  <a:pt x="0" y="6608610"/>
                </a:lnTo>
                <a:lnTo>
                  <a:pt x="1" y="6608611"/>
                </a:lnTo>
                <a:lnTo>
                  <a:pt x="1" y="6608615"/>
                </a:lnTo>
                <a:lnTo>
                  <a:pt x="3" y="6608615"/>
                </a:lnTo>
                <a:lnTo>
                  <a:pt x="440575" y="7423262"/>
                </a:lnTo>
                <a:lnTo>
                  <a:pt x="881146" y="6608615"/>
                </a:lnTo>
                <a:lnTo>
                  <a:pt x="881150" y="6608615"/>
                </a:lnTo>
                <a:close/>
                <a:moveTo>
                  <a:pt x="840971" y="6472362"/>
                </a:moveTo>
                <a:lnTo>
                  <a:pt x="840967" y="6472362"/>
                </a:lnTo>
                <a:lnTo>
                  <a:pt x="440574" y="7248695"/>
                </a:lnTo>
                <a:lnTo>
                  <a:pt x="40181" y="6472362"/>
                </a:lnTo>
                <a:lnTo>
                  <a:pt x="40179" y="6472362"/>
                </a:lnTo>
                <a:lnTo>
                  <a:pt x="40179" y="6472359"/>
                </a:lnTo>
                <a:lnTo>
                  <a:pt x="40178" y="6472358"/>
                </a:lnTo>
                <a:lnTo>
                  <a:pt x="40179" y="6472358"/>
                </a:lnTo>
                <a:lnTo>
                  <a:pt x="40179" y="950903"/>
                </a:lnTo>
                <a:lnTo>
                  <a:pt x="40178" y="950903"/>
                </a:lnTo>
                <a:lnTo>
                  <a:pt x="40179" y="950902"/>
                </a:lnTo>
                <a:lnTo>
                  <a:pt x="40179" y="950897"/>
                </a:lnTo>
                <a:lnTo>
                  <a:pt x="40181" y="950897"/>
                </a:lnTo>
                <a:lnTo>
                  <a:pt x="440574" y="174566"/>
                </a:lnTo>
                <a:lnTo>
                  <a:pt x="840967" y="950897"/>
                </a:lnTo>
                <a:lnTo>
                  <a:pt x="840971" y="950897"/>
                </a:lnTo>
                <a:lnTo>
                  <a:pt x="840971" y="6472362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6061F7-2A1F-428B-AC0D-FD356A8252A4}"/>
              </a:ext>
            </a:extLst>
          </p:cNvPr>
          <p:cNvSpPr/>
          <p:nvPr/>
        </p:nvSpPr>
        <p:spPr>
          <a:xfrm rot="5400000" flipH="1">
            <a:off x="7797800" y="2228850"/>
            <a:ext cx="668338" cy="4065588"/>
          </a:xfrm>
          <a:custGeom>
            <a:avLst/>
            <a:gdLst>
              <a:gd name="connsiteX0" fmla="*/ 881150 w 881150"/>
              <a:gd name="connsiteY0" fmla="*/ 6608615 h 7423262"/>
              <a:gd name="connsiteX1" fmla="*/ 881150 w 881150"/>
              <a:gd name="connsiteY1" fmla="*/ 814646 h 7423262"/>
              <a:gd name="connsiteX2" fmla="*/ 881146 w 881150"/>
              <a:gd name="connsiteY2" fmla="*/ 814646 h 7423262"/>
              <a:gd name="connsiteX3" fmla="*/ 440575 w 881150"/>
              <a:gd name="connsiteY3" fmla="*/ 0 h 7423262"/>
              <a:gd name="connsiteX4" fmla="*/ 3 w 881150"/>
              <a:gd name="connsiteY4" fmla="*/ 814646 h 7423262"/>
              <a:gd name="connsiteX5" fmla="*/ 1 w 881150"/>
              <a:gd name="connsiteY5" fmla="*/ 814646 h 7423262"/>
              <a:gd name="connsiteX6" fmla="*/ 1 w 881150"/>
              <a:gd name="connsiteY6" fmla="*/ 814651 h 7423262"/>
              <a:gd name="connsiteX7" fmla="*/ 0 w 881150"/>
              <a:gd name="connsiteY7" fmla="*/ 814652 h 7423262"/>
              <a:gd name="connsiteX8" fmla="*/ 1 w 881150"/>
              <a:gd name="connsiteY8" fmla="*/ 814652 h 7423262"/>
              <a:gd name="connsiteX9" fmla="*/ 1 w 881150"/>
              <a:gd name="connsiteY9" fmla="*/ 6608610 h 7423262"/>
              <a:gd name="connsiteX10" fmla="*/ 0 w 881150"/>
              <a:gd name="connsiteY10" fmla="*/ 6608610 h 7423262"/>
              <a:gd name="connsiteX11" fmla="*/ 1 w 881150"/>
              <a:gd name="connsiteY11" fmla="*/ 6608611 h 7423262"/>
              <a:gd name="connsiteX12" fmla="*/ 1 w 881150"/>
              <a:gd name="connsiteY12" fmla="*/ 6608615 h 7423262"/>
              <a:gd name="connsiteX13" fmla="*/ 3 w 881150"/>
              <a:gd name="connsiteY13" fmla="*/ 6608615 h 7423262"/>
              <a:gd name="connsiteX14" fmla="*/ 440575 w 881150"/>
              <a:gd name="connsiteY14" fmla="*/ 7423262 h 7423262"/>
              <a:gd name="connsiteX15" fmla="*/ 881146 w 881150"/>
              <a:gd name="connsiteY15" fmla="*/ 6608615 h 7423262"/>
              <a:gd name="connsiteX16" fmla="*/ 881150 w 881150"/>
              <a:gd name="connsiteY16" fmla="*/ 6608615 h 7423262"/>
              <a:gd name="connsiteX17" fmla="*/ 840971 w 881150"/>
              <a:gd name="connsiteY17" fmla="*/ 6472362 h 7423262"/>
              <a:gd name="connsiteX18" fmla="*/ 840967 w 881150"/>
              <a:gd name="connsiteY18" fmla="*/ 6472362 h 7423262"/>
              <a:gd name="connsiteX19" fmla="*/ 440574 w 881150"/>
              <a:gd name="connsiteY19" fmla="*/ 7248695 h 7423262"/>
              <a:gd name="connsiteX20" fmla="*/ 40181 w 881150"/>
              <a:gd name="connsiteY20" fmla="*/ 6472362 h 7423262"/>
              <a:gd name="connsiteX21" fmla="*/ 40179 w 881150"/>
              <a:gd name="connsiteY21" fmla="*/ 6472362 h 7423262"/>
              <a:gd name="connsiteX22" fmla="*/ 40179 w 881150"/>
              <a:gd name="connsiteY22" fmla="*/ 6472359 h 7423262"/>
              <a:gd name="connsiteX23" fmla="*/ 40178 w 881150"/>
              <a:gd name="connsiteY23" fmla="*/ 6472358 h 7423262"/>
              <a:gd name="connsiteX24" fmla="*/ 40179 w 881150"/>
              <a:gd name="connsiteY24" fmla="*/ 6472358 h 7423262"/>
              <a:gd name="connsiteX25" fmla="*/ 40179 w 881150"/>
              <a:gd name="connsiteY25" fmla="*/ 950903 h 7423262"/>
              <a:gd name="connsiteX26" fmla="*/ 40178 w 881150"/>
              <a:gd name="connsiteY26" fmla="*/ 950903 h 7423262"/>
              <a:gd name="connsiteX27" fmla="*/ 40179 w 881150"/>
              <a:gd name="connsiteY27" fmla="*/ 950902 h 7423262"/>
              <a:gd name="connsiteX28" fmla="*/ 40179 w 881150"/>
              <a:gd name="connsiteY28" fmla="*/ 950897 h 7423262"/>
              <a:gd name="connsiteX29" fmla="*/ 40181 w 881150"/>
              <a:gd name="connsiteY29" fmla="*/ 950897 h 7423262"/>
              <a:gd name="connsiteX30" fmla="*/ 440574 w 881150"/>
              <a:gd name="connsiteY30" fmla="*/ 174566 h 7423262"/>
              <a:gd name="connsiteX31" fmla="*/ 840967 w 881150"/>
              <a:gd name="connsiteY31" fmla="*/ 950897 h 7423262"/>
              <a:gd name="connsiteX32" fmla="*/ 840971 w 881150"/>
              <a:gd name="connsiteY32" fmla="*/ 950897 h 7423262"/>
              <a:gd name="connsiteX33" fmla="*/ 840971 w 881150"/>
              <a:gd name="connsiteY33" fmla="*/ 6472362 h 74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81150" h="7423262">
                <a:moveTo>
                  <a:pt x="881150" y="6608615"/>
                </a:moveTo>
                <a:lnTo>
                  <a:pt x="881150" y="814646"/>
                </a:lnTo>
                <a:lnTo>
                  <a:pt x="881146" y="814646"/>
                </a:lnTo>
                <a:lnTo>
                  <a:pt x="440575" y="0"/>
                </a:lnTo>
                <a:lnTo>
                  <a:pt x="3" y="814646"/>
                </a:lnTo>
                <a:lnTo>
                  <a:pt x="1" y="814646"/>
                </a:lnTo>
                <a:lnTo>
                  <a:pt x="1" y="814651"/>
                </a:lnTo>
                <a:lnTo>
                  <a:pt x="0" y="814652"/>
                </a:lnTo>
                <a:lnTo>
                  <a:pt x="1" y="814652"/>
                </a:lnTo>
                <a:lnTo>
                  <a:pt x="1" y="6608610"/>
                </a:lnTo>
                <a:lnTo>
                  <a:pt x="0" y="6608610"/>
                </a:lnTo>
                <a:lnTo>
                  <a:pt x="1" y="6608611"/>
                </a:lnTo>
                <a:lnTo>
                  <a:pt x="1" y="6608615"/>
                </a:lnTo>
                <a:lnTo>
                  <a:pt x="3" y="6608615"/>
                </a:lnTo>
                <a:lnTo>
                  <a:pt x="440575" y="7423262"/>
                </a:lnTo>
                <a:lnTo>
                  <a:pt x="881146" y="6608615"/>
                </a:lnTo>
                <a:lnTo>
                  <a:pt x="881150" y="6608615"/>
                </a:lnTo>
                <a:close/>
                <a:moveTo>
                  <a:pt x="840971" y="6472362"/>
                </a:moveTo>
                <a:lnTo>
                  <a:pt x="840967" y="6472362"/>
                </a:lnTo>
                <a:lnTo>
                  <a:pt x="440574" y="7248695"/>
                </a:lnTo>
                <a:lnTo>
                  <a:pt x="40181" y="6472362"/>
                </a:lnTo>
                <a:lnTo>
                  <a:pt x="40179" y="6472362"/>
                </a:lnTo>
                <a:lnTo>
                  <a:pt x="40179" y="6472359"/>
                </a:lnTo>
                <a:lnTo>
                  <a:pt x="40178" y="6472358"/>
                </a:lnTo>
                <a:lnTo>
                  <a:pt x="40179" y="6472358"/>
                </a:lnTo>
                <a:lnTo>
                  <a:pt x="40179" y="950903"/>
                </a:lnTo>
                <a:lnTo>
                  <a:pt x="40178" y="950903"/>
                </a:lnTo>
                <a:lnTo>
                  <a:pt x="40179" y="950902"/>
                </a:lnTo>
                <a:lnTo>
                  <a:pt x="40179" y="950897"/>
                </a:lnTo>
                <a:lnTo>
                  <a:pt x="40181" y="950897"/>
                </a:lnTo>
                <a:lnTo>
                  <a:pt x="440574" y="174566"/>
                </a:lnTo>
                <a:lnTo>
                  <a:pt x="840967" y="950897"/>
                </a:lnTo>
                <a:lnTo>
                  <a:pt x="840971" y="950897"/>
                </a:lnTo>
                <a:lnTo>
                  <a:pt x="840971" y="6472362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EACF76D-B1BF-4A7E-8A19-02CE77A57759}"/>
              </a:ext>
            </a:extLst>
          </p:cNvPr>
          <p:cNvSpPr/>
          <p:nvPr/>
        </p:nvSpPr>
        <p:spPr>
          <a:xfrm rot="5400000" flipH="1">
            <a:off x="3717925" y="3276601"/>
            <a:ext cx="668337" cy="4062412"/>
          </a:xfrm>
          <a:custGeom>
            <a:avLst/>
            <a:gdLst>
              <a:gd name="connsiteX0" fmla="*/ 881150 w 881150"/>
              <a:gd name="connsiteY0" fmla="*/ 6608615 h 7423262"/>
              <a:gd name="connsiteX1" fmla="*/ 881150 w 881150"/>
              <a:gd name="connsiteY1" fmla="*/ 814646 h 7423262"/>
              <a:gd name="connsiteX2" fmla="*/ 881146 w 881150"/>
              <a:gd name="connsiteY2" fmla="*/ 814646 h 7423262"/>
              <a:gd name="connsiteX3" fmla="*/ 440575 w 881150"/>
              <a:gd name="connsiteY3" fmla="*/ 0 h 7423262"/>
              <a:gd name="connsiteX4" fmla="*/ 3 w 881150"/>
              <a:gd name="connsiteY4" fmla="*/ 814646 h 7423262"/>
              <a:gd name="connsiteX5" fmla="*/ 1 w 881150"/>
              <a:gd name="connsiteY5" fmla="*/ 814646 h 7423262"/>
              <a:gd name="connsiteX6" fmla="*/ 1 w 881150"/>
              <a:gd name="connsiteY6" fmla="*/ 814651 h 7423262"/>
              <a:gd name="connsiteX7" fmla="*/ 0 w 881150"/>
              <a:gd name="connsiteY7" fmla="*/ 814652 h 7423262"/>
              <a:gd name="connsiteX8" fmla="*/ 1 w 881150"/>
              <a:gd name="connsiteY8" fmla="*/ 814652 h 7423262"/>
              <a:gd name="connsiteX9" fmla="*/ 1 w 881150"/>
              <a:gd name="connsiteY9" fmla="*/ 6608610 h 7423262"/>
              <a:gd name="connsiteX10" fmla="*/ 0 w 881150"/>
              <a:gd name="connsiteY10" fmla="*/ 6608610 h 7423262"/>
              <a:gd name="connsiteX11" fmla="*/ 1 w 881150"/>
              <a:gd name="connsiteY11" fmla="*/ 6608611 h 7423262"/>
              <a:gd name="connsiteX12" fmla="*/ 1 w 881150"/>
              <a:gd name="connsiteY12" fmla="*/ 6608615 h 7423262"/>
              <a:gd name="connsiteX13" fmla="*/ 3 w 881150"/>
              <a:gd name="connsiteY13" fmla="*/ 6608615 h 7423262"/>
              <a:gd name="connsiteX14" fmla="*/ 440575 w 881150"/>
              <a:gd name="connsiteY14" fmla="*/ 7423262 h 7423262"/>
              <a:gd name="connsiteX15" fmla="*/ 881146 w 881150"/>
              <a:gd name="connsiteY15" fmla="*/ 6608615 h 7423262"/>
              <a:gd name="connsiteX16" fmla="*/ 881150 w 881150"/>
              <a:gd name="connsiteY16" fmla="*/ 6608615 h 7423262"/>
              <a:gd name="connsiteX17" fmla="*/ 840971 w 881150"/>
              <a:gd name="connsiteY17" fmla="*/ 6472362 h 7423262"/>
              <a:gd name="connsiteX18" fmla="*/ 840967 w 881150"/>
              <a:gd name="connsiteY18" fmla="*/ 6472362 h 7423262"/>
              <a:gd name="connsiteX19" fmla="*/ 440574 w 881150"/>
              <a:gd name="connsiteY19" fmla="*/ 7248695 h 7423262"/>
              <a:gd name="connsiteX20" fmla="*/ 40181 w 881150"/>
              <a:gd name="connsiteY20" fmla="*/ 6472362 h 7423262"/>
              <a:gd name="connsiteX21" fmla="*/ 40179 w 881150"/>
              <a:gd name="connsiteY21" fmla="*/ 6472362 h 7423262"/>
              <a:gd name="connsiteX22" fmla="*/ 40179 w 881150"/>
              <a:gd name="connsiteY22" fmla="*/ 6472359 h 7423262"/>
              <a:gd name="connsiteX23" fmla="*/ 40178 w 881150"/>
              <a:gd name="connsiteY23" fmla="*/ 6472358 h 7423262"/>
              <a:gd name="connsiteX24" fmla="*/ 40179 w 881150"/>
              <a:gd name="connsiteY24" fmla="*/ 6472358 h 7423262"/>
              <a:gd name="connsiteX25" fmla="*/ 40179 w 881150"/>
              <a:gd name="connsiteY25" fmla="*/ 950903 h 7423262"/>
              <a:gd name="connsiteX26" fmla="*/ 40178 w 881150"/>
              <a:gd name="connsiteY26" fmla="*/ 950903 h 7423262"/>
              <a:gd name="connsiteX27" fmla="*/ 40179 w 881150"/>
              <a:gd name="connsiteY27" fmla="*/ 950902 h 7423262"/>
              <a:gd name="connsiteX28" fmla="*/ 40179 w 881150"/>
              <a:gd name="connsiteY28" fmla="*/ 950897 h 7423262"/>
              <a:gd name="connsiteX29" fmla="*/ 40181 w 881150"/>
              <a:gd name="connsiteY29" fmla="*/ 950897 h 7423262"/>
              <a:gd name="connsiteX30" fmla="*/ 440574 w 881150"/>
              <a:gd name="connsiteY30" fmla="*/ 174566 h 7423262"/>
              <a:gd name="connsiteX31" fmla="*/ 840967 w 881150"/>
              <a:gd name="connsiteY31" fmla="*/ 950897 h 7423262"/>
              <a:gd name="connsiteX32" fmla="*/ 840971 w 881150"/>
              <a:gd name="connsiteY32" fmla="*/ 950897 h 7423262"/>
              <a:gd name="connsiteX33" fmla="*/ 840971 w 881150"/>
              <a:gd name="connsiteY33" fmla="*/ 6472362 h 74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81150" h="7423262">
                <a:moveTo>
                  <a:pt x="881150" y="6608615"/>
                </a:moveTo>
                <a:lnTo>
                  <a:pt x="881150" y="814646"/>
                </a:lnTo>
                <a:lnTo>
                  <a:pt x="881146" y="814646"/>
                </a:lnTo>
                <a:lnTo>
                  <a:pt x="440575" y="0"/>
                </a:lnTo>
                <a:lnTo>
                  <a:pt x="3" y="814646"/>
                </a:lnTo>
                <a:lnTo>
                  <a:pt x="1" y="814646"/>
                </a:lnTo>
                <a:lnTo>
                  <a:pt x="1" y="814651"/>
                </a:lnTo>
                <a:lnTo>
                  <a:pt x="0" y="814652"/>
                </a:lnTo>
                <a:lnTo>
                  <a:pt x="1" y="814652"/>
                </a:lnTo>
                <a:lnTo>
                  <a:pt x="1" y="6608610"/>
                </a:lnTo>
                <a:lnTo>
                  <a:pt x="0" y="6608610"/>
                </a:lnTo>
                <a:lnTo>
                  <a:pt x="1" y="6608611"/>
                </a:lnTo>
                <a:lnTo>
                  <a:pt x="1" y="6608615"/>
                </a:lnTo>
                <a:lnTo>
                  <a:pt x="3" y="6608615"/>
                </a:lnTo>
                <a:lnTo>
                  <a:pt x="440575" y="7423262"/>
                </a:lnTo>
                <a:lnTo>
                  <a:pt x="881146" y="6608615"/>
                </a:lnTo>
                <a:lnTo>
                  <a:pt x="881150" y="6608615"/>
                </a:lnTo>
                <a:close/>
                <a:moveTo>
                  <a:pt x="840971" y="6472362"/>
                </a:moveTo>
                <a:lnTo>
                  <a:pt x="840967" y="6472362"/>
                </a:lnTo>
                <a:lnTo>
                  <a:pt x="440574" y="7248695"/>
                </a:lnTo>
                <a:lnTo>
                  <a:pt x="40181" y="6472362"/>
                </a:lnTo>
                <a:lnTo>
                  <a:pt x="40179" y="6472362"/>
                </a:lnTo>
                <a:lnTo>
                  <a:pt x="40179" y="6472359"/>
                </a:lnTo>
                <a:lnTo>
                  <a:pt x="40178" y="6472358"/>
                </a:lnTo>
                <a:lnTo>
                  <a:pt x="40179" y="6472358"/>
                </a:lnTo>
                <a:lnTo>
                  <a:pt x="40179" y="950903"/>
                </a:lnTo>
                <a:lnTo>
                  <a:pt x="40178" y="950903"/>
                </a:lnTo>
                <a:lnTo>
                  <a:pt x="40179" y="950902"/>
                </a:lnTo>
                <a:lnTo>
                  <a:pt x="40179" y="950897"/>
                </a:lnTo>
                <a:lnTo>
                  <a:pt x="40181" y="950897"/>
                </a:lnTo>
                <a:lnTo>
                  <a:pt x="440574" y="174566"/>
                </a:lnTo>
                <a:lnTo>
                  <a:pt x="840967" y="950897"/>
                </a:lnTo>
                <a:lnTo>
                  <a:pt x="840971" y="950897"/>
                </a:lnTo>
                <a:lnTo>
                  <a:pt x="840971" y="6472362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EC58359-2D90-4F10-A261-30C62FB31284}"/>
              </a:ext>
            </a:extLst>
          </p:cNvPr>
          <p:cNvSpPr/>
          <p:nvPr/>
        </p:nvSpPr>
        <p:spPr>
          <a:xfrm rot="5400000" flipH="1">
            <a:off x="7793832" y="3247231"/>
            <a:ext cx="666750" cy="4062413"/>
          </a:xfrm>
          <a:custGeom>
            <a:avLst/>
            <a:gdLst>
              <a:gd name="connsiteX0" fmla="*/ 881150 w 881150"/>
              <a:gd name="connsiteY0" fmla="*/ 6608615 h 7423262"/>
              <a:gd name="connsiteX1" fmla="*/ 881150 w 881150"/>
              <a:gd name="connsiteY1" fmla="*/ 814646 h 7423262"/>
              <a:gd name="connsiteX2" fmla="*/ 881146 w 881150"/>
              <a:gd name="connsiteY2" fmla="*/ 814646 h 7423262"/>
              <a:gd name="connsiteX3" fmla="*/ 440575 w 881150"/>
              <a:gd name="connsiteY3" fmla="*/ 0 h 7423262"/>
              <a:gd name="connsiteX4" fmla="*/ 3 w 881150"/>
              <a:gd name="connsiteY4" fmla="*/ 814646 h 7423262"/>
              <a:gd name="connsiteX5" fmla="*/ 1 w 881150"/>
              <a:gd name="connsiteY5" fmla="*/ 814646 h 7423262"/>
              <a:gd name="connsiteX6" fmla="*/ 1 w 881150"/>
              <a:gd name="connsiteY6" fmla="*/ 814651 h 7423262"/>
              <a:gd name="connsiteX7" fmla="*/ 0 w 881150"/>
              <a:gd name="connsiteY7" fmla="*/ 814652 h 7423262"/>
              <a:gd name="connsiteX8" fmla="*/ 1 w 881150"/>
              <a:gd name="connsiteY8" fmla="*/ 814652 h 7423262"/>
              <a:gd name="connsiteX9" fmla="*/ 1 w 881150"/>
              <a:gd name="connsiteY9" fmla="*/ 6608610 h 7423262"/>
              <a:gd name="connsiteX10" fmla="*/ 0 w 881150"/>
              <a:gd name="connsiteY10" fmla="*/ 6608610 h 7423262"/>
              <a:gd name="connsiteX11" fmla="*/ 1 w 881150"/>
              <a:gd name="connsiteY11" fmla="*/ 6608611 h 7423262"/>
              <a:gd name="connsiteX12" fmla="*/ 1 w 881150"/>
              <a:gd name="connsiteY12" fmla="*/ 6608615 h 7423262"/>
              <a:gd name="connsiteX13" fmla="*/ 3 w 881150"/>
              <a:gd name="connsiteY13" fmla="*/ 6608615 h 7423262"/>
              <a:gd name="connsiteX14" fmla="*/ 440575 w 881150"/>
              <a:gd name="connsiteY14" fmla="*/ 7423262 h 7423262"/>
              <a:gd name="connsiteX15" fmla="*/ 881146 w 881150"/>
              <a:gd name="connsiteY15" fmla="*/ 6608615 h 7423262"/>
              <a:gd name="connsiteX16" fmla="*/ 881150 w 881150"/>
              <a:gd name="connsiteY16" fmla="*/ 6608615 h 7423262"/>
              <a:gd name="connsiteX17" fmla="*/ 840971 w 881150"/>
              <a:gd name="connsiteY17" fmla="*/ 6472362 h 7423262"/>
              <a:gd name="connsiteX18" fmla="*/ 840967 w 881150"/>
              <a:gd name="connsiteY18" fmla="*/ 6472362 h 7423262"/>
              <a:gd name="connsiteX19" fmla="*/ 440574 w 881150"/>
              <a:gd name="connsiteY19" fmla="*/ 7248695 h 7423262"/>
              <a:gd name="connsiteX20" fmla="*/ 40181 w 881150"/>
              <a:gd name="connsiteY20" fmla="*/ 6472362 h 7423262"/>
              <a:gd name="connsiteX21" fmla="*/ 40179 w 881150"/>
              <a:gd name="connsiteY21" fmla="*/ 6472362 h 7423262"/>
              <a:gd name="connsiteX22" fmla="*/ 40179 w 881150"/>
              <a:gd name="connsiteY22" fmla="*/ 6472359 h 7423262"/>
              <a:gd name="connsiteX23" fmla="*/ 40178 w 881150"/>
              <a:gd name="connsiteY23" fmla="*/ 6472358 h 7423262"/>
              <a:gd name="connsiteX24" fmla="*/ 40179 w 881150"/>
              <a:gd name="connsiteY24" fmla="*/ 6472358 h 7423262"/>
              <a:gd name="connsiteX25" fmla="*/ 40179 w 881150"/>
              <a:gd name="connsiteY25" fmla="*/ 950903 h 7423262"/>
              <a:gd name="connsiteX26" fmla="*/ 40178 w 881150"/>
              <a:gd name="connsiteY26" fmla="*/ 950903 h 7423262"/>
              <a:gd name="connsiteX27" fmla="*/ 40179 w 881150"/>
              <a:gd name="connsiteY27" fmla="*/ 950902 h 7423262"/>
              <a:gd name="connsiteX28" fmla="*/ 40179 w 881150"/>
              <a:gd name="connsiteY28" fmla="*/ 950897 h 7423262"/>
              <a:gd name="connsiteX29" fmla="*/ 40181 w 881150"/>
              <a:gd name="connsiteY29" fmla="*/ 950897 h 7423262"/>
              <a:gd name="connsiteX30" fmla="*/ 440574 w 881150"/>
              <a:gd name="connsiteY30" fmla="*/ 174566 h 7423262"/>
              <a:gd name="connsiteX31" fmla="*/ 840967 w 881150"/>
              <a:gd name="connsiteY31" fmla="*/ 950897 h 7423262"/>
              <a:gd name="connsiteX32" fmla="*/ 840971 w 881150"/>
              <a:gd name="connsiteY32" fmla="*/ 950897 h 7423262"/>
              <a:gd name="connsiteX33" fmla="*/ 840971 w 881150"/>
              <a:gd name="connsiteY33" fmla="*/ 6472362 h 74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81150" h="7423262">
                <a:moveTo>
                  <a:pt x="881150" y="6608615"/>
                </a:moveTo>
                <a:lnTo>
                  <a:pt x="881150" y="814646"/>
                </a:lnTo>
                <a:lnTo>
                  <a:pt x="881146" y="814646"/>
                </a:lnTo>
                <a:lnTo>
                  <a:pt x="440575" y="0"/>
                </a:lnTo>
                <a:lnTo>
                  <a:pt x="3" y="814646"/>
                </a:lnTo>
                <a:lnTo>
                  <a:pt x="1" y="814646"/>
                </a:lnTo>
                <a:lnTo>
                  <a:pt x="1" y="814651"/>
                </a:lnTo>
                <a:lnTo>
                  <a:pt x="0" y="814652"/>
                </a:lnTo>
                <a:lnTo>
                  <a:pt x="1" y="814652"/>
                </a:lnTo>
                <a:lnTo>
                  <a:pt x="1" y="6608610"/>
                </a:lnTo>
                <a:lnTo>
                  <a:pt x="0" y="6608610"/>
                </a:lnTo>
                <a:lnTo>
                  <a:pt x="1" y="6608611"/>
                </a:lnTo>
                <a:lnTo>
                  <a:pt x="1" y="6608615"/>
                </a:lnTo>
                <a:lnTo>
                  <a:pt x="3" y="6608615"/>
                </a:lnTo>
                <a:lnTo>
                  <a:pt x="440575" y="7423262"/>
                </a:lnTo>
                <a:lnTo>
                  <a:pt x="881146" y="6608615"/>
                </a:lnTo>
                <a:lnTo>
                  <a:pt x="881150" y="6608615"/>
                </a:lnTo>
                <a:close/>
                <a:moveTo>
                  <a:pt x="840971" y="6472362"/>
                </a:moveTo>
                <a:lnTo>
                  <a:pt x="840967" y="6472362"/>
                </a:lnTo>
                <a:lnTo>
                  <a:pt x="440574" y="7248695"/>
                </a:lnTo>
                <a:lnTo>
                  <a:pt x="40181" y="6472362"/>
                </a:lnTo>
                <a:lnTo>
                  <a:pt x="40179" y="6472362"/>
                </a:lnTo>
                <a:lnTo>
                  <a:pt x="40179" y="6472359"/>
                </a:lnTo>
                <a:lnTo>
                  <a:pt x="40178" y="6472358"/>
                </a:lnTo>
                <a:lnTo>
                  <a:pt x="40179" y="6472358"/>
                </a:lnTo>
                <a:lnTo>
                  <a:pt x="40179" y="950903"/>
                </a:lnTo>
                <a:lnTo>
                  <a:pt x="40178" y="950903"/>
                </a:lnTo>
                <a:lnTo>
                  <a:pt x="40179" y="950902"/>
                </a:lnTo>
                <a:lnTo>
                  <a:pt x="40179" y="950897"/>
                </a:lnTo>
                <a:lnTo>
                  <a:pt x="40181" y="950897"/>
                </a:lnTo>
                <a:lnTo>
                  <a:pt x="440574" y="174566"/>
                </a:lnTo>
                <a:lnTo>
                  <a:pt x="840967" y="950897"/>
                </a:lnTo>
                <a:lnTo>
                  <a:pt x="840971" y="950897"/>
                </a:lnTo>
                <a:lnTo>
                  <a:pt x="840971" y="6472362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7110281-C34D-41D2-A7BA-DF8639CBDA32}"/>
              </a:ext>
            </a:extLst>
          </p:cNvPr>
          <p:cNvSpPr/>
          <p:nvPr/>
        </p:nvSpPr>
        <p:spPr>
          <a:xfrm rot="16200000">
            <a:off x="5529266" y="1686329"/>
            <a:ext cx="585926" cy="1162974"/>
          </a:xfrm>
          <a:custGeom>
            <a:avLst/>
            <a:gdLst>
              <a:gd name="connsiteX0" fmla="*/ 4439 w 585926"/>
              <a:gd name="connsiteY0" fmla="*/ 0 h 1162974"/>
              <a:gd name="connsiteX1" fmla="*/ 585926 w 585926"/>
              <a:gd name="connsiteY1" fmla="*/ 581487 h 1162974"/>
              <a:gd name="connsiteX2" fmla="*/ 4439 w 585926"/>
              <a:gd name="connsiteY2" fmla="*/ 1162974 h 1162974"/>
              <a:gd name="connsiteX3" fmla="*/ 0 w 585926"/>
              <a:gd name="connsiteY3" fmla="*/ 1162527 h 1162974"/>
              <a:gd name="connsiteX4" fmla="*/ 0 w 585926"/>
              <a:gd name="connsiteY4" fmla="*/ 448 h 1162974"/>
              <a:gd name="connsiteX5" fmla="*/ 4439 w 585926"/>
              <a:gd name="connsiteY5" fmla="*/ 0 h 1162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5926" h="1162974">
                <a:moveTo>
                  <a:pt x="4439" y="0"/>
                </a:moveTo>
                <a:cubicBezTo>
                  <a:pt x="325585" y="0"/>
                  <a:pt x="585926" y="260341"/>
                  <a:pt x="585926" y="581487"/>
                </a:cubicBezTo>
                <a:cubicBezTo>
                  <a:pt x="585926" y="902633"/>
                  <a:pt x="325585" y="1162974"/>
                  <a:pt x="4439" y="1162974"/>
                </a:cubicBezTo>
                <a:lnTo>
                  <a:pt x="0" y="1162527"/>
                </a:lnTo>
                <a:lnTo>
                  <a:pt x="0" y="448"/>
                </a:lnTo>
                <a:lnTo>
                  <a:pt x="4439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9DCD48A-09C6-4080-859E-D132F85B01EE}"/>
              </a:ext>
            </a:extLst>
          </p:cNvPr>
          <p:cNvGrpSpPr>
            <a:grpSpLocks/>
          </p:cNvGrpSpPr>
          <p:nvPr/>
        </p:nvGrpSpPr>
        <p:grpSpPr bwMode="auto">
          <a:xfrm>
            <a:off x="5240338" y="2003425"/>
            <a:ext cx="1163637" cy="1079500"/>
            <a:chOff x="2468443" y="1809549"/>
            <a:chExt cx="1162079" cy="1080133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81CC562-4DE0-4EA3-959F-5221496706F9}"/>
                </a:ext>
              </a:extLst>
            </p:cNvPr>
            <p:cNvSpPr/>
            <p:nvPr/>
          </p:nvSpPr>
          <p:spPr>
            <a:xfrm rot="16200000">
              <a:off x="2761183" y="2020342"/>
              <a:ext cx="576600" cy="1162079"/>
            </a:xfrm>
            <a:custGeom>
              <a:avLst/>
              <a:gdLst>
                <a:gd name="connsiteX0" fmla="*/ 577048 w 577048"/>
                <a:gd name="connsiteY0" fmla="*/ 0 h 1162079"/>
                <a:gd name="connsiteX1" fmla="*/ 577048 w 577048"/>
                <a:gd name="connsiteY1" fmla="*/ 1162079 h 1162079"/>
                <a:gd name="connsiteX2" fmla="*/ 464297 w 577048"/>
                <a:gd name="connsiteY2" fmla="*/ 1150712 h 1162079"/>
                <a:gd name="connsiteX3" fmla="*/ 0 w 577048"/>
                <a:gd name="connsiteY3" fmla="*/ 581039 h 1162079"/>
                <a:gd name="connsiteX4" fmla="*/ 464297 w 577048"/>
                <a:gd name="connsiteY4" fmla="*/ 11366 h 1162079"/>
                <a:gd name="connsiteX5" fmla="*/ 577048 w 577048"/>
                <a:gd name="connsiteY5" fmla="*/ 0 h 1162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7048" h="1162079">
                  <a:moveTo>
                    <a:pt x="577048" y="0"/>
                  </a:moveTo>
                  <a:lnTo>
                    <a:pt x="577048" y="1162079"/>
                  </a:lnTo>
                  <a:lnTo>
                    <a:pt x="464297" y="1150712"/>
                  </a:lnTo>
                  <a:cubicBezTo>
                    <a:pt x="199323" y="1096491"/>
                    <a:pt x="0" y="862042"/>
                    <a:pt x="0" y="581039"/>
                  </a:cubicBezTo>
                  <a:cubicBezTo>
                    <a:pt x="0" y="300036"/>
                    <a:pt x="199323" y="65587"/>
                    <a:pt x="464297" y="11366"/>
                  </a:cubicBezTo>
                  <a:lnTo>
                    <a:pt x="577048" y="0"/>
                  </a:lnTo>
                  <a:close/>
                </a:path>
              </a:pathLst>
            </a:custGeom>
            <a:solidFill>
              <a:srgbClr val="C00000"/>
            </a:solidFill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B1353C6-DEF0-4676-8DE6-6BC11A7F0659}"/>
                </a:ext>
              </a:extLst>
            </p:cNvPr>
            <p:cNvSpPr/>
            <p:nvPr/>
          </p:nvSpPr>
          <p:spPr>
            <a:xfrm>
              <a:off x="2518330" y="1809549"/>
              <a:ext cx="1062303" cy="103457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46C7CC5-79CF-4E27-BDD4-1773B19BABAE}"/>
              </a:ext>
            </a:extLst>
          </p:cNvPr>
          <p:cNvSpPr/>
          <p:nvPr/>
        </p:nvSpPr>
        <p:spPr>
          <a:xfrm flipH="1">
            <a:off x="5648325" y="2233613"/>
            <a:ext cx="468313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62AC255-B745-40F3-895D-420960DC4A84}"/>
              </a:ext>
            </a:extLst>
          </p:cNvPr>
          <p:cNvSpPr/>
          <p:nvPr/>
        </p:nvSpPr>
        <p:spPr>
          <a:xfrm flipH="1">
            <a:off x="5649913" y="2271713"/>
            <a:ext cx="468312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73F8919-EA5B-4322-AACF-63CC4A3AF2B3}"/>
              </a:ext>
            </a:extLst>
          </p:cNvPr>
          <p:cNvSpPr/>
          <p:nvPr/>
        </p:nvSpPr>
        <p:spPr>
          <a:xfrm flipH="1">
            <a:off x="5592763" y="2252663"/>
            <a:ext cx="468312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F732FE-6911-4252-824F-DA92FF4EEC35}"/>
              </a:ext>
            </a:extLst>
          </p:cNvPr>
          <p:cNvSpPr/>
          <p:nvPr/>
        </p:nvSpPr>
        <p:spPr>
          <a:xfrm flipH="1">
            <a:off x="5592763" y="2281238"/>
            <a:ext cx="468312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2D04EDC-EE30-4276-BA7D-21157D387C3F}"/>
              </a:ext>
            </a:extLst>
          </p:cNvPr>
          <p:cNvSpPr/>
          <p:nvPr/>
        </p:nvSpPr>
        <p:spPr>
          <a:xfrm flipH="1">
            <a:off x="5603875" y="2203450"/>
            <a:ext cx="468313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815075B-F854-4CAA-A5E0-035DAC857414}"/>
              </a:ext>
            </a:extLst>
          </p:cNvPr>
          <p:cNvSpPr/>
          <p:nvPr/>
        </p:nvSpPr>
        <p:spPr>
          <a:xfrm flipH="1">
            <a:off x="5614988" y="2241550"/>
            <a:ext cx="468312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06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177A931-DA66-4FFD-8397-6DF9BAC59216}"/>
              </a:ext>
            </a:extLst>
          </p:cNvPr>
          <p:cNvSpPr/>
          <p:nvPr/>
        </p:nvSpPr>
        <p:spPr>
          <a:xfrm flipH="1">
            <a:off x="5619750" y="2233613"/>
            <a:ext cx="468313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08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340E71C-6648-433E-80B1-89BDC5947777}"/>
              </a:ext>
            </a:extLst>
          </p:cNvPr>
          <p:cNvSpPr/>
          <p:nvPr/>
        </p:nvSpPr>
        <p:spPr>
          <a:xfrm flipH="1">
            <a:off x="5680075" y="2216150"/>
            <a:ext cx="468313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09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209A7FF-BBF0-4F32-970E-BC24315476BB}"/>
              </a:ext>
            </a:extLst>
          </p:cNvPr>
          <p:cNvSpPr/>
          <p:nvPr/>
        </p:nvSpPr>
        <p:spPr>
          <a:xfrm flipH="1">
            <a:off x="5619750" y="2212975"/>
            <a:ext cx="468313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10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87F1645-38E1-43B3-A1A9-1FAE4E0A5D56}"/>
              </a:ext>
            </a:extLst>
          </p:cNvPr>
          <p:cNvSpPr/>
          <p:nvPr/>
        </p:nvSpPr>
        <p:spPr>
          <a:xfrm rot="5400000" flipH="1">
            <a:off x="5396707" y="-2301082"/>
            <a:ext cx="939800" cy="10520363"/>
          </a:xfrm>
          <a:custGeom>
            <a:avLst/>
            <a:gdLst>
              <a:gd name="connsiteX0" fmla="*/ 881150 w 881150"/>
              <a:gd name="connsiteY0" fmla="*/ 6608615 h 7423262"/>
              <a:gd name="connsiteX1" fmla="*/ 881150 w 881150"/>
              <a:gd name="connsiteY1" fmla="*/ 814646 h 7423262"/>
              <a:gd name="connsiteX2" fmla="*/ 881146 w 881150"/>
              <a:gd name="connsiteY2" fmla="*/ 814646 h 7423262"/>
              <a:gd name="connsiteX3" fmla="*/ 440575 w 881150"/>
              <a:gd name="connsiteY3" fmla="*/ 0 h 7423262"/>
              <a:gd name="connsiteX4" fmla="*/ 3 w 881150"/>
              <a:gd name="connsiteY4" fmla="*/ 814646 h 7423262"/>
              <a:gd name="connsiteX5" fmla="*/ 1 w 881150"/>
              <a:gd name="connsiteY5" fmla="*/ 814646 h 7423262"/>
              <a:gd name="connsiteX6" fmla="*/ 1 w 881150"/>
              <a:gd name="connsiteY6" fmla="*/ 814651 h 7423262"/>
              <a:gd name="connsiteX7" fmla="*/ 0 w 881150"/>
              <a:gd name="connsiteY7" fmla="*/ 814652 h 7423262"/>
              <a:gd name="connsiteX8" fmla="*/ 1 w 881150"/>
              <a:gd name="connsiteY8" fmla="*/ 814652 h 7423262"/>
              <a:gd name="connsiteX9" fmla="*/ 1 w 881150"/>
              <a:gd name="connsiteY9" fmla="*/ 6608610 h 7423262"/>
              <a:gd name="connsiteX10" fmla="*/ 0 w 881150"/>
              <a:gd name="connsiteY10" fmla="*/ 6608610 h 7423262"/>
              <a:gd name="connsiteX11" fmla="*/ 1 w 881150"/>
              <a:gd name="connsiteY11" fmla="*/ 6608611 h 7423262"/>
              <a:gd name="connsiteX12" fmla="*/ 1 w 881150"/>
              <a:gd name="connsiteY12" fmla="*/ 6608615 h 7423262"/>
              <a:gd name="connsiteX13" fmla="*/ 3 w 881150"/>
              <a:gd name="connsiteY13" fmla="*/ 6608615 h 7423262"/>
              <a:gd name="connsiteX14" fmla="*/ 440575 w 881150"/>
              <a:gd name="connsiteY14" fmla="*/ 7423262 h 7423262"/>
              <a:gd name="connsiteX15" fmla="*/ 881146 w 881150"/>
              <a:gd name="connsiteY15" fmla="*/ 6608615 h 7423262"/>
              <a:gd name="connsiteX16" fmla="*/ 881150 w 881150"/>
              <a:gd name="connsiteY16" fmla="*/ 6608615 h 7423262"/>
              <a:gd name="connsiteX17" fmla="*/ 840971 w 881150"/>
              <a:gd name="connsiteY17" fmla="*/ 6472362 h 7423262"/>
              <a:gd name="connsiteX18" fmla="*/ 840967 w 881150"/>
              <a:gd name="connsiteY18" fmla="*/ 6472362 h 7423262"/>
              <a:gd name="connsiteX19" fmla="*/ 440574 w 881150"/>
              <a:gd name="connsiteY19" fmla="*/ 7248695 h 7423262"/>
              <a:gd name="connsiteX20" fmla="*/ 40181 w 881150"/>
              <a:gd name="connsiteY20" fmla="*/ 6472362 h 7423262"/>
              <a:gd name="connsiteX21" fmla="*/ 40179 w 881150"/>
              <a:gd name="connsiteY21" fmla="*/ 6472362 h 7423262"/>
              <a:gd name="connsiteX22" fmla="*/ 40179 w 881150"/>
              <a:gd name="connsiteY22" fmla="*/ 6472359 h 7423262"/>
              <a:gd name="connsiteX23" fmla="*/ 40178 w 881150"/>
              <a:gd name="connsiteY23" fmla="*/ 6472358 h 7423262"/>
              <a:gd name="connsiteX24" fmla="*/ 40179 w 881150"/>
              <a:gd name="connsiteY24" fmla="*/ 6472358 h 7423262"/>
              <a:gd name="connsiteX25" fmla="*/ 40179 w 881150"/>
              <a:gd name="connsiteY25" fmla="*/ 950903 h 7423262"/>
              <a:gd name="connsiteX26" fmla="*/ 40178 w 881150"/>
              <a:gd name="connsiteY26" fmla="*/ 950903 h 7423262"/>
              <a:gd name="connsiteX27" fmla="*/ 40179 w 881150"/>
              <a:gd name="connsiteY27" fmla="*/ 950902 h 7423262"/>
              <a:gd name="connsiteX28" fmla="*/ 40179 w 881150"/>
              <a:gd name="connsiteY28" fmla="*/ 950897 h 7423262"/>
              <a:gd name="connsiteX29" fmla="*/ 40181 w 881150"/>
              <a:gd name="connsiteY29" fmla="*/ 950897 h 7423262"/>
              <a:gd name="connsiteX30" fmla="*/ 440574 w 881150"/>
              <a:gd name="connsiteY30" fmla="*/ 174566 h 7423262"/>
              <a:gd name="connsiteX31" fmla="*/ 840967 w 881150"/>
              <a:gd name="connsiteY31" fmla="*/ 950897 h 7423262"/>
              <a:gd name="connsiteX32" fmla="*/ 840971 w 881150"/>
              <a:gd name="connsiteY32" fmla="*/ 950897 h 7423262"/>
              <a:gd name="connsiteX33" fmla="*/ 840971 w 881150"/>
              <a:gd name="connsiteY33" fmla="*/ 6472362 h 74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81150" h="7423262">
                <a:moveTo>
                  <a:pt x="881150" y="6608615"/>
                </a:moveTo>
                <a:lnTo>
                  <a:pt x="881150" y="814646"/>
                </a:lnTo>
                <a:lnTo>
                  <a:pt x="881146" y="814646"/>
                </a:lnTo>
                <a:lnTo>
                  <a:pt x="440575" y="0"/>
                </a:lnTo>
                <a:lnTo>
                  <a:pt x="3" y="814646"/>
                </a:lnTo>
                <a:lnTo>
                  <a:pt x="1" y="814646"/>
                </a:lnTo>
                <a:lnTo>
                  <a:pt x="1" y="814651"/>
                </a:lnTo>
                <a:lnTo>
                  <a:pt x="0" y="814652"/>
                </a:lnTo>
                <a:lnTo>
                  <a:pt x="1" y="814652"/>
                </a:lnTo>
                <a:lnTo>
                  <a:pt x="1" y="6608610"/>
                </a:lnTo>
                <a:lnTo>
                  <a:pt x="0" y="6608610"/>
                </a:lnTo>
                <a:lnTo>
                  <a:pt x="1" y="6608611"/>
                </a:lnTo>
                <a:lnTo>
                  <a:pt x="1" y="6608615"/>
                </a:lnTo>
                <a:lnTo>
                  <a:pt x="3" y="6608615"/>
                </a:lnTo>
                <a:lnTo>
                  <a:pt x="440575" y="7423262"/>
                </a:lnTo>
                <a:lnTo>
                  <a:pt x="881146" y="6608615"/>
                </a:lnTo>
                <a:lnTo>
                  <a:pt x="881150" y="6608615"/>
                </a:lnTo>
                <a:close/>
                <a:moveTo>
                  <a:pt x="840971" y="6472362"/>
                </a:moveTo>
                <a:lnTo>
                  <a:pt x="840967" y="6472362"/>
                </a:lnTo>
                <a:lnTo>
                  <a:pt x="440574" y="7248695"/>
                </a:lnTo>
                <a:lnTo>
                  <a:pt x="40181" y="6472362"/>
                </a:lnTo>
                <a:lnTo>
                  <a:pt x="40179" y="6472362"/>
                </a:lnTo>
                <a:lnTo>
                  <a:pt x="40179" y="6472359"/>
                </a:lnTo>
                <a:lnTo>
                  <a:pt x="40178" y="6472358"/>
                </a:lnTo>
                <a:lnTo>
                  <a:pt x="40179" y="6472358"/>
                </a:lnTo>
                <a:lnTo>
                  <a:pt x="40179" y="950903"/>
                </a:lnTo>
                <a:lnTo>
                  <a:pt x="40178" y="950903"/>
                </a:lnTo>
                <a:lnTo>
                  <a:pt x="40179" y="950902"/>
                </a:lnTo>
                <a:lnTo>
                  <a:pt x="40179" y="950897"/>
                </a:lnTo>
                <a:lnTo>
                  <a:pt x="40181" y="950897"/>
                </a:lnTo>
                <a:lnTo>
                  <a:pt x="440574" y="174566"/>
                </a:lnTo>
                <a:lnTo>
                  <a:pt x="840967" y="950897"/>
                </a:lnTo>
                <a:lnTo>
                  <a:pt x="840971" y="950897"/>
                </a:lnTo>
                <a:lnTo>
                  <a:pt x="840971" y="6472362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FA2B59-F041-4A20-AEA4-7B4B89C46238}"/>
              </a:ext>
            </a:extLst>
          </p:cNvPr>
          <p:cNvSpPr txBox="1"/>
          <p:nvPr/>
        </p:nvSpPr>
        <p:spPr>
          <a:xfrm>
            <a:off x="1891489" y="2675264"/>
            <a:ext cx="8339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CC9900"/>
                </a:solidFill>
              </a:rPr>
              <a:t>নিম গাছের ফুল কে কীসের সাথে তুলনা করা হয়েছে? </a:t>
            </a:r>
            <a:endParaRPr lang="en-US" sz="2800" dirty="0">
              <a:solidFill>
                <a:srgbClr val="CC9900"/>
              </a:solidFill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7468D53-6069-4A22-B959-CB9F97AB89A7}"/>
              </a:ext>
            </a:extLst>
          </p:cNvPr>
          <p:cNvGrpSpPr/>
          <p:nvPr/>
        </p:nvGrpSpPr>
        <p:grpSpPr>
          <a:xfrm>
            <a:off x="2082649" y="3929061"/>
            <a:ext cx="3938888" cy="639765"/>
            <a:chOff x="2743201" y="2476869"/>
            <a:chExt cx="4776183" cy="727970"/>
          </a:xfrm>
          <a:solidFill>
            <a:srgbClr val="009900"/>
          </a:solidFill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98F03F8-8C19-493F-8BAA-FDE1359C6139}"/>
                </a:ext>
              </a:extLst>
            </p:cNvPr>
            <p:cNvSpPr/>
            <p:nvPr/>
          </p:nvSpPr>
          <p:spPr>
            <a:xfrm>
              <a:off x="3471169" y="2476870"/>
              <a:ext cx="3320248" cy="7279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C9B09D8C-3628-45D3-B66C-30983E6C16F4}"/>
                </a:ext>
              </a:extLst>
            </p:cNvPr>
            <p:cNvSpPr/>
            <p:nvPr/>
          </p:nvSpPr>
          <p:spPr>
            <a:xfrm rot="16200000">
              <a:off x="2743203" y="2476867"/>
              <a:ext cx="727968" cy="72797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226DC60C-871B-44A8-ABDD-7B1CAA7C698A}"/>
                </a:ext>
              </a:extLst>
            </p:cNvPr>
            <p:cNvSpPr/>
            <p:nvPr/>
          </p:nvSpPr>
          <p:spPr>
            <a:xfrm rot="5400000" flipH="1">
              <a:off x="6791415" y="2476869"/>
              <a:ext cx="727968" cy="72797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3CD27FBA-88E8-4F8B-B22B-47165CE5956C}"/>
              </a:ext>
            </a:extLst>
          </p:cNvPr>
          <p:cNvSpPr txBox="1"/>
          <p:nvPr/>
        </p:nvSpPr>
        <p:spPr>
          <a:xfrm>
            <a:off x="2550695" y="4078717"/>
            <a:ext cx="3208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CC9900"/>
                </a:solidFill>
              </a:rPr>
              <a:t>ক)নক্ষত্র</a:t>
            </a:r>
            <a:endParaRPr lang="en-US" sz="2400" dirty="0">
              <a:solidFill>
                <a:srgbClr val="CC99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E4F84F-41E1-4F59-AA43-AB8FCD5CA3E1}"/>
              </a:ext>
            </a:extLst>
          </p:cNvPr>
          <p:cNvSpPr txBox="1"/>
          <p:nvPr/>
        </p:nvSpPr>
        <p:spPr>
          <a:xfrm>
            <a:off x="6588729" y="4078717"/>
            <a:ext cx="2882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>
                <a:solidFill>
                  <a:srgbClr val="CC9900"/>
                </a:solidFill>
              </a:rPr>
              <a:t>খ)তাঁরা</a:t>
            </a:r>
            <a:endParaRPr lang="en-US" sz="2000" dirty="0">
              <a:solidFill>
                <a:srgbClr val="CC99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60C59F-5695-4F8E-8AE6-9F44B806AB01}"/>
              </a:ext>
            </a:extLst>
          </p:cNvPr>
          <p:cNvSpPr txBox="1"/>
          <p:nvPr/>
        </p:nvSpPr>
        <p:spPr>
          <a:xfrm>
            <a:off x="2550695" y="5124450"/>
            <a:ext cx="2877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CC9900"/>
                </a:solidFill>
              </a:rPr>
              <a:t>গ)চাঁদ</a:t>
            </a:r>
            <a:endParaRPr lang="en-US" sz="2400" dirty="0">
              <a:solidFill>
                <a:srgbClr val="CC99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A89F274-E6D9-4B50-838D-D2094ED267A3}"/>
              </a:ext>
            </a:extLst>
          </p:cNvPr>
          <p:cNvSpPr txBox="1"/>
          <p:nvPr/>
        </p:nvSpPr>
        <p:spPr>
          <a:xfrm>
            <a:off x="6679933" y="5124450"/>
            <a:ext cx="3051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CC9900"/>
                </a:solidFill>
              </a:rPr>
              <a:t>ঘ)আকাশ</a:t>
            </a:r>
            <a:endParaRPr lang="en-US" sz="2400" dirty="0">
              <a:solidFill>
                <a:srgbClr val="CC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490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0"/>
                            </p:stCondLst>
                            <p:childTnLst>
                              <p:par>
                                <p:cTn id="7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17" presetClass="exit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7" presetClass="exit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7" presetClass="exit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7" presetClass="exit" presetSubtype="1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7" presetClass="exit" presetSubtype="1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7" presetClass="exit" presetSubtype="1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7" presetClass="exit" presetSubtype="1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7" presetClass="exit" presetSubtype="1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7" presetClass="exit" presetSubtype="1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7" presetClass="exit" presetSubtype="1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3" grpId="0"/>
      <p:bldP spid="4" grpId="0"/>
      <p:bldP spid="5" grpId="0"/>
      <p:bldP spid="6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9BF89E2-67A7-40EF-A486-C4AD5F9263D5}"/>
              </a:ext>
            </a:extLst>
          </p:cNvPr>
          <p:cNvSpPr/>
          <p:nvPr/>
        </p:nvSpPr>
        <p:spPr>
          <a:xfrm>
            <a:off x="174337" y="125835"/>
            <a:ext cx="11897301" cy="6606330"/>
          </a:xfrm>
          <a:prstGeom prst="roundRect">
            <a:avLst>
              <a:gd name="adj" fmla="val 2826"/>
            </a:avLst>
          </a:prstGeom>
          <a:solidFill>
            <a:schemeClr val="tx1">
              <a:lumMod val="85000"/>
              <a:lumOff val="15000"/>
            </a:schemeClr>
          </a:solidFill>
          <a:ln w="76200"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B67985-2E03-4758-B280-E78E48E7E4E9}"/>
              </a:ext>
            </a:extLst>
          </p:cNvPr>
          <p:cNvSpPr/>
          <p:nvPr/>
        </p:nvSpPr>
        <p:spPr>
          <a:xfrm flipH="1">
            <a:off x="5654675" y="2271713"/>
            <a:ext cx="468313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07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49A6EC9-1EA8-48B9-A035-2ABE1E17DFD8}"/>
              </a:ext>
            </a:extLst>
          </p:cNvPr>
          <p:cNvSpPr/>
          <p:nvPr/>
        </p:nvSpPr>
        <p:spPr>
          <a:xfrm rot="5400000" flipH="1">
            <a:off x="3724275" y="2197101"/>
            <a:ext cx="668337" cy="4075112"/>
          </a:xfrm>
          <a:custGeom>
            <a:avLst/>
            <a:gdLst>
              <a:gd name="connsiteX0" fmla="*/ 881150 w 881150"/>
              <a:gd name="connsiteY0" fmla="*/ 6608615 h 7423262"/>
              <a:gd name="connsiteX1" fmla="*/ 881150 w 881150"/>
              <a:gd name="connsiteY1" fmla="*/ 814646 h 7423262"/>
              <a:gd name="connsiteX2" fmla="*/ 881146 w 881150"/>
              <a:gd name="connsiteY2" fmla="*/ 814646 h 7423262"/>
              <a:gd name="connsiteX3" fmla="*/ 440575 w 881150"/>
              <a:gd name="connsiteY3" fmla="*/ 0 h 7423262"/>
              <a:gd name="connsiteX4" fmla="*/ 3 w 881150"/>
              <a:gd name="connsiteY4" fmla="*/ 814646 h 7423262"/>
              <a:gd name="connsiteX5" fmla="*/ 1 w 881150"/>
              <a:gd name="connsiteY5" fmla="*/ 814646 h 7423262"/>
              <a:gd name="connsiteX6" fmla="*/ 1 w 881150"/>
              <a:gd name="connsiteY6" fmla="*/ 814651 h 7423262"/>
              <a:gd name="connsiteX7" fmla="*/ 0 w 881150"/>
              <a:gd name="connsiteY7" fmla="*/ 814652 h 7423262"/>
              <a:gd name="connsiteX8" fmla="*/ 1 w 881150"/>
              <a:gd name="connsiteY8" fmla="*/ 814652 h 7423262"/>
              <a:gd name="connsiteX9" fmla="*/ 1 w 881150"/>
              <a:gd name="connsiteY9" fmla="*/ 6608610 h 7423262"/>
              <a:gd name="connsiteX10" fmla="*/ 0 w 881150"/>
              <a:gd name="connsiteY10" fmla="*/ 6608610 h 7423262"/>
              <a:gd name="connsiteX11" fmla="*/ 1 w 881150"/>
              <a:gd name="connsiteY11" fmla="*/ 6608611 h 7423262"/>
              <a:gd name="connsiteX12" fmla="*/ 1 w 881150"/>
              <a:gd name="connsiteY12" fmla="*/ 6608615 h 7423262"/>
              <a:gd name="connsiteX13" fmla="*/ 3 w 881150"/>
              <a:gd name="connsiteY13" fmla="*/ 6608615 h 7423262"/>
              <a:gd name="connsiteX14" fmla="*/ 440575 w 881150"/>
              <a:gd name="connsiteY14" fmla="*/ 7423262 h 7423262"/>
              <a:gd name="connsiteX15" fmla="*/ 881146 w 881150"/>
              <a:gd name="connsiteY15" fmla="*/ 6608615 h 7423262"/>
              <a:gd name="connsiteX16" fmla="*/ 881150 w 881150"/>
              <a:gd name="connsiteY16" fmla="*/ 6608615 h 7423262"/>
              <a:gd name="connsiteX17" fmla="*/ 840971 w 881150"/>
              <a:gd name="connsiteY17" fmla="*/ 6472362 h 7423262"/>
              <a:gd name="connsiteX18" fmla="*/ 840967 w 881150"/>
              <a:gd name="connsiteY18" fmla="*/ 6472362 h 7423262"/>
              <a:gd name="connsiteX19" fmla="*/ 440574 w 881150"/>
              <a:gd name="connsiteY19" fmla="*/ 7248695 h 7423262"/>
              <a:gd name="connsiteX20" fmla="*/ 40181 w 881150"/>
              <a:gd name="connsiteY20" fmla="*/ 6472362 h 7423262"/>
              <a:gd name="connsiteX21" fmla="*/ 40179 w 881150"/>
              <a:gd name="connsiteY21" fmla="*/ 6472362 h 7423262"/>
              <a:gd name="connsiteX22" fmla="*/ 40179 w 881150"/>
              <a:gd name="connsiteY22" fmla="*/ 6472359 h 7423262"/>
              <a:gd name="connsiteX23" fmla="*/ 40178 w 881150"/>
              <a:gd name="connsiteY23" fmla="*/ 6472358 h 7423262"/>
              <a:gd name="connsiteX24" fmla="*/ 40179 w 881150"/>
              <a:gd name="connsiteY24" fmla="*/ 6472358 h 7423262"/>
              <a:gd name="connsiteX25" fmla="*/ 40179 w 881150"/>
              <a:gd name="connsiteY25" fmla="*/ 950903 h 7423262"/>
              <a:gd name="connsiteX26" fmla="*/ 40178 w 881150"/>
              <a:gd name="connsiteY26" fmla="*/ 950903 h 7423262"/>
              <a:gd name="connsiteX27" fmla="*/ 40179 w 881150"/>
              <a:gd name="connsiteY27" fmla="*/ 950902 h 7423262"/>
              <a:gd name="connsiteX28" fmla="*/ 40179 w 881150"/>
              <a:gd name="connsiteY28" fmla="*/ 950897 h 7423262"/>
              <a:gd name="connsiteX29" fmla="*/ 40181 w 881150"/>
              <a:gd name="connsiteY29" fmla="*/ 950897 h 7423262"/>
              <a:gd name="connsiteX30" fmla="*/ 440574 w 881150"/>
              <a:gd name="connsiteY30" fmla="*/ 174566 h 7423262"/>
              <a:gd name="connsiteX31" fmla="*/ 840967 w 881150"/>
              <a:gd name="connsiteY31" fmla="*/ 950897 h 7423262"/>
              <a:gd name="connsiteX32" fmla="*/ 840971 w 881150"/>
              <a:gd name="connsiteY32" fmla="*/ 950897 h 7423262"/>
              <a:gd name="connsiteX33" fmla="*/ 840971 w 881150"/>
              <a:gd name="connsiteY33" fmla="*/ 6472362 h 74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81150" h="7423262">
                <a:moveTo>
                  <a:pt x="881150" y="6608615"/>
                </a:moveTo>
                <a:lnTo>
                  <a:pt x="881150" y="814646"/>
                </a:lnTo>
                <a:lnTo>
                  <a:pt x="881146" y="814646"/>
                </a:lnTo>
                <a:lnTo>
                  <a:pt x="440575" y="0"/>
                </a:lnTo>
                <a:lnTo>
                  <a:pt x="3" y="814646"/>
                </a:lnTo>
                <a:lnTo>
                  <a:pt x="1" y="814646"/>
                </a:lnTo>
                <a:lnTo>
                  <a:pt x="1" y="814651"/>
                </a:lnTo>
                <a:lnTo>
                  <a:pt x="0" y="814652"/>
                </a:lnTo>
                <a:lnTo>
                  <a:pt x="1" y="814652"/>
                </a:lnTo>
                <a:lnTo>
                  <a:pt x="1" y="6608610"/>
                </a:lnTo>
                <a:lnTo>
                  <a:pt x="0" y="6608610"/>
                </a:lnTo>
                <a:lnTo>
                  <a:pt x="1" y="6608611"/>
                </a:lnTo>
                <a:lnTo>
                  <a:pt x="1" y="6608615"/>
                </a:lnTo>
                <a:lnTo>
                  <a:pt x="3" y="6608615"/>
                </a:lnTo>
                <a:lnTo>
                  <a:pt x="440575" y="7423262"/>
                </a:lnTo>
                <a:lnTo>
                  <a:pt x="881146" y="6608615"/>
                </a:lnTo>
                <a:lnTo>
                  <a:pt x="881150" y="6608615"/>
                </a:lnTo>
                <a:close/>
                <a:moveTo>
                  <a:pt x="840971" y="6472362"/>
                </a:moveTo>
                <a:lnTo>
                  <a:pt x="840967" y="6472362"/>
                </a:lnTo>
                <a:lnTo>
                  <a:pt x="440574" y="7248695"/>
                </a:lnTo>
                <a:lnTo>
                  <a:pt x="40181" y="6472362"/>
                </a:lnTo>
                <a:lnTo>
                  <a:pt x="40179" y="6472362"/>
                </a:lnTo>
                <a:lnTo>
                  <a:pt x="40179" y="6472359"/>
                </a:lnTo>
                <a:lnTo>
                  <a:pt x="40178" y="6472358"/>
                </a:lnTo>
                <a:lnTo>
                  <a:pt x="40179" y="6472358"/>
                </a:lnTo>
                <a:lnTo>
                  <a:pt x="40179" y="950903"/>
                </a:lnTo>
                <a:lnTo>
                  <a:pt x="40178" y="950903"/>
                </a:lnTo>
                <a:lnTo>
                  <a:pt x="40179" y="950902"/>
                </a:lnTo>
                <a:lnTo>
                  <a:pt x="40179" y="950897"/>
                </a:lnTo>
                <a:lnTo>
                  <a:pt x="40181" y="950897"/>
                </a:lnTo>
                <a:lnTo>
                  <a:pt x="440574" y="174566"/>
                </a:lnTo>
                <a:lnTo>
                  <a:pt x="840967" y="950897"/>
                </a:lnTo>
                <a:lnTo>
                  <a:pt x="840971" y="950897"/>
                </a:lnTo>
                <a:lnTo>
                  <a:pt x="840971" y="6472362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6061F7-2A1F-428B-AC0D-FD356A8252A4}"/>
              </a:ext>
            </a:extLst>
          </p:cNvPr>
          <p:cNvSpPr/>
          <p:nvPr/>
        </p:nvSpPr>
        <p:spPr>
          <a:xfrm rot="5400000" flipH="1">
            <a:off x="7797800" y="2228850"/>
            <a:ext cx="668338" cy="4065588"/>
          </a:xfrm>
          <a:custGeom>
            <a:avLst/>
            <a:gdLst>
              <a:gd name="connsiteX0" fmla="*/ 881150 w 881150"/>
              <a:gd name="connsiteY0" fmla="*/ 6608615 h 7423262"/>
              <a:gd name="connsiteX1" fmla="*/ 881150 w 881150"/>
              <a:gd name="connsiteY1" fmla="*/ 814646 h 7423262"/>
              <a:gd name="connsiteX2" fmla="*/ 881146 w 881150"/>
              <a:gd name="connsiteY2" fmla="*/ 814646 h 7423262"/>
              <a:gd name="connsiteX3" fmla="*/ 440575 w 881150"/>
              <a:gd name="connsiteY3" fmla="*/ 0 h 7423262"/>
              <a:gd name="connsiteX4" fmla="*/ 3 w 881150"/>
              <a:gd name="connsiteY4" fmla="*/ 814646 h 7423262"/>
              <a:gd name="connsiteX5" fmla="*/ 1 w 881150"/>
              <a:gd name="connsiteY5" fmla="*/ 814646 h 7423262"/>
              <a:gd name="connsiteX6" fmla="*/ 1 w 881150"/>
              <a:gd name="connsiteY6" fmla="*/ 814651 h 7423262"/>
              <a:gd name="connsiteX7" fmla="*/ 0 w 881150"/>
              <a:gd name="connsiteY7" fmla="*/ 814652 h 7423262"/>
              <a:gd name="connsiteX8" fmla="*/ 1 w 881150"/>
              <a:gd name="connsiteY8" fmla="*/ 814652 h 7423262"/>
              <a:gd name="connsiteX9" fmla="*/ 1 w 881150"/>
              <a:gd name="connsiteY9" fmla="*/ 6608610 h 7423262"/>
              <a:gd name="connsiteX10" fmla="*/ 0 w 881150"/>
              <a:gd name="connsiteY10" fmla="*/ 6608610 h 7423262"/>
              <a:gd name="connsiteX11" fmla="*/ 1 w 881150"/>
              <a:gd name="connsiteY11" fmla="*/ 6608611 h 7423262"/>
              <a:gd name="connsiteX12" fmla="*/ 1 w 881150"/>
              <a:gd name="connsiteY12" fmla="*/ 6608615 h 7423262"/>
              <a:gd name="connsiteX13" fmla="*/ 3 w 881150"/>
              <a:gd name="connsiteY13" fmla="*/ 6608615 h 7423262"/>
              <a:gd name="connsiteX14" fmla="*/ 440575 w 881150"/>
              <a:gd name="connsiteY14" fmla="*/ 7423262 h 7423262"/>
              <a:gd name="connsiteX15" fmla="*/ 881146 w 881150"/>
              <a:gd name="connsiteY15" fmla="*/ 6608615 h 7423262"/>
              <a:gd name="connsiteX16" fmla="*/ 881150 w 881150"/>
              <a:gd name="connsiteY16" fmla="*/ 6608615 h 7423262"/>
              <a:gd name="connsiteX17" fmla="*/ 840971 w 881150"/>
              <a:gd name="connsiteY17" fmla="*/ 6472362 h 7423262"/>
              <a:gd name="connsiteX18" fmla="*/ 840967 w 881150"/>
              <a:gd name="connsiteY18" fmla="*/ 6472362 h 7423262"/>
              <a:gd name="connsiteX19" fmla="*/ 440574 w 881150"/>
              <a:gd name="connsiteY19" fmla="*/ 7248695 h 7423262"/>
              <a:gd name="connsiteX20" fmla="*/ 40181 w 881150"/>
              <a:gd name="connsiteY20" fmla="*/ 6472362 h 7423262"/>
              <a:gd name="connsiteX21" fmla="*/ 40179 w 881150"/>
              <a:gd name="connsiteY21" fmla="*/ 6472362 h 7423262"/>
              <a:gd name="connsiteX22" fmla="*/ 40179 w 881150"/>
              <a:gd name="connsiteY22" fmla="*/ 6472359 h 7423262"/>
              <a:gd name="connsiteX23" fmla="*/ 40178 w 881150"/>
              <a:gd name="connsiteY23" fmla="*/ 6472358 h 7423262"/>
              <a:gd name="connsiteX24" fmla="*/ 40179 w 881150"/>
              <a:gd name="connsiteY24" fmla="*/ 6472358 h 7423262"/>
              <a:gd name="connsiteX25" fmla="*/ 40179 w 881150"/>
              <a:gd name="connsiteY25" fmla="*/ 950903 h 7423262"/>
              <a:gd name="connsiteX26" fmla="*/ 40178 w 881150"/>
              <a:gd name="connsiteY26" fmla="*/ 950903 h 7423262"/>
              <a:gd name="connsiteX27" fmla="*/ 40179 w 881150"/>
              <a:gd name="connsiteY27" fmla="*/ 950902 h 7423262"/>
              <a:gd name="connsiteX28" fmla="*/ 40179 w 881150"/>
              <a:gd name="connsiteY28" fmla="*/ 950897 h 7423262"/>
              <a:gd name="connsiteX29" fmla="*/ 40181 w 881150"/>
              <a:gd name="connsiteY29" fmla="*/ 950897 h 7423262"/>
              <a:gd name="connsiteX30" fmla="*/ 440574 w 881150"/>
              <a:gd name="connsiteY30" fmla="*/ 174566 h 7423262"/>
              <a:gd name="connsiteX31" fmla="*/ 840967 w 881150"/>
              <a:gd name="connsiteY31" fmla="*/ 950897 h 7423262"/>
              <a:gd name="connsiteX32" fmla="*/ 840971 w 881150"/>
              <a:gd name="connsiteY32" fmla="*/ 950897 h 7423262"/>
              <a:gd name="connsiteX33" fmla="*/ 840971 w 881150"/>
              <a:gd name="connsiteY33" fmla="*/ 6472362 h 74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81150" h="7423262">
                <a:moveTo>
                  <a:pt x="881150" y="6608615"/>
                </a:moveTo>
                <a:lnTo>
                  <a:pt x="881150" y="814646"/>
                </a:lnTo>
                <a:lnTo>
                  <a:pt x="881146" y="814646"/>
                </a:lnTo>
                <a:lnTo>
                  <a:pt x="440575" y="0"/>
                </a:lnTo>
                <a:lnTo>
                  <a:pt x="3" y="814646"/>
                </a:lnTo>
                <a:lnTo>
                  <a:pt x="1" y="814646"/>
                </a:lnTo>
                <a:lnTo>
                  <a:pt x="1" y="814651"/>
                </a:lnTo>
                <a:lnTo>
                  <a:pt x="0" y="814652"/>
                </a:lnTo>
                <a:lnTo>
                  <a:pt x="1" y="814652"/>
                </a:lnTo>
                <a:lnTo>
                  <a:pt x="1" y="6608610"/>
                </a:lnTo>
                <a:lnTo>
                  <a:pt x="0" y="6608610"/>
                </a:lnTo>
                <a:lnTo>
                  <a:pt x="1" y="6608611"/>
                </a:lnTo>
                <a:lnTo>
                  <a:pt x="1" y="6608615"/>
                </a:lnTo>
                <a:lnTo>
                  <a:pt x="3" y="6608615"/>
                </a:lnTo>
                <a:lnTo>
                  <a:pt x="440575" y="7423262"/>
                </a:lnTo>
                <a:lnTo>
                  <a:pt x="881146" y="6608615"/>
                </a:lnTo>
                <a:lnTo>
                  <a:pt x="881150" y="6608615"/>
                </a:lnTo>
                <a:close/>
                <a:moveTo>
                  <a:pt x="840971" y="6472362"/>
                </a:moveTo>
                <a:lnTo>
                  <a:pt x="840967" y="6472362"/>
                </a:lnTo>
                <a:lnTo>
                  <a:pt x="440574" y="7248695"/>
                </a:lnTo>
                <a:lnTo>
                  <a:pt x="40181" y="6472362"/>
                </a:lnTo>
                <a:lnTo>
                  <a:pt x="40179" y="6472362"/>
                </a:lnTo>
                <a:lnTo>
                  <a:pt x="40179" y="6472359"/>
                </a:lnTo>
                <a:lnTo>
                  <a:pt x="40178" y="6472358"/>
                </a:lnTo>
                <a:lnTo>
                  <a:pt x="40179" y="6472358"/>
                </a:lnTo>
                <a:lnTo>
                  <a:pt x="40179" y="950903"/>
                </a:lnTo>
                <a:lnTo>
                  <a:pt x="40178" y="950903"/>
                </a:lnTo>
                <a:lnTo>
                  <a:pt x="40179" y="950902"/>
                </a:lnTo>
                <a:lnTo>
                  <a:pt x="40179" y="950897"/>
                </a:lnTo>
                <a:lnTo>
                  <a:pt x="40181" y="950897"/>
                </a:lnTo>
                <a:lnTo>
                  <a:pt x="440574" y="174566"/>
                </a:lnTo>
                <a:lnTo>
                  <a:pt x="840967" y="950897"/>
                </a:lnTo>
                <a:lnTo>
                  <a:pt x="840971" y="950897"/>
                </a:lnTo>
                <a:lnTo>
                  <a:pt x="840971" y="6472362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EACF76D-B1BF-4A7E-8A19-02CE77A57759}"/>
              </a:ext>
            </a:extLst>
          </p:cNvPr>
          <p:cNvSpPr/>
          <p:nvPr/>
        </p:nvSpPr>
        <p:spPr>
          <a:xfrm rot="5400000" flipH="1">
            <a:off x="3717925" y="3276601"/>
            <a:ext cx="668337" cy="4062412"/>
          </a:xfrm>
          <a:custGeom>
            <a:avLst/>
            <a:gdLst>
              <a:gd name="connsiteX0" fmla="*/ 881150 w 881150"/>
              <a:gd name="connsiteY0" fmla="*/ 6608615 h 7423262"/>
              <a:gd name="connsiteX1" fmla="*/ 881150 w 881150"/>
              <a:gd name="connsiteY1" fmla="*/ 814646 h 7423262"/>
              <a:gd name="connsiteX2" fmla="*/ 881146 w 881150"/>
              <a:gd name="connsiteY2" fmla="*/ 814646 h 7423262"/>
              <a:gd name="connsiteX3" fmla="*/ 440575 w 881150"/>
              <a:gd name="connsiteY3" fmla="*/ 0 h 7423262"/>
              <a:gd name="connsiteX4" fmla="*/ 3 w 881150"/>
              <a:gd name="connsiteY4" fmla="*/ 814646 h 7423262"/>
              <a:gd name="connsiteX5" fmla="*/ 1 w 881150"/>
              <a:gd name="connsiteY5" fmla="*/ 814646 h 7423262"/>
              <a:gd name="connsiteX6" fmla="*/ 1 w 881150"/>
              <a:gd name="connsiteY6" fmla="*/ 814651 h 7423262"/>
              <a:gd name="connsiteX7" fmla="*/ 0 w 881150"/>
              <a:gd name="connsiteY7" fmla="*/ 814652 h 7423262"/>
              <a:gd name="connsiteX8" fmla="*/ 1 w 881150"/>
              <a:gd name="connsiteY8" fmla="*/ 814652 h 7423262"/>
              <a:gd name="connsiteX9" fmla="*/ 1 w 881150"/>
              <a:gd name="connsiteY9" fmla="*/ 6608610 h 7423262"/>
              <a:gd name="connsiteX10" fmla="*/ 0 w 881150"/>
              <a:gd name="connsiteY10" fmla="*/ 6608610 h 7423262"/>
              <a:gd name="connsiteX11" fmla="*/ 1 w 881150"/>
              <a:gd name="connsiteY11" fmla="*/ 6608611 h 7423262"/>
              <a:gd name="connsiteX12" fmla="*/ 1 w 881150"/>
              <a:gd name="connsiteY12" fmla="*/ 6608615 h 7423262"/>
              <a:gd name="connsiteX13" fmla="*/ 3 w 881150"/>
              <a:gd name="connsiteY13" fmla="*/ 6608615 h 7423262"/>
              <a:gd name="connsiteX14" fmla="*/ 440575 w 881150"/>
              <a:gd name="connsiteY14" fmla="*/ 7423262 h 7423262"/>
              <a:gd name="connsiteX15" fmla="*/ 881146 w 881150"/>
              <a:gd name="connsiteY15" fmla="*/ 6608615 h 7423262"/>
              <a:gd name="connsiteX16" fmla="*/ 881150 w 881150"/>
              <a:gd name="connsiteY16" fmla="*/ 6608615 h 7423262"/>
              <a:gd name="connsiteX17" fmla="*/ 840971 w 881150"/>
              <a:gd name="connsiteY17" fmla="*/ 6472362 h 7423262"/>
              <a:gd name="connsiteX18" fmla="*/ 840967 w 881150"/>
              <a:gd name="connsiteY18" fmla="*/ 6472362 h 7423262"/>
              <a:gd name="connsiteX19" fmla="*/ 440574 w 881150"/>
              <a:gd name="connsiteY19" fmla="*/ 7248695 h 7423262"/>
              <a:gd name="connsiteX20" fmla="*/ 40181 w 881150"/>
              <a:gd name="connsiteY20" fmla="*/ 6472362 h 7423262"/>
              <a:gd name="connsiteX21" fmla="*/ 40179 w 881150"/>
              <a:gd name="connsiteY21" fmla="*/ 6472362 h 7423262"/>
              <a:gd name="connsiteX22" fmla="*/ 40179 w 881150"/>
              <a:gd name="connsiteY22" fmla="*/ 6472359 h 7423262"/>
              <a:gd name="connsiteX23" fmla="*/ 40178 w 881150"/>
              <a:gd name="connsiteY23" fmla="*/ 6472358 h 7423262"/>
              <a:gd name="connsiteX24" fmla="*/ 40179 w 881150"/>
              <a:gd name="connsiteY24" fmla="*/ 6472358 h 7423262"/>
              <a:gd name="connsiteX25" fmla="*/ 40179 w 881150"/>
              <a:gd name="connsiteY25" fmla="*/ 950903 h 7423262"/>
              <a:gd name="connsiteX26" fmla="*/ 40178 w 881150"/>
              <a:gd name="connsiteY26" fmla="*/ 950903 h 7423262"/>
              <a:gd name="connsiteX27" fmla="*/ 40179 w 881150"/>
              <a:gd name="connsiteY27" fmla="*/ 950902 h 7423262"/>
              <a:gd name="connsiteX28" fmla="*/ 40179 w 881150"/>
              <a:gd name="connsiteY28" fmla="*/ 950897 h 7423262"/>
              <a:gd name="connsiteX29" fmla="*/ 40181 w 881150"/>
              <a:gd name="connsiteY29" fmla="*/ 950897 h 7423262"/>
              <a:gd name="connsiteX30" fmla="*/ 440574 w 881150"/>
              <a:gd name="connsiteY30" fmla="*/ 174566 h 7423262"/>
              <a:gd name="connsiteX31" fmla="*/ 840967 w 881150"/>
              <a:gd name="connsiteY31" fmla="*/ 950897 h 7423262"/>
              <a:gd name="connsiteX32" fmla="*/ 840971 w 881150"/>
              <a:gd name="connsiteY32" fmla="*/ 950897 h 7423262"/>
              <a:gd name="connsiteX33" fmla="*/ 840971 w 881150"/>
              <a:gd name="connsiteY33" fmla="*/ 6472362 h 74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81150" h="7423262">
                <a:moveTo>
                  <a:pt x="881150" y="6608615"/>
                </a:moveTo>
                <a:lnTo>
                  <a:pt x="881150" y="814646"/>
                </a:lnTo>
                <a:lnTo>
                  <a:pt x="881146" y="814646"/>
                </a:lnTo>
                <a:lnTo>
                  <a:pt x="440575" y="0"/>
                </a:lnTo>
                <a:lnTo>
                  <a:pt x="3" y="814646"/>
                </a:lnTo>
                <a:lnTo>
                  <a:pt x="1" y="814646"/>
                </a:lnTo>
                <a:lnTo>
                  <a:pt x="1" y="814651"/>
                </a:lnTo>
                <a:lnTo>
                  <a:pt x="0" y="814652"/>
                </a:lnTo>
                <a:lnTo>
                  <a:pt x="1" y="814652"/>
                </a:lnTo>
                <a:lnTo>
                  <a:pt x="1" y="6608610"/>
                </a:lnTo>
                <a:lnTo>
                  <a:pt x="0" y="6608610"/>
                </a:lnTo>
                <a:lnTo>
                  <a:pt x="1" y="6608611"/>
                </a:lnTo>
                <a:lnTo>
                  <a:pt x="1" y="6608615"/>
                </a:lnTo>
                <a:lnTo>
                  <a:pt x="3" y="6608615"/>
                </a:lnTo>
                <a:lnTo>
                  <a:pt x="440575" y="7423262"/>
                </a:lnTo>
                <a:lnTo>
                  <a:pt x="881146" y="6608615"/>
                </a:lnTo>
                <a:lnTo>
                  <a:pt x="881150" y="6608615"/>
                </a:lnTo>
                <a:close/>
                <a:moveTo>
                  <a:pt x="840971" y="6472362"/>
                </a:moveTo>
                <a:lnTo>
                  <a:pt x="840967" y="6472362"/>
                </a:lnTo>
                <a:lnTo>
                  <a:pt x="440574" y="7248695"/>
                </a:lnTo>
                <a:lnTo>
                  <a:pt x="40181" y="6472362"/>
                </a:lnTo>
                <a:lnTo>
                  <a:pt x="40179" y="6472362"/>
                </a:lnTo>
                <a:lnTo>
                  <a:pt x="40179" y="6472359"/>
                </a:lnTo>
                <a:lnTo>
                  <a:pt x="40178" y="6472358"/>
                </a:lnTo>
                <a:lnTo>
                  <a:pt x="40179" y="6472358"/>
                </a:lnTo>
                <a:lnTo>
                  <a:pt x="40179" y="950903"/>
                </a:lnTo>
                <a:lnTo>
                  <a:pt x="40178" y="950903"/>
                </a:lnTo>
                <a:lnTo>
                  <a:pt x="40179" y="950902"/>
                </a:lnTo>
                <a:lnTo>
                  <a:pt x="40179" y="950897"/>
                </a:lnTo>
                <a:lnTo>
                  <a:pt x="40181" y="950897"/>
                </a:lnTo>
                <a:lnTo>
                  <a:pt x="440574" y="174566"/>
                </a:lnTo>
                <a:lnTo>
                  <a:pt x="840967" y="950897"/>
                </a:lnTo>
                <a:lnTo>
                  <a:pt x="840971" y="950897"/>
                </a:lnTo>
                <a:lnTo>
                  <a:pt x="840971" y="6472362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EC58359-2D90-4F10-A261-30C62FB31284}"/>
              </a:ext>
            </a:extLst>
          </p:cNvPr>
          <p:cNvSpPr/>
          <p:nvPr/>
        </p:nvSpPr>
        <p:spPr>
          <a:xfrm rot="5400000" flipH="1">
            <a:off x="7793832" y="3247231"/>
            <a:ext cx="666750" cy="4062413"/>
          </a:xfrm>
          <a:custGeom>
            <a:avLst/>
            <a:gdLst>
              <a:gd name="connsiteX0" fmla="*/ 881150 w 881150"/>
              <a:gd name="connsiteY0" fmla="*/ 6608615 h 7423262"/>
              <a:gd name="connsiteX1" fmla="*/ 881150 w 881150"/>
              <a:gd name="connsiteY1" fmla="*/ 814646 h 7423262"/>
              <a:gd name="connsiteX2" fmla="*/ 881146 w 881150"/>
              <a:gd name="connsiteY2" fmla="*/ 814646 h 7423262"/>
              <a:gd name="connsiteX3" fmla="*/ 440575 w 881150"/>
              <a:gd name="connsiteY3" fmla="*/ 0 h 7423262"/>
              <a:gd name="connsiteX4" fmla="*/ 3 w 881150"/>
              <a:gd name="connsiteY4" fmla="*/ 814646 h 7423262"/>
              <a:gd name="connsiteX5" fmla="*/ 1 w 881150"/>
              <a:gd name="connsiteY5" fmla="*/ 814646 h 7423262"/>
              <a:gd name="connsiteX6" fmla="*/ 1 w 881150"/>
              <a:gd name="connsiteY6" fmla="*/ 814651 h 7423262"/>
              <a:gd name="connsiteX7" fmla="*/ 0 w 881150"/>
              <a:gd name="connsiteY7" fmla="*/ 814652 h 7423262"/>
              <a:gd name="connsiteX8" fmla="*/ 1 w 881150"/>
              <a:gd name="connsiteY8" fmla="*/ 814652 h 7423262"/>
              <a:gd name="connsiteX9" fmla="*/ 1 w 881150"/>
              <a:gd name="connsiteY9" fmla="*/ 6608610 h 7423262"/>
              <a:gd name="connsiteX10" fmla="*/ 0 w 881150"/>
              <a:gd name="connsiteY10" fmla="*/ 6608610 h 7423262"/>
              <a:gd name="connsiteX11" fmla="*/ 1 w 881150"/>
              <a:gd name="connsiteY11" fmla="*/ 6608611 h 7423262"/>
              <a:gd name="connsiteX12" fmla="*/ 1 w 881150"/>
              <a:gd name="connsiteY12" fmla="*/ 6608615 h 7423262"/>
              <a:gd name="connsiteX13" fmla="*/ 3 w 881150"/>
              <a:gd name="connsiteY13" fmla="*/ 6608615 h 7423262"/>
              <a:gd name="connsiteX14" fmla="*/ 440575 w 881150"/>
              <a:gd name="connsiteY14" fmla="*/ 7423262 h 7423262"/>
              <a:gd name="connsiteX15" fmla="*/ 881146 w 881150"/>
              <a:gd name="connsiteY15" fmla="*/ 6608615 h 7423262"/>
              <a:gd name="connsiteX16" fmla="*/ 881150 w 881150"/>
              <a:gd name="connsiteY16" fmla="*/ 6608615 h 7423262"/>
              <a:gd name="connsiteX17" fmla="*/ 840971 w 881150"/>
              <a:gd name="connsiteY17" fmla="*/ 6472362 h 7423262"/>
              <a:gd name="connsiteX18" fmla="*/ 840967 w 881150"/>
              <a:gd name="connsiteY18" fmla="*/ 6472362 h 7423262"/>
              <a:gd name="connsiteX19" fmla="*/ 440574 w 881150"/>
              <a:gd name="connsiteY19" fmla="*/ 7248695 h 7423262"/>
              <a:gd name="connsiteX20" fmla="*/ 40181 w 881150"/>
              <a:gd name="connsiteY20" fmla="*/ 6472362 h 7423262"/>
              <a:gd name="connsiteX21" fmla="*/ 40179 w 881150"/>
              <a:gd name="connsiteY21" fmla="*/ 6472362 h 7423262"/>
              <a:gd name="connsiteX22" fmla="*/ 40179 w 881150"/>
              <a:gd name="connsiteY22" fmla="*/ 6472359 h 7423262"/>
              <a:gd name="connsiteX23" fmla="*/ 40178 w 881150"/>
              <a:gd name="connsiteY23" fmla="*/ 6472358 h 7423262"/>
              <a:gd name="connsiteX24" fmla="*/ 40179 w 881150"/>
              <a:gd name="connsiteY24" fmla="*/ 6472358 h 7423262"/>
              <a:gd name="connsiteX25" fmla="*/ 40179 w 881150"/>
              <a:gd name="connsiteY25" fmla="*/ 950903 h 7423262"/>
              <a:gd name="connsiteX26" fmla="*/ 40178 w 881150"/>
              <a:gd name="connsiteY26" fmla="*/ 950903 h 7423262"/>
              <a:gd name="connsiteX27" fmla="*/ 40179 w 881150"/>
              <a:gd name="connsiteY27" fmla="*/ 950902 h 7423262"/>
              <a:gd name="connsiteX28" fmla="*/ 40179 w 881150"/>
              <a:gd name="connsiteY28" fmla="*/ 950897 h 7423262"/>
              <a:gd name="connsiteX29" fmla="*/ 40181 w 881150"/>
              <a:gd name="connsiteY29" fmla="*/ 950897 h 7423262"/>
              <a:gd name="connsiteX30" fmla="*/ 440574 w 881150"/>
              <a:gd name="connsiteY30" fmla="*/ 174566 h 7423262"/>
              <a:gd name="connsiteX31" fmla="*/ 840967 w 881150"/>
              <a:gd name="connsiteY31" fmla="*/ 950897 h 7423262"/>
              <a:gd name="connsiteX32" fmla="*/ 840971 w 881150"/>
              <a:gd name="connsiteY32" fmla="*/ 950897 h 7423262"/>
              <a:gd name="connsiteX33" fmla="*/ 840971 w 881150"/>
              <a:gd name="connsiteY33" fmla="*/ 6472362 h 74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81150" h="7423262">
                <a:moveTo>
                  <a:pt x="881150" y="6608615"/>
                </a:moveTo>
                <a:lnTo>
                  <a:pt x="881150" y="814646"/>
                </a:lnTo>
                <a:lnTo>
                  <a:pt x="881146" y="814646"/>
                </a:lnTo>
                <a:lnTo>
                  <a:pt x="440575" y="0"/>
                </a:lnTo>
                <a:lnTo>
                  <a:pt x="3" y="814646"/>
                </a:lnTo>
                <a:lnTo>
                  <a:pt x="1" y="814646"/>
                </a:lnTo>
                <a:lnTo>
                  <a:pt x="1" y="814651"/>
                </a:lnTo>
                <a:lnTo>
                  <a:pt x="0" y="814652"/>
                </a:lnTo>
                <a:lnTo>
                  <a:pt x="1" y="814652"/>
                </a:lnTo>
                <a:lnTo>
                  <a:pt x="1" y="6608610"/>
                </a:lnTo>
                <a:lnTo>
                  <a:pt x="0" y="6608610"/>
                </a:lnTo>
                <a:lnTo>
                  <a:pt x="1" y="6608611"/>
                </a:lnTo>
                <a:lnTo>
                  <a:pt x="1" y="6608615"/>
                </a:lnTo>
                <a:lnTo>
                  <a:pt x="3" y="6608615"/>
                </a:lnTo>
                <a:lnTo>
                  <a:pt x="440575" y="7423262"/>
                </a:lnTo>
                <a:lnTo>
                  <a:pt x="881146" y="6608615"/>
                </a:lnTo>
                <a:lnTo>
                  <a:pt x="881150" y="6608615"/>
                </a:lnTo>
                <a:close/>
                <a:moveTo>
                  <a:pt x="840971" y="6472362"/>
                </a:moveTo>
                <a:lnTo>
                  <a:pt x="840967" y="6472362"/>
                </a:lnTo>
                <a:lnTo>
                  <a:pt x="440574" y="7248695"/>
                </a:lnTo>
                <a:lnTo>
                  <a:pt x="40181" y="6472362"/>
                </a:lnTo>
                <a:lnTo>
                  <a:pt x="40179" y="6472362"/>
                </a:lnTo>
                <a:lnTo>
                  <a:pt x="40179" y="6472359"/>
                </a:lnTo>
                <a:lnTo>
                  <a:pt x="40178" y="6472358"/>
                </a:lnTo>
                <a:lnTo>
                  <a:pt x="40179" y="6472358"/>
                </a:lnTo>
                <a:lnTo>
                  <a:pt x="40179" y="950903"/>
                </a:lnTo>
                <a:lnTo>
                  <a:pt x="40178" y="950903"/>
                </a:lnTo>
                <a:lnTo>
                  <a:pt x="40179" y="950902"/>
                </a:lnTo>
                <a:lnTo>
                  <a:pt x="40179" y="950897"/>
                </a:lnTo>
                <a:lnTo>
                  <a:pt x="40181" y="950897"/>
                </a:lnTo>
                <a:lnTo>
                  <a:pt x="440574" y="174566"/>
                </a:lnTo>
                <a:lnTo>
                  <a:pt x="840967" y="950897"/>
                </a:lnTo>
                <a:lnTo>
                  <a:pt x="840971" y="950897"/>
                </a:lnTo>
                <a:lnTo>
                  <a:pt x="840971" y="6472362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7110281-C34D-41D2-A7BA-DF8639CBDA32}"/>
              </a:ext>
            </a:extLst>
          </p:cNvPr>
          <p:cNvSpPr/>
          <p:nvPr/>
        </p:nvSpPr>
        <p:spPr>
          <a:xfrm rot="16200000">
            <a:off x="5529266" y="1686329"/>
            <a:ext cx="585926" cy="1162974"/>
          </a:xfrm>
          <a:custGeom>
            <a:avLst/>
            <a:gdLst>
              <a:gd name="connsiteX0" fmla="*/ 4439 w 585926"/>
              <a:gd name="connsiteY0" fmla="*/ 0 h 1162974"/>
              <a:gd name="connsiteX1" fmla="*/ 585926 w 585926"/>
              <a:gd name="connsiteY1" fmla="*/ 581487 h 1162974"/>
              <a:gd name="connsiteX2" fmla="*/ 4439 w 585926"/>
              <a:gd name="connsiteY2" fmla="*/ 1162974 h 1162974"/>
              <a:gd name="connsiteX3" fmla="*/ 0 w 585926"/>
              <a:gd name="connsiteY3" fmla="*/ 1162527 h 1162974"/>
              <a:gd name="connsiteX4" fmla="*/ 0 w 585926"/>
              <a:gd name="connsiteY4" fmla="*/ 448 h 1162974"/>
              <a:gd name="connsiteX5" fmla="*/ 4439 w 585926"/>
              <a:gd name="connsiteY5" fmla="*/ 0 h 1162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5926" h="1162974">
                <a:moveTo>
                  <a:pt x="4439" y="0"/>
                </a:moveTo>
                <a:cubicBezTo>
                  <a:pt x="325585" y="0"/>
                  <a:pt x="585926" y="260341"/>
                  <a:pt x="585926" y="581487"/>
                </a:cubicBezTo>
                <a:cubicBezTo>
                  <a:pt x="585926" y="902633"/>
                  <a:pt x="325585" y="1162974"/>
                  <a:pt x="4439" y="1162974"/>
                </a:cubicBezTo>
                <a:lnTo>
                  <a:pt x="0" y="1162527"/>
                </a:lnTo>
                <a:lnTo>
                  <a:pt x="0" y="448"/>
                </a:lnTo>
                <a:lnTo>
                  <a:pt x="4439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9DCD48A-09C6-4080-859E-D132F85B01EE}"/>
              </a:ext>
            </a:extLst>
          </p:cNvPr>
          <p:cNvGrpSpPr>
            <a:grpSpLocks/>
          </p:cNvGrpSpPr>
          <p:nvPr/>
        </p:nvGrpSpPr>
        <p:grpSpPr bwMode="auto">
          <a:xfrm>
            <a:off x="5240338" y="2003425"/>
            <a:ext cx="1163637" cy="1079500"/>
            <a:chOff x="2468443" y="1809549"/>
            <a:chExt cx="1162079" cy="1080133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81CC562-4DE0-4EA3-959F-5221496706F9}"/>
                </a:ext>
              </a:extLst>
            </p:cNvPr>
            <p:cNvSpPr/>
            <p:nvPr/>
          </p:nvSpPr>
          <p:spPr>
            <a:xfrm rot="16200000">
              <a:off x="2761183" y="2020342"/>
              <a:ext cx="576600" cy="1162079"/>
            </a:xfrm>
            <a:custGeom>
              <a:avLst/>
              <a:gdLst>
                <a:gd name="connsiteX0" fmla="*/ 577048 w 577048"/>
                <a:gd name="connsiteY0" fmla="*/ 0 h 1162079"/>
                <a:gd name="connsiteX1" fmla="*/ 577048 w 577048"/>
                <a:gd name="connsiteY1" fmla="*/ 1162079 h 1162079"/>
                <a:gd name="connsiteX2" fmla="*/ 464297 w 577048"/>
                <a:gd name="connsiteY2" fmla="*/ 1150712 h 1162079"/>
                <a:gd name="connsiteX3" fmla="*/ 0 w 577048"/>
                <a:gd name="connsiteY3" fmla="*/ 581039 h 1162079"/>
                <a:gd name="connsiteX4" fmla="*/ 464297 w 577048"/>
                <a:gd name="connsiteY4" fmla="*/ 11366 h 1162079"/>
                <a:gd name="connsiteX5" fmla="*/ 577048 w 577048"/>
                <a:gd name="connsiteY5" fmla="*/ 0 h 1162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7048" h="1162079">
                  <a:moveTo>
                    <a:pt x="577048" y="0"/>
                  </a:moveTo>
                  <a:lnTo>
                    <a:pt x="577048" y="1162079"/>
                  </a:lnTo>
                  <a:lnTo>
                    <a:pt x="464297" y="1150712"/>
                  </a:lnTo>
                  <a:cubicBezTo>
                    <a:pt x="199323" y="1096491"/>
                    <a:pt x="0" y="862042"/>
                    <a:pt x="0" y="581039"/>
                  </a:cubicBezTo>
                  <a:cubicBezTo>
                    <a:pt x="0" y="300036"/>
                    <a:pt x="199323" y="65587"/>
                    <a:pt x="464297" y="11366"/>
                  </a:cubicBezTo>
                  <a:lnTo>
                    <a:pt x="577048" y="0"/>
                  </a:lnTo>
                  <a:close/>
                </a:path>
              </a:pathLst>
            </a:custGeom>
            <a:solidFill>
              <a:srgbClr val="C00000"/>
            </a:solidFill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B1353C6-DEF0-4676-8DE6-6BC11A7F0659}"/>
                </a:ext>
              </a:extLst>
            </p:cNvPr>
            <p:cNvSpPr/>
            <p:nvPr/>
          </p:nvSpPr>
          <p:spPr>
            <a:xfrm>
              <a:off x="2518330" y="1809549"/>
              <a:ext cx="1062303" cy="103457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46C7CC5-79CF-4E27-BDD4-1773B19BABAE}"/>
              </a:ext>
            </a:extLst>
          </p:cNvPr>
          <p:cNvSpPr/>
          <p:nvPr/>
        </p:nvSpPr>
        <p:spPr>
          <a:xfrm flipH="1">
            <a:off x="5648325" y="2233613"/>
            <a:ext cx="468313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62AC255-B745-40F3-895D-420960DC4A84}"/>
              </a:ext>
            </a:extLst>
          </p:cNvPr>
          <p:cNvSpPr/>
          <p:nvPr/>
        </p:nvSpPr>
        <p:spPr>
          <a:xfrm flipH="1">
            <a:off x="5649913" y="2271713"/>
            <a:ext cx="468312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73F8919-EA5B-4322-AACF-63CC4A3AF2B3}"/>
              </a:ext>
            </a:extLst>
          </p:cNvPr>
          <p:cNvSpPr/>
          <p:nvPr/>
        </p:nvSpPr>
        <p:spPr>
          <a:xfrm flipH="1">
            <a:off x="5592763" y="2252663"/>
            <a:ext cx="468312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F732FE-6911-4252-824F-DA92FF4EEC35}"/>
              </a:ext>
            </a:extLst>
          </p:cNvPr>
          <p:cNvSpPr/>
          <p:nvPr/>
        </p:nvSpPr>
        <p:spPr>
          <a:xfrm flipH="1">
            <a:off x="5592763" y="2281238"/>
            <a:ext cx="468312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2D04EDC-EE30-4276-BA7D-21157D387C3F}"/>
              </a:ext>
            </a:extLst>
          </p:cNvPr>
          <p:cNvSpPr/>
          <p:nvPr/>
        </p:nvSpPr>
        <p:spPr>
          <a:xfrm flipH="1">
            <a:off x="5603875" y="2203450"/>
            <a:ext cx="468313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815075B-F854-4CAA-A5E0-035DAC857414}"/>
              </a:ext>
            </a:extLst>
          </p:cNvPr>
          <p:cNvSpPr/>
          <p:nvPr/>
        </p:nvSpPr>
        <p:spPr>
          <a:xfrm flipH="1">
            <a:off x="5614988" y="2241550"/>
            <a:ext cx="468312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06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177A931-DA66-4FFD-8397-6DF9BAC59216}"/>
              </a:ext>
            </a:extLst>
          </p:cNvPr>
          <p:cNvSpPr/>
          <p:nvPr/>
        </p:nvSpPr>
        <p:spPr>
          <a:xfrm flipH="1">
            <a:off x="5619750" y="2233613"/>
            <a:ext cx="468313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08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340E71C-6648-433E-80B1-89BDC5947777}"/>
              </a:ext>
            </a:extLst>
          </p:cNvPr>
          <p:cNvSpPr/>
          <p:nvPr/>
        </p:nvSpPr>
        <p:spPr>
          <a:xfrm flipH="1">
            <a:off x="5680075" y="2216150"/>
            <a:ext cx="468313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09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209A7FF-BBF0-4F32-970E-BC24315476BB}"/>
              </a:ext>
            </a:extLst>
          </p:cNvPr>
          <p:cNvSpPr/>
          <p:nvPr/>
        </p:nvSpPr>
        <p:spPr>
          <a:xfrm flipH="1">
            <a:off x="5619750" y="2212975"/>
            <a:ext cx="468313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10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87F1645-38E1-43B3-A1A9-1FAE4E0A5D56}"/>
              </a:ext>
            </a:extLst>
          </p:cNvPr>
          <p:cNvSpPr/>
          <p:nvPr/>
        </p:nvSpPr>
        <p:spPr>
          <a:xfrm rot="5400000" flipH="1">
            <a:off x="5396707" y="-2301082"/>
            <a:ext cx="939800" cy="10520363"/>
          </a:xfrm>
          <a:custGeom>
            <a:avLst/>
            <a:gdLst>
              <a:gd name="connsiteX0" fmla="*/ 881150 w 881150"/>
              <a:gd name="connsiteY0" fmla="*/ 6608615 h 7423262"/>
              <a:gd name="connsiteX1" fmla="*/ 881150 w 881150"/>
              <a:gd name="connsiteY1" fmla="*/ 814646 h 7423262"/>
              <a:gd name="connsiteX2" fmla="*/ 881146 w 881150"/>
              <a:gd name="connsiteY2" fmla="*/ 814646 h 7423262"/>
              <a:gd name="connsiteX3" fmla="*/ 440575 w 881150"/>
              <a:gd name="connsiteY3" fmla="*/ 0 h 7423262"/>
              <a:gd name="connsiteX4" fmla="*/ 3 w 881150"/>
              <a:gd name="connsiteY4" fmla="*/ 814646 h 7423262"/>
              <a:gd name="connsiteX5" fmla="*/ 1 w 881150"/>
              <a:gd name="connsiteY5" fmla="*/ 814646 h 7423262"/>
              <a:gd name="connsiteX6" fmla="*/ 1 w 881150"/>
              <a:gd name="connsiteY6" fmla="*/ 814651 h 7423262"/>
              <a:gd name="connsiteX7" fmla="*/ 0 w 881150"/>
              <a:gd name="connsiteY7" fmla="*/ 814652 h 7423262"/>
              <a:gd name="connsiteX8" fmla="*/ 1 w 881150"/>
              <a:gd name="connsiteY8" fmla="*/ 814652 h 7423262"/>
              <a:gd name="connsiteX9" fmla="*/ 1 w 881150"/>
              <a:gd name="connsiteY9" fmla="*/ 6608610 h 7423262"/>
              <a:gd name="connsiteX10" fmla="*/ 0 w 881150"/>
              <a:gd name="connsiteY10" fmla="*/ 6608610 h 7423262"/>
              <a:gd name="connsiteX11" fmla="*/ 1 w 881150"/>
              <a:gd name="connsiteY11" fmla="*/ 6608611 h 7423262"/>
              <a:gd name="connsiteX12" fmla="*/ 1 w 881150"/>
              <a:gd name="connsiteY12" fmla="*/ 6608615 h 7423262"/>
              <a:gd name="connsiteX13" fmla="*/ 3 w 881150"/>
              <a:gd name="connsiteY13" fmla="*/ 6608615 h 7423262"/>
              <a:gd name="connsiteX14" fmla="*/ 440575 w 881150"/>
              <a:gd name="connsiteY14" fmla="*/ 7423262 h 7423262"/>
              <a:gd name="connsiteX15" fmla="*/ 881146 w 881150"/>
              <a:gd name="connsiteY15" fmla="*/ 6608615 h 7423262"/>
              <a:gd name="connsiteX16" fmla="*/ 881150 w 881150"/>
              <a:gd name="connsiteY16" fmla="*/ 6608615 h 7423262"/>
              <a:gd name="connsiteX17" fmla="*/ 840971 w 881150"/>
              <a:gd name="connsiteY17" fmla="*/ 6472362 h 7423262"/>
              <a:gd name="connsiteX18" fmla="*/ 840967 w 881150"/>
              <a:gd name="connsiteY18" fmla="*/ 6472362 h 7423262"/>
              <a:gd name="connsiteX19" fmla="*/ 440574 w 881150"/>
              <a:gd name="connsiteY19" fmla="*/ 7248695 h 7423262"/>
              <a:gd name="connsiteX20" fmla="*/ 40181 w 881150"/>
              <a:gd name="connsiteY20" fmla="*/ 6472362 h 7423262"/>
              <a:gd name="connsiteX21" fmla="*/ 40179 w 881150"/>
              <a:gd name="connsiteY21" fmla="*/ 6472362 h 7423262"/>
              <a:gd name="connsiteX22" fmla="*/ 40179 w 881150"/>
              <a:gd name="connsiteY22" fmla="*/ 6472359 h 7423262"/>
              <a:gd name="connsiteX23" fmla="*/ 40178 w 881150"/>
              <a:gd name="connsiteY23" fmla="*/ 6472358 h 7423262"/>
              <a:gd name="connsiteX24" fmla="*/ 40179 w 881150"/>
              <a:gd name="connsiteY24" fmla="*/ 6472358 h 7423262"/>
              <a:gd name="connsiteX25" fmla="*/ 40179 w 881150"/>
              <a:gd name="connsiteY25" fmla="*/ 950903 h 7423262"/>
              <a:gd name="connsiteX26" fmla="*/ 40178 w 881150"/>
              <a:gd name="connsiteY26" fmla="*/ 950903 h 7423262"/>
              <a:gd name="connsiteX27" fmla="*/ 40179 w 881150"/>
              <a:gd name="connsiteY27" fmla="*/ 950902 h 7423262"/>
              <a:gd name="connsiteX28" fmla="*/ 40179 w 881150"/>
              <a:gd name="connsiteY28" fmla="*/ 950897 h 7423262"/>
              <a:gd name="connsiteX29" fmla="*/ 40181 w 881150"/>
              <a:gd name="connsiteY29" fmla="*/ 950897 h 7423262"/>
              <a:gd name="connsiteX30" fmla="*/ 440574 w 881150"/>
              <a:gd name="connsiteY30" fmla="*/ 174566 h 7423262"/>
              <a:gd name="connsiteX31" fmla="*/ 840967 w 881150"/>
              <a:gd name="connsiteY31" fmla="*/ 950897 h 7423262"/>
              <a:gd name="connsiteX32" fmla="*/ 840971 w 881150"/>
              <a:gd name="connsiteY32" fmla="*/ 950897 h 7423262"/>
              <a:gd name="connsiteX33" fmla="*/ 840971 w 881150"/>
              <a:gd name="connsiteY33" fmla="*/ 6472362 h 74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81150" h="7423262">
                <a:moveTo>
                  <a:pt x="881150" y="6608615"/>
                </a:moveTo>
                <a:lnTo>
                  <a:pt x="881150" y="814646"/>
                </a:lnTo>
                <a:lnTo>
                  <a:pt x="881146" y="814646"/>
                </a:lnTo>
                <a:lnTo>
                  <a:pt x="440575" y="0"/>
                </a:lnTo>
                <a:lnTo>
                  <a:pt x="3" y="814646"/>
                </a:lnTo>
                <a:lnTo>
                  <a:pt x="1" y="814646"/>
                </a:lnTo>
                <a:lnTo>
                  <a:pt x="1" y="814651"/>
                </a:lnTo>
                <a:lnTo>
                  <a:pt x="0" y="814652"/>
                </a:lnTo>
                <a:lnTo>
                  <a:pt x="1" y="814652"/>
                </a:lnTo>
                <a:lnTo>
                  <a:pt x="1" y="6608610"/>
                </a:lnTo>
                <a:lnTo>
                  <a:pt x="0" y="6608610"/>
                </a:lnTo>
                <a:lnTo>
                  <a:pt x="1" y="6608611"/>
                </a:lnTo>
                <a:lnTo>
                  <a:pt x="1" y="6608615"/>
                </a:lnTo>
                <a:lnTo>
                  <a:pt x="3" y="6608615"/>
                </a:lnTo>
                <a:lnTo>
                  <a:pt x="440575" y="7423262"/>
                </a:lnTo>
                <a:lnTo>
                  <a:pt x="881146" y="6608615"/>
                </a:lnTo>
                <a:lnTo>
                  <a:pt x="881150" y="6608615"/>
                </a:lnTo>
                <a:close/>
                <a:moveTo>
                  <a:pt x="840971" y="6472362"/>
                </a:moveTo>
                <a:lnTo>
                  <a:pt x="840967" y="6472362"/>
                </a:lnTo>
                <a:lnTo>
                  <a:pt x="440574" y="7248695"/>
                </a:lnTo>
                <a:lnTo>
                  <a:pt x="40181" y="6472362"/>
                </a:lnTo>
                <a:lnTo>
                  <a:pt x="40179" y="6472362"/>
                </a:lnTo>
                <a:lnTo>
                  <a:pt x="40179" y="6472359"/>
                </a:lnTo>
                <a:lnTo>
                  <a:pt x="40178" y="6472358"/>
                </a:lnTo>
                <a:lnTo>
                  <a:pt x="40179" y="6472358"/>
                </a:lnTo>
                <a:lnTo>
                  <a:pt x="40179" y="950903"/>
                </a:lnTo>
                <a:lnTo>
                  <a:pt x="40178" y="950903"/>
                </a:lnTo>
                <a:lnTo>
                  <a:pt x="40179" y="950902"/>
                </a:lnTo>
                <a:lnTo>
                  <a:pt x="40179" y="950897"/>
                </a:lnTo>
                <a:lnTo>
                  <a:pt x="40181" y="950897"/>
                </a:lnTo>
                <a:lnTo>
                  <a:pt x="440574" y="174566"/>
                </a:lnTo>
                <a:lnTo>
                  <a:pt x="840967" y="950897"/>
                </a:lnTo>
                <a:lnTo>
                  <a:pt x="840971" y="950897"/>
                </a:lnTo>
                <a:lnTo>
                  <a:pt x="840971" y="6472362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FA2B59-F041-4A20-AEA4-7B4B89C46238}"/>
              </a:ext>
            </a:extLst>
          </p:cNvPr>
          <p:cNvSpPr txBox="1"/>
          <p:nvPr/>
        </p:nvSpPr>
        <p:spPr>
          <a:xfrm>
            <a:off x="1891489" y="2675264"/>
            <a:ext cx="8339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CC9900"/>
                </a:solidFill>
              </a:rPr>
              <a:t>‘নিমগাছ’ গল্পের ম্যাজিক বাক্য কোনটি?</a:t>
            </a:r>
            <a:endParaRPr lang="en-US" sz="2800" dirty="0">
              <a:solidFill>
                <a:srgbClr val="CC99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D27FBA-88E8-4F8B-B22B-47165CE5956C}"/>
              </a:ext>
            </a:extLst>
          </p:cNvPr>
          <p:cNvSpPr txBox="1"/>
          <p:nvPr/>
        </p:nvSpPr>
        <p:spPr>
          <a:xfrm>
            <a:off x="2550695" y="4038062"/>
            <a:ext cx="3208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CC9900"/>
                </a:solidFill>
              </a:rPr>
              <a:t>ক)প্রথম বাক্য</a:t>
            </a:r>
            <a:endParaRPr lang="en-US" sz="2400" dirty="0">
              <a:solidFill>
                <a:srgbClr val="CC99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E4F84F-41E1-4F59-AA43-AB8FCD5CA3E1}"/>
              </a:ext>
            </a:extLst>
          </p:cNvPr>
          <p:cNvSpPr txBox="1"/>
          <p:nvPr/>
        </p:nvSpPr>
        <p:spPr>
          <a:xfrm>
            <a:off x="6588729" y="4078717"/>
            <a:ext cx="2882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CC9900"/>
                </a:solidFill>
              </a:rPr>
              <a:t>খ) মাঝের বাক্য</a:t>
            </a:r>
            <a:endParaRPr lang="en-US" sz="2400" dirty="0">
              <a:solidFill>
                <a:srgbClr val="CC9900"/>
              </a:solidFill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7468D53-6069-4A22-B959-CB9F97AB89A7}"/>
              </a:ext>
            </a:extLst>
          </p:cNvPr>
          <p:cNvGrpSpPr/>
          <p:nvPr/>
        </p:nvGrpSpPr>
        <p:grpSpPr>
          <a:xfrm>
            <a:off x="2133300" y="4987924"/>
            <a:ext cx="3938888" cy="639765"/>
            <a:chOff x="2743201" y="2476869"/>
            <a:chExt cx="4776183" cy="727970"/>
          </a:xfrm>
          <a:solidFill>
            <a:srgbClr val="009900"/>
          </a:solidFill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98F03F8-8C19-493F-8BAA-FDE1359C6139}"/>
                </a:ext>
              </a:extLst>
            </p:cNvPr>
            <p:cNvSpPr/>
            <p:nvPr/>
          </p:nvSpPr>
          <p:spPr>
            <a:xfrm>
              <a:off x="3471169" y="2476870"/>
              <a:ext cx="3320248" cy="7279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C9B09D8C-3628-45D3-B66C-30983E6C16F4}"/>
                </a:ext>
              </a:extLst>
            </p:cNvPr>
            <p:cNvSpPr/>
            <p:nvPr/>
          </p:nvSpPr>
          <p:spPr>
            <a:xfrm rot="16200000">
              <a:off x="2743203" y="2476867"/>
              <a:ext cx="727968" cy="72797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226DC60C-871B-44A8-ABDD-7B1CAA7C698A}"/>
                </a:ext>
              </a:extLst>
            </p:cNvPr>
            <p:cNvSpPr/>
            <p:nvPr/>
          </p:nvSpPr>
          <p:spPr>
            <a:xfrm rot="5400000" flipH="1">
              <a:off x="6791415" y="2476869"/>
              <a:ext cx="727968" cy="72797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760C59F-5695-4F8E-8AE6-9F44B806AB01}"/>
              </a:ext>
            </a:extLst>
          </p:cNvPr>
          <p:cNvSpPr txBox="1"/>
          <p:nvPr/>
        </p:nvSpPr>
        <p:spPr>
          <a:xfrm>
            <a:off x="2550695" y="5124450"/>
            <a:ext cx="2877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CC9900"/>
                </a:solidFill>
              </a:rPr>
              <a:t>গ)শেষ বাক্য</a:t>
            </a:r>
            <a:endParaRPr lang="en-US" sz="2400" dirty="0">
              <a:solidFill>
                <a:srgbClr val="CC99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A89F274-E6D9-4B50-838D-D2094ED267A3}"/>
              </a:ext>
            </a:extLst>
          </p:cNvPr>
          <p:cNvSpPr txBox="1"/>
          <p:nvPr/>
        </p:nvSpPr>
        <p:spPr>
          <a:xfrm>
            <a:off x="6679933" y="5124450"/>
            <a:ext cx="3051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CC9900"/>
                </a:solidFill>
              </a:rPr>
              <a:t>ঘ)দ্বিতীয় বাক্য</a:t>
            </a:r>
            <a:endParaRPr lang="en-US" sz="2400" dirty="0">
              <a:solidFill>
                <a:srgbClr val="CC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436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0"/>
                            </p:stCondLst>
                            <p:childTnLst>
                              <p:par>
                                <p:cTn id="7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17" presetClass="exit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7" presetClass="exit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7" presetClass="exit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7" presetClass="exit" presetSubtype="1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7" presetClass="exit" presetSubtype="1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7" presetClass="exit" presetSubtype="1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7" presetClass="exit" presetSubtype="1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7" presetClass="exit" presetSubtype="1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7" presetClass="exit" presetSubtype="1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7" presetClass="exit" presetSubtype="1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3" grpId="0"/>
      <p:bldP spid="4" grpId="0"/>
      <p:bldP spid="5" grpId="0"/>
      <p:bldP spid="6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9BF89E2-67A7-40EF-A486-C4AD5F9263D5}"/>
              </a:ext>
            </a:extLst>
          </p:cNvPr>
          <p:cNvSpPr/>
          <p:nvPr/>
        </p:nvSpPr>
        <p:spPr>
          <a:xfrm>
            <a:off x="167987" y="125835"/>
            <a:ext cx="11897301" cy="6606330"/>
          </a:xfrm>
          <a:prstGeom prst="roundRect">
            <a:avLst>
              <a:gd name="adj" fmla="val 2826"/>
            </a:avLst>
          </a:prstGeom>
          <a:solidFill>
            <a:schemeClr val="tx1">
              <a:lumMod val="85000"/>
              <a:lumOff val="15000"/>
            </a:schemeClr>
          </a:solidFill>
          <a:ln w="76200"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B67985-2E03-4758-B280-E78E48E7E4E9}"/>
              </a:ext>
            </a:extLst>
          </p:cNvPr>
          <p:cNvSpPr/>
          <p:nvPr/>
        </p:nvSpPr>
        <p:spPr>
          <a:xfrm flipH="1">
            <a:off x="5654675" y="2271713"/>
            <a:ext cx="468313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07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49A6EC9-1EA8-48B9-A035-2ABE1E17DFD8}"/>
              </a:ext>
            </a:extLst>
          </p:cNvPr>
          <p:cNvSpPr/>
          <p:nvPr/>
        </p:nvSpPr>
        <p:spPr>
          <a:xfrm rot="5400000" flipH="1">
            <a:off x="3724275" y="2197101"/>
            <a:ext cx="668337" cy="4075112"/>
          </a:xfrm>
          <a:custGeom>
            <a:avLst/>
            <a:gdLst>
              <a:gd name="connsiteX0" fmla="*/ 881150 w 881150"/>
              <a:gd name="connsiteY0" fmla="*/ 6608615 h 7423262"/>
              <a:gd name="connsiteX1" fmla="*/ 881150 w 881150"/>
              <a:gd name="connsiteY1" fmla="*/ 814646 h 7423262"/>
              <a:gd name="connsiteX2" fmla="*/ 881146 w 881150"/>
              <a:gd name="connsiteY2" fmla="*/ 814646 h 7423262"/>
              <a:gd name="connsiteX3" fmla="*/ 440575 w 881150"/>
              <a:gd name="connsiteY3" fmla="*/ 0 h 7423262"/>
              <a:gd name="connsiteX4" fmla="*/ 3 w 881150"/>
              <a:gd name="connsiteY4" fmla="*/ 814646 h 7423262"/>
              <a:gd name="connsiteX5" fmla="*/ 1 w 881150"/>
              <a:gd name="connsiteY5" fmla="*/ 814646 h 7423262"/>
              <a:gd name="connsiteX6" fmla="*/ 1 w 881150"/>
              <a:gd name="connsiteY6" fmla="*/ 814651 h 7423262"/>
              <a:gd name="connsiteX7" fmla="*/ 0 w 881150"/>
              <a:gd name="connsiteY7" fmla="*/ 814652 h 7423262"/>
              <a:gd name="connsiteX8" fmla="*/ 1 w 881150"/>
              <a:gd name="connsiteY8" fmla="*/ 814652 h 7423262"/>
              <a:gd name="connsiteX9" fmla="*/ 1 w 881150"/>
              <a:gd name="connsiteY9" fmla="*/ 6608610 h 7423262"/>
              <a:gd name="connsiteX10" fmla="*/ 0 w 881150"/>
              <a:gd name="connsiteY10" fmla="*/ 6608610 h 7423262"/>
              <a:gd name="connsiteX11" fmla="*/ 1 w 881150"/>
              <a:gd name="connsiteY11" fmla="*/ 6608611 h 7423262"/>
              <a:gd name="connsiteX12" fmla="*/ 1 w 881150"/>
              <a:gd name="connsiteY12" fmla="*/ 6608615 h 7423262"/>
              <a:gd name="connsiteX13" fmla="*/ 3 w 881150"/>
              <a:gd name="connsiteY13" fmla="*/ 6608615 h 7423262"/>
              <a:gd name="connsiteX14" fmla="*/ 440575 w 881150"/>
              <a:gd name="connsiteY14" fmla="*/ 7423262 h 7423262"/>
              <a:gd name="connsiteX15" fmla="*/ 881146 w 881150"/>
              <a:gd name="connsiteY15" fmla="*/ 6608615 h 7423262"/>
              <a:gd name="connsiteX16" fmla="*/ 881150 w 881150"/>
              <a:gd name="connsiteY16" fmla="*/ 6608615 h 7423262"/>
              <a:gd name="connsiteX17" fmla="*/ 840971 w 881150"/>
              <a:gd name="connsiteY17" fmla="*/ 6472362 h 7423262"/>
              <a:gd name="connsiteX18" fmla="*/ 840967 w 881150"/>
              <a:gd name="connsiteY18" fmla="*/ 6472362 h 7423262"/>
              <a:gd name="connsiteX19" fmla="*/ 440574 w 881150"/>
              <a:gd name="connsiteY19" fmla="*/ 7248695 h 7423262"/>
              <a:gd name="connsiteX20" fmla="*/ 40181 w 881150"/>
              <a:gd name="connsiteY20" fmla="*/ 6472362 h 7423262"/>
              <a:gd name="connsiteX21" fmla="*/ 40179 w 881150"/>
              <a:gd name="connsiteY21" fmla="*/ 6472362 h 7423262"/>
              <a:gd name="connsiteX22" fmla="*/ 40179 w 881150"/>
              <a:gd name="connsiteY22" fmla="*/ 6472359 h 7423262"/>
              <a:gd name="connsiteX23" fmla="*/ 40178 w 881150"/>
              <a:gd name="connsiteY23" fmla="*/ 6472358 h 7423262"/>
              <a:gd name="connsiteX24" fmla="*/ 40179 w 881150"/>
              <a:gd name="connsiteY24" fmla="*/ 6472358 h 7423262"/>
              <a:gd name="connsiteX25" fmla="*/ 40179 w 881150"/>
              <a:gd name="connsiteY25" fmla="*/ 950903 h 7423262"/>
              <a:gd name="connsiteX26" fmla="*/ 40178 w 881150"/>
              <a:gd name="connsiteY26" fmla="*/ 950903 h 7423262"/>
              <a:gd name="connsiteX27" fmla="*/ 40179 w 881150"/>
              <a:gd name="connsiteY27" fmla="*/ 950902 h 7423262"/>
              <a:gd name="connsiteX28" fmla="*/ 40179 w 881150"/>
              <a:gd name="connsiteY28" fmla="*/ 950897 h 7423262"/>
              <a:gd name="connsiteX29" fmla="*/ 40181 w 881150"/>
              <a:gd name="connsiteY29" fmla="*/ 950897 h 7423262"/>
              <a:gd name="connsiteX30" fmla="*/ 440574 w 881150"/>
              <a:gd name="connsiteY30" fmla="*/ 174566 h 7423262"/>
              <a:gd name="connsiteX31" fmla="*/ 840967 w 881150"/>
              <a:gd name="connsiteY31" fmla="*/ 950897 h 7423262"/>
              <a:gd name="connsiteX32" fmla="*/ 840971 w 881150"/>
              <a:gd name="connsiteY32" fmla="*/ 950897 h 7423262"/>
              <a:gd name="connsiteX33" fmla="*/ 840971 w 881150"/>
              <a:gd name="connsiteY33" fmla="*/ 6472362 h 74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81150" h="7423262">
                <a:moveTo>
                  <a:pt x="881150" y="6608615"/>
                </a:moveTo>
                <a:lnTo>
                  <a:pt x="881150" y="814646"/>
                </a:lnTo>
                <a:lnTo>
                  <a:pt x="881146" y="814646"/>
                </a:lnTo>
                <a:lnTo>
                  <a:pt x="440575" y="0"/>
                </a:lnTo>
                <a:lnTo>
                  <a:pt x="3" y="814646"/>
                </a:lnTo>
                <a:lnTo>
                  <a:pt x="1" y="814646"/>
                </a:lnTo>
                <a:lnTo>
                  <a:pt x="1" y="814651"/>
                </a:lnTo>
                <a:lnTo>
                  <a:pt x="0" y="814652"/>
                </a:lnTo>
                <a:lnTo>
                  <a:pt x="1" y="814652"/>
                </a:lnTo>
                <a:lnTo>
                  <a:pt x="1" y="6608610"/>
                </a:lnTo>
                <a:lnTo>
                  <a:pt x="0" y="6608610"/>
                </a:lnTo>
                <a:lnTo>
                  <a:pt x="1" y="6608611"/>
                </a:lnTo>
                <a:lnTo>
                  <a:pt x="1" y="6608615"/>
                </a:lnTo>
                <a:lnTo>
                  <a:pt x="3" y="6608615"/>
                </a:lnTo>
                <a:lnTo>
                  <a:pt x="440575" y="7423262"/>
                </a:lnTo>
                <a:lnTo>
                  <a:pt x="881146" y="6608615"/>
                </a:lnTo>
                <a:lnTo>
                  <a:pt x="881150" y="6608615"/>
                </a:lnTo>
                <a:close/>
                <a:moveTo>
                  <a:pt x="840971" y="6472362"/>
                </a:moveTo>
                <a:lnTo>
                  <a:pt x="840967" y="6472362"/>
                </a:lnTo>
                <a:lnTo>
                  <a:pt x="440574" y="7248695"/>
                </a:lnTo>
                <a:lnTo>
                  <a:pt x="40181" y="6472362"/>
                </a:lnTo>
                <a:lnTo>
                  <a:pt x="40179" y="6472362"/>
                </a:lnTo>
                <a:lnTo>
                  <a:pt x="40179" y="6472359"/>
                </a:lnTo>
                <a:lnTo>
                  <a:pt x="40178" y="6472358"/>
                </a:lnTo>
                <a:lnTo>
                  <a:pt x="40179" y="6472358"/>
                </a:lnTo>
                <a:lnTo>
                  <a:pt x="40179" y="950903"/>
                </a:lnTo>
                <a:lnTo>
                  <a:pt x="40178" y="950903"/>
                </a:lnTo>
                <a:lnTo>
                  <a:pt x="40179" y="950902"/>
                </a:lnTo>
                <a:lnTo>
                  <a:pt x="40179" y="950897"/>
                </a:lnTo>
                <a:lnTo>
                  <a:pt x="40181" y="950897"/>
                </a:lnTo>
                <a:lnTo>
                  <a:pt x="440574" y="174566"/>
                </a:lnTo>
                <a:lnTo>
                  <a:pt x="840967" y="950897"/>
                </a:lnTo>
                <a:lnTo>
                  <a:pt x="840971" y="950897"/>
                </a:lnTo>
                <a:lnTo>
                  <a:pt x="840971" y="6472362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6061F7-2A1F-428B-AC0D-FD356A8252A4}"/>
              </a:ext>
            </a:extLst>
          </p:cNvPr>
          <p:cNvSpPr/>
          <p:nvPr/>
        </p:nvSpPr>
        <p:spPr>
          <a:xfrm rot="5400000" flipH="1">
            <a:off x="7797800" y="2228850"/>
            <a:ext cx="668338" cy="4065588"/>
          </a:xfrm>
          <a:custGeom>
            <a:avLst/>
            <a:gdLst>
              <a:gd name="connsiteX0" fmla="*/ 881150 w 881150"/>
              <a:gd name="connsiteY0" fmla="*/ 6608615 h 7423262"/>
              <a:gd name="connsiteX1" fmla="*/ 881150 w 881150"/>
              <a:gd name="connsiteY1" fmla="*/ 814646 h 7423262"/>
              <a:gd name="connsiteX2" fmla="*/ 881146 w 881150"/>
              <a:gd name="connsiteY2" fmla="*/ 814646 h 7423262"/>
              <a:gd name="connsiteX3" fmla="*/ 440575 w 881150"/>
              <a:gd name="connsiteY3" fmla="*/ 0 h 7423262"/>
              <a:gd name="connsiteX4" fmla="*/ 3 w 881150"/>
              <a:gd name="connsiteY4" fmla="*/ 814646 h 7423262"/>
              <a:gd name="connsiteX5" fmla="*/ 1 w 881150"/>
              <a:gd name="connsiteY5" fmla="*/ 814646 h 7423262"/>
              <a:gd name="connsiteX6" fmla="*/ 1 w 881150"/>
              <a:gd name="connsiteY6" fmla="*/ 814651 h 7423262"/>
              <a:gd name="connsiteX7" fmla="*/ 0 w 881150"/>
              <a:gd name="connsiteY7" fmla="*/ 814652 h 7423262"/>
              <a:gd name="connsiteX8" fmla="*/ 1 w 881150"/>
              <a:gd name="connsiteY8" fmla="*/ 814652 h 7423262"/>
              <a:gd name="connsiteX9" fmla="*/ 1 w 881150"/>
              <a:gd name="connsiteY9" fmla="*/ 6608610 h 7423262"/>
              <a:gd name="connsiteX10" fmla="*/ 0 w 881150"/>
              <a:gd name="connsiteY10" fmla="*/ 6608610 h 7423262"/>
              <a:gd name="connsiteX11" fmla="*/ 1 w 881150"/>
              <a:gd name="connsiteY11" fmla="*/ 6608611 h 7423262"/>
              <a:gd name="connsiteX12" fmla="*/ 1 w 881150"/>
              <a:gd name="connsiteY12" fmla="*/ 6608615 h 7423262"/>
              <a:gd name="connsiteX13" fmla="*/ 3 w 881150"/>
              <a:gd name="connsiteY13" fmla="*/ 6608615 h 7423262"/>
              <a:gd name="connsiteX14" fmla="*/ 440575 w 881150"/>
              <a:gd name="connsiteY14" fmla="*/ 7423262 h 7423262"/>
              <a:gd name="connsiteX15" fmla="*/ 881146 w 881150"/>
              <a:gd name="connsiteY15" fmla="*/ 6608615 h 7423262"/>
              <a:gd name="connsiteX16" fmla="*/ 881150 w 881150"/>
              <a:gd name="connsiteY16" fmla="*/ 6608615 h 7423262"/>
              <a:gd name="connsiteX17" fmla="*/ 840971 w 881150"/>
              <a:gd name="connsiteY17" fmla="*/ 6472362 h 7423262"/>
              <a:gd name="connsiteX18" fmla="*/ 840967 w 881150"/>
              <a:gd name="connsiteY18" fmla="*/ 6472362 h 7423262"/>
              <a:gd name="connsiteX19" fmla="*/ 440574 w 881150"/>
              <a:gd name="connsiteY19" fmla="*/ 7248695 h 7423262"/>
              <a:gd name="connsiteX20" fmla="*/ 40181 w 881150"/>
              <a:gd name="connsiteY20" fmla="*/ 6472362 h 7423262"/>
              <a:gd name="connsiteX21" fmla="*/ 40179 w 881150"/>
              <a:gd name="connsiteY21" fmla="*/ 6472362 h 7423262"/>
              <a:gd name="connsiteX22" fmla="*/ 40179 w 881150"/>
              <a:gd name="connsiteY22" fmla="*/ 6472359 h 7423262"/>
              <a:gd name="connsiteX23" fmla="*/ 40178 w 881150"/>
              <a:gd name="connsiteY23" fmla="*/ 6472358 h 7423262"/>
              <a:gd name="connsiteX24" fmla="*/ 40179 w 881150"/>
              <a:gd name="connsiteY24" fmla="*/ 6472358 h 7423262"/>
              <a:gd name="connsiteX25" fmla="*/ 40179 w 881150"/>
              <a:gd name="connsiteY25" fmla="*/ 950903 h 7423262"/>
              <a:gd name="connsiteX26" fmla="*/ 40178 w 881150"/>
              <a:gd name="connsiteY26" fmla="*/ 950903 h 7423262"/>
              <a:gd name="connsiteX27" fmla="*/ 40179 w 881150"/>
              <a:gd name="connsiteY27" fmla="*/ 950902 h 7423262"/>
              <a:gd name="connsiteX28" fmla="*/ 40179 w 881150"/>
              <a:gd name="connsiteY28" fmla="*/ 950897 h 7423262"/>
              <a:gd name="connsiteX29" fmla="*/ 40181 w 881150"/>
              <a:gd name="connsiteY29" fmla="*/ 950897 h 7423262"/>
              <a:gd name="connsiteX30" fmla="*/ 440574 w 881150"/>
              <a:gd name="connsiteY30" fmla="*/ 174566 h 7423262"/>
              <a:gd name="connsiteX31" fmla="*/ 840967 w 881150"/>
              <a:gd name="connsiteY31" fmla="*/ 950897 h 7423262"/>
              <a:gd name="connsiteX32" fmla="*/ 840971 w 881150"/>
              <a:gd name="connsiteY32" fmla="*/ 950897 h 7423262"/>
              <a:gd name="connsiteX33" fmla="*/ 840971 w 881150"/>
              <a:gd name="connsiteY33" fmla="*/ 6472362 h 74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81150" h="7423262">
                <a:moveTo>
                  <a:pt x="881150" y="6608615"/>
                </a:moveTo>
                <a:lnTo>
                  <a:pt x="881150" y="814646"/>
                </a:lnTo>
                <a:lnTo>
                  <a:pt x="881146" y="814646"/>
                </a:lnTo>
                <a:lnTo>
                  <a:pt x="440575" y="0"/>
                </a:lnTo>
                <a:lnTo>
                  <a:pt x="3" y="814646"/>
                </a:lnTo>
                <a:lnTo>
                  <a:pt x="1" y="814646"/>
                </a:lnTo>
                <a:lnTo>
                  <a:pt x="1" y="814651"/>
                </a:lnTo>
                <a:lnTo>
                  <a:pt x="0" y="814652"/>
                </a:lnTo>
                <a:lnTo>
                  <a:pt x="1" y="814652"/>
                </a:lnTo>
                <a:lnTo>
                  <a:pt x="1" y="6608610"/>
                </a:lnTo>
                <a:lnTo>
                  <a:pt x="0" y="6608610"/>
                </a:lnTo>
                <a:lnTo>
                  <a:pt x="1" y="6608611"/>
                </a:lnTo>
                <a:lnTo>
                  <a:pt x="1" y="6608615"/>
                </a:lnTo>
                <a:lnTo>
                  <a:pt x="3" y="6608615"/>
                </a:lnTo>
                <a:lnTo>
                  <a:pt x="440575" y="7423262"/>
                </a:lnTo>
                <a:lnTo>
                  <a:pt x="881146" y="6608615"/>
                </a:lnTo>
                <a:lnTo>
                  <a:pt x="881150" y="6608615"/>
                </a:lnTo>
                <a:close/>
                <a:moveTo>
                  <a:pt x="840971" y="6472362"/>
                </a:moveTo>
                <a:lnTo>
                  <a:pt x="840967" y="6472362"/>
                </a:lnTo>
                <a:lnTo>
                  <a:pt x="440574" y="7248695"/>
                </a:lnTo>
                <a:lnTo>
                  <a:pt x="40181" y="6472362"/>
                </a:lnTo>
                <a:lnTo>
                  <a:pt x="40179" y="6472362"/>
                </a:lnTo>
                <a:lnTo>
                  <a:pt x="40179" y="6472359"/>
                </a:lnTo>
                <a:lnTo>
                  <a:pt x="40178" y="6472358"/>
                </a:lnTo>
                <a:lnTo>
                  <a:pt x="40179" y="6472358"/>
                </a:lnTo>
                <a:lnTo>
                  <a:pt x="40179" y="950903"/>
                </a:lnTo>
                <a:lnTo>
                  <a:pt x="40178" y="950903"/>
                </a:lnTo>
                <a:lnTo>
                  <a:pt x="40179" y="950902"/>
                </a:lnTo>
                <a:lnTo>
                  <a:pt x="40179" y="950897"/>
                </a:lnTo>
                <a:lnTo>
                  <a:pt x="40181" y="950897"/>
                </a:lnTo>
                <a:lnTo>
                  <a:pt x="440574" y="174566"/>
                </a:lnTo>
                <a:lnTo>
                  <a:pt x="840967" y="950897"/>
                </a:lnTo>
                <a:lnTo>
                  <a:pt x="840971" y="950897"/>
                </a:lnTo>
                <a:lnTo>
                  <a:pt x="840971" y="6472362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EACF76D-B1BF-4A7E-8A19-02CE77A57759}"/>
              </a:ext>
            </a:extLst>
          </p:cNvPr>
          <p:cNvSpPr/>
          <p:nvPr/>
        </p:nvSpPr>
        <p:spPr>
          <a:xfrm rot="5400000" flipH="1">
            <a:off x="3717925" y="3276601"/>
            <a:ext cx="668337" cy="4062412"/>
          </a:xfrm>
          <a:custGeom>
            <a:avLst/>
            <a:gdLst>
              <a:gd name="connsiteX0" fmla="*/ 881150 w 881150"/>
              <a:gd name="connsiteY0" fmla="*/ 6608615 h 7423262"/>
              <a:gd name="connsiteX1" fmla="*/ 881150 w 881150"/>
              <a:gd name="connsiteY1" fmla="*/ 814646 h 7423262"/>
              <a:gd name="connsiteX2" fmla="*/ 881146 w 881150"/>
              <a:gd name="connsiteY2" fmla="*/ 814646 h 7423262"/>
              <a:gd name="connsiteX3" fmla="*/ 440575 w 881150"/>
              <a:gd name="connsiteY3" fmla="*/ 0 h 7423262"/>
              <a:gd name="connsiteX4" fmla="*/ 3 w 881150"/>
              <a:gd name="connsiteY4" fmla="*/ 814646 h 7423262"/>
              <a:gd name="connsiteX5" fmla="*/ 1 w 881150"/>
              <a:gd name="connsiteY5" fmla="*/ 814646 h 7423262"/>
              <a:gd name="connsiteX6" fmla="*/ 1 w 881150"/>
              <a:gd name="connsiteY6" fmla="*/ 814651 h 7423262"/>
              <a:gd name="connsiteX7" fmla="*/ 0 w 881150"/>
              <a:gd name="connsiteY7" fmla="*/ 814652 h 7423262"/>
              <a:gd name="connsiteX8" fmla="*/ 1 w 881150"/>
              <a:gd name="connsiteY8" fmla="*/ 814652 h 7423262"/>
              <a:gd name="connsiteX9" fmla="*/ 1 w 881150"/>
              <a:gd name="connsiteY9" fmla="*/ 6608610 h 7423262"/>
              <a:gd name="connsiteX10" fmla="*/ 0 w 881150"/>
              <a:gd name="connsiteY10" fmla="*/ 6608610 h 7423262"/>
              <a:gd name="connsiteX11" fmla="*/ 1 w 881150"/>
              <a:gd name="connsiteY11" fmla="*/ 6608611 h 7423262"/>
              <a:gd name="connsiteX12" fmla="*/ 1 w 881150"/>
              <a:gd name="connsiteY12" fmla="*/ 6608615 h 7423262"/>
              <a:gd name="connsiteX13" fmla="*/ 3 w 881150"/>
              <a:gd name="connsiteY13" fmla="*/ 6608615 h 7423262"/>
              <a:gd name="connsiteX14" fmla="*/ 440575 w 881150"/>
              <a:gd name="connsiteY14" fmla="*/ 7423262 h 7423262"/>
              <a:gd name="connsiteX15" fmla="*/ 881146 w 881150"/>
              <a:gd name="connsiteY15" fmla="*/ 6608615 h 7423262"/>
              <a:gd name="connsiteX16" fmla="*/ 881150 w 881150"/>
              <a:gd name="connsiteY16" fmla="*/ 6608615 h 7423262"/>
              <a:gd name="connsiteX17" fmla="*/ 840971 w 881150"/>
              <a:gd name="connsiteY17" fmla="*/ 6472362 h 7423262"/>
              <a:gd name="connsiteX18" fmla="*/ 840967 w 881150"/>
              <a:gd name="connsiteY18" fmla="*/ 6472362 h 7423262"/>
              <a:gd name="connsiteX19" fmla="*/ 440574 w 881150"/>
              <a:gd name="connsiteY19" fmla="*/ 7248695 h 7423262"/>
              <a:gd name="connsiteX20" fmla="*/ 40181 w 881150"/>
              <a:gd name="connsiteY20" fmla="*/ 6472362 h 7423262"/>
              <a:gd name="connsiteX21" fmla="*/ 40179 w 881150"/>
              <a:gd name="connsiteY21" fmla="*/ 6472362 h 7423262"/>
              <a:gd name="connsiteX22" fmla="*/ 40179 w 881150"/>
              <a:gd name="connsiteY22" fmla="*/ 6472359 h 7423262"/>
              <a:gd name="connsiteX23" fmla="*/ 40178 w 881150"/>
              <a:gd name="connsiteY23" fmla="*/ 6472358 h 7423262"/>
              <a:gd name="connsiteX24" fmla="*/ 40179 w 881150"/>
              <a:gd name="connsiteY24" fmla="*/ 6472358 h 7423262"/>
              <a:gd name="connsiteX25" fmla="*/ 40179 w 881150"/>
              <a:gd name="connsiteY25" fmla="*/ 950903 h 7423262"/>
              <a:gd name="connsiteX26" fmla="*/ 40178 w 881150"/>
              <a:gd name="connsiteY26" fmla="*/ 950903 h 7423262"/>
              <a:gd name="connsiteX27" fmla="*/ 40179 w 881150"/>
              <a:gd name="connsiteY27" fmla="*/ 950902 h 7423262"/>
              <a:gd name="connsiteX28" fmla="*/ 40179 w 881150"/>
              <a:gd name="connsiteY28" fmla="*/ 950897 h 7423262"/>
              <a:gd name="connsiteX29" fmla="*/ 40181 w 881150"/>
              <a:gd name="connsiteY29" fmla="*/ 950897 h 7423262"/>
              <a:gd name="connsiteX30" fmla="*/ 440574 w 881150"/>
              <a:gd name="connsiteY30" fmla="*/ 174566 h 7423262"/>
              <a:gd name="connsiteX31" fmla="*/ 840967 w 881150"/>
              <a:gd name="connsiteY31" fmla="*/ 950897 h 7423262"/>
              <a:gd name="connsiteX32" fmla="*/ 840971 w 881150"/>
              <a:gd name="connsiteY32" fmla="*/ 950897 h 7423262"/>
              <a:gd name="connsiteX33" fmla="*/ 840971 w 881150"/>
              <a:gd name="connsiteY33" fmla="*/ 6472362 h 74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81150" h="7423262">
                <a:moveTo>
                  <a:pt x="881150" y="6608615"/>
                </a:moveTo>
                <a:lnTo>
                  <a:pt x="881150" y="814646"/>
                </a:lnTo>
                <a:lnTo>
                  <a:pt x="881146" y="814646"/>
                </a:lnTo>
                <a:lnTo>
                  <a:pt x="440575" y="0"/>
                </a:lnTo>
                <a:lnTo>
                  <a:pt x="3" y="814646"/>
                </a:lnTo>
                <a:lnTo>
                  <a:pt x="1" y="814646"/>
                </a:lnTo>
                <a:lnTo>
                  <a:pt x="1" y="814651"/>
                </a:lnTo>
                <a:lnTo>
                  <a:pt x="0" y="814652"/>
                </a:lnTo>
                <a:lnTo>
                  <a:pt x="1" y="814652"/>
                </a:lnTo>
                <a:lnTo>
                  <a:pt x="1" y="6608610"/>
                </a:lnTo>
                <a:lnTo>
                  <a:pt x="0" y="6608610"/>
                </a:lnTo>
                <a:lnTo>
                  <a:pt x="1" y="6608611"/>
                </a:lnTo>
                <a:lnTo>
                  <a:pt x="1" y="6608615"/>
                </a:lnTo>
                <a:lnTo>
                  <a:pt x="3" y="6608615"/>
                </a:lnTo>
                <a:lnTo>
                  <a:pt x="440575" y="7423262"/>
                </a:lnTo>
                <a:lnTo>
                  <a:pt x="881146" y="6608615"/>
                </a:lnTo>
                <a:lnTo>
                  <a:pt x="881150" y="6608615"/>
                </a:lnTo>
                <a:close/>
                <a:moveTo>
                  <a:pt x="840971" y="6472362"/>
                </a:moveTo>
                <a:lnTo>
                  <a:pt x="840967" y="6472362"/>
                </a:lnTo>
                <a:lnTo>
                  <a:pt x="440574" y="7248695"/>
                </a:lnTo>
                <a:lnTo>
                  <a:pt x="40181" y="6472362"/>
                </a:lnTo>
                <a:lnTo>
                  <a:pt x="40179" y="6472362"/>
                </a:lnTo>
                <a:lnTo>
                  <a:pt x="40179" y="6472359"/>
                </a:lnTo>
                <a:lnTo>
                  <a:pt x="40178" y="6472358"/>
                </a:lnTo>
                <a:lnTo>
                  <a:pt x="40179" y="6472358"/>
                </a:lnTo>
                <a:lnTo>
                  <a:pt x="40179" y="950903"/>
                </a:lnTo>
                <a:lnTo>
                  <a:pt x="40178" y="950903"/>
                </a:lnTo>
                <a:lnTo>
                  <a:pt x="40179" y="950902"/>
                </a:lnTo>
                <a:lnTo>
                  <a:pt x="40179" y="950897"/>
                </a:lnTo>
                <a:lnTo>
                  <a:pt x="40181" y="950897"/>
                </a:lnTo>
                <a:lnTo>
                  <a:pt x="440574" y="174566"/>
                </a:lnTo>
                <a:lnTo>
                  <a:pt x="840967" y="950897"/>
                </a:lnTo>
                <a:lnTo>
                  <a:pt x="840971" y="950897"/>
                </a:lnTo>
                <a:lnTo>
                  <a:pt x="840971" y="6472362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EC58359-2D90-4F10-A261-30C62FB31284}"/>
              </a:ext>
            </a:extLst>
          </p:cNvPr>
          <p:cNvSpPr/>
          <p:nvPr/>
        </p:nvSpPr>
        <p:spPr>
          <a:xfrm rot="5400000" flipH="1">
            <a:off x="7793832" y="3247231"/>
            <a:ext cx="666750" cy="4062413"/>
          </a:xfrm>
          <a:custGeom>
            <a:avLst/>
            <a:gdLst>
              <a:gd name="connsiteX0" fmla="*/ 881150 w 881150"/>
              <a:gd name="connsiteY0" fmla="*/ 6608615 h 7423262"/>
              <a:gd name="connsiteX1" fmla="*/ 881150 w 881150"/>
              <a:gd name="connsiteY1" fmla="*/ 814646 h 7423262"/>
              <a:gd name="connsiteX2" fmla="*/ 881146 w 881150"/>
              <a:gd name="connsiteY2" fmla="*/ 814646 h 7423262"/>
              <a:gd name="connsiteX3" fmla="*/ 440575 w 881150"/>
              <a:gd name="connsiteY3" fmla="*/ 0 h 7423262"/>
              <a:gd name="connsiteX4" fmla="*/ 3 w 881150"/>
              <a:gd name="connsiteY4" fmla="*/ 814646 h 7423262"/>
              <a:gd name="connsiteX5" fmla="*/ 1 w 881150"/>
              <a:gd name="connsiteY5" fmla="*/ 814646 h 7423262"/>
              <a:gd name="connsiteX6" fmla="*/ 1 w 881150"/>
              <a:gd name="connsiteY6" fmla="*/ 814651 h 7423262"/>
              <a:gd name="connsiteX7" fmla="*/ 0 w 881150"/>
              <a:gd name="connsiteY7" fmla="*/ 814652 h 7423262"/>
              <a:gd name="connsiteX8" fmla="*/ 1 w 881150"/>
              <a:gd name="connsiteY8" fmla="*/ 814652 h 7423262"/>
              <a:gd name="connsiteX9" fmla="*/ 1 w 881150"/>
              <a:gd name="connsiteY9" fmla="*/ 6608610 h 7423262"/>
              <a:gd name="connsiteX10" fmla="*/ 0 w 881150"/>
              <a:gd name="connsiteY10" fmla="*/ 6608610 h 7423262"/>
              <a:gd name="connsiteX11" fmla="*/ 1 w 881150"/>
              <a:gd name="connsiteY11" fmla="*/ 6608611 h 7423262"/>
              <a:gd name="connsiteX12" fmla="*/ 1 w 881150"/>
              <a:gd name="connsiteY12" fmla="*/ 6608615 h 7423262"/>
              <a:gd name="connsiteX13" fmla="*/ 3 w 881150"/>
              <a:gd name="connsiteY13" fmla="*/ 6608615 h 7423262"/>
              <a:gd name="connsiteX14" fmla="*/ 440575 w 881150"/>
              <a:gd name="connsiteY14" fmla="*/ 7423262 h 7423262"/>
              <a:gd name="connsiteX15" fmla="*/ 881146 w 881150"/>
              <a:gd name="connsiteY15" fmla="*/ 6608615 h 7423262"/>
              <a:gd name="connsiteX16" fmla="*/ 881150 w 881150"/>
              <a:gd name="connsiteY16" fmla="*/ 6608615 h 7423262"/>
              <a:gd name="connsiteX17" fmla="*/ 840971 w 881150"/>
              <a:gd name="connsiteY17" fmla="*/ 6472362 h 7423262"/>
              <a:gd name="connsiteX18" fmla="*/ 840967 w 881150"/>
              <a:gd name="connsiteY18" fmla="*/ 6472362 h 7423262"/>
              <a:gd name="connsiteX19" fmla="*/ 440574 w 881150"/>
              <a:gd name="connsiteY19" fmla="*/ 7248695 h 7423262"/>
              <a:gd name="connsiteX20" fmla="*/ 40181 w 881150"/>
              <a:gd name="connsiteY20" fmla="*/ 6472362 h 7423262"/>
              <a:gd name="connsiteX21" fmla="*/ 40179 w 881150"/>
              <a:gd name="connsiteY21" fmla="*/ 6472362 h 7423262"/>
              <a:gd name="connsiteX22" fmla="*/ 40179 w 881150"/>
              <a:gd name="connsiteY22" fmla="*/ 6472359 h 7423262"/>
              <a:gd name="connsiteX23" fmla="*/ 40178 w 881150"/>
              <a:gd name="connsiteY23" fmla="*/ 6472358 h 7423262"/>
              <a:gd name="connsiteX24" fmla="*/ 40179 w 881150"/>
              <a:gd name="connsiteY24" fmla="*/ 6472358 h 7423262"/>
              <a:gd name="connsiteX25" fmla="*/ 40179 w 881150"/>
              <a:gd name="connsiteY25" fmla="*/ 950903 h 7423262"/>
              <a:gd name="connsiteX26" fmla="*/ 40178 w 881150"/>
              <a:gd name="connsiteY26" fmla="*/ 950903 h 7423262"/>
              <a:gd name="connsiteX27" fmla="*/ 40179 w 881150"/>
              <a:gd name="connsiteY27" fmla="*/ 950902 h 7423262"/>
              <a:gd name="connsiteX28" fmla="*/ 40179 w 881150"/>
              <a:gd name="connsiteY28" fmla="*/ 950897 h 7423262"/>
              <a:gd name="connsiteX29" fmla="*/ 40181 w 881150"/>
              <a:gd name="connsiteY29" fmla="*/ 950897 h 7423262"/>
              <a:gd name="connsiteX30" fmla="*/ 440574 w 881150"/>
              <a:gd name="connsiteY30" fmla="*/ 174566 h 7423262"/>
              <a:gd name="connsiteX31" fmla="*/ 840967 w 881150"/>
              <a:gd name="connsiteY31" fmla="*/ 950897 h 7423262"/>
              <a:gd name="connsiteX32" fmla="*/ 840971 w 881150"/>
              <a:gd name="connsiteY32" fmla="*/ 950897 h 7423262"/>
              <a:gd name="connsiteX33" fmla="*/ 840971 w 881150"/>
              <a:gd name="connsiteY33" fmla="*/ 6472362 h 74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81150" h="7423262">
                <a:moveTo>
                  <a:pt x="881150" y="6608615"/>
                </a:moveTo>
                <a:lnTo>
                  <a:pt x="881150" y="814646"/>
                </a:lnTo>
                <a:lnTo>
                  <a:pt x="881146" y="814646"/>
                </a:lnTo>
                <a:lnTo>
                  <a:pt x="440575" y="0"/>
                </a:lnTo>
                <a:lnTo>
                  <a:pt x="3" y="814646"/>
                </a:lnTo>
                <a:lnTo>
                  <a:pt x="1" y="814646"/>
                </a:lnTo>
                <a:lnTo>
                  <a:pt x="1" y="814651"/>
                </a:lnTo>
                <a:lnTo>
                  <a:pt x="0" y="814652"/>
                </a:lnTo>
                <a:lnTo>
                  <a:pt x="1" y="814652"/>
                </a:lnTo>
                <a:lnTo>
                  <a:pt x="1" y="6608610"/>
                </a:lnTo>
                <a:lnTo>
                  <a:pt x="0" y="6608610"/>
                </a:lnTo>
                <a:lnTo>
                  <a:pt x="1" y="6608611"/>
                </a:lnTo>
                <a:lnTo>
                  <a:pt x="1" y="6608615"/>
                </a:lnTo>
                <a:lnTo>
                  <a:pt x="3" y="6608615"/>
                </a:lnTo>
                <a:lnTo>
                  <a:pt x="440575" y="7423262"/>
                </a:lnTo>
                <a:lnTo>
                  <a:pt x="881146" y="6608615"/>
                </a:lnTo>
                <a:lnTo>
                  <a:pt x="881150" y="6608615"/>
                </a:lnTo>
                <a:close/>
                <a:moveTo>
                  <a:pt x="840971" y="6472362"/>
                </a:moveTo>
                <a:lnTo>
                  <a:pt x="840967" y="6472362"/>
                </a:lnTo>
                <a:lnTo>
                  <a:pt x="440574" y="7248695"/>
                </a:lnTo>
                <a:lnTo>
                  <a:pt x="40181" y="6472362"/>
                </a:lnTo>
                <a:lnTo>
                  <a:pt x="40179" y="6472362"/>
                </a:lnTo>
                <a:lnTo>
                  <a:pt x="40179" y="6472359"/>
                </a:lnTo>
                <a:lnTo>
                  <a:pt x="40178" y="6472358"/>
                </a:lnTo>
                <a:lnTo>
                  <a:pt x="40179" y="6472358"/>
                </a:lnTo>
                <a:lnTo>
                  <a:pt x="40179" y="950903"/>
                </a:lnTo>
                <a:lnTo>
                  <a:pt x="40178" y="950903"/>
                </a:lnTo>
                <a:lnTo>
                  <a:pt x="40179" y="950902"/>
                </a:lnTo>
                <a:lnTo>
                  <a:pt x="40179" y="950897"/>
                </a:lnTo>
                <a:lnTo>
                  <a:pt x="40181" y="950897"/>
                </a:lnTo>
                <a:lnTo>
                  <a:pt x="440574" y="174566"/>
                </a:lnTo>
                <a:lnTo>
                  <a:pt x="840967" y="950897"/>
                </a:lnTo>
                <a:lnTo>
                  <a:pt x="840971" y="950897"/>
                </a:lnTo>
                <a:lnTo>
                  <a:pt x="840971" y="6472362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7110281-C34D-41D2-A7BA-DF8639CBDA32}"/>
              </a:ext>
            </a:extLst>
          </p:cNvPr>
          <p:cNvSpPr/>
          <p:nvPr/>
        </p:nvSpPr>
        <p:spPr>
          <a:xfrm rot="16200000">
            <a:off x="5529266" y="1686329"/>
            <a:ext cx="585926" cy="1162974"/>
          </a:xfrm>
          <a:custGeom>
            <a:avLst/>
            <a:gdLst>
              <a:gd name="connsiteX0" fmla="*/ 4439 w 585926"/>
              <a:gd name="connsiteY0" fmla="*/ 0 h 1162974"/>
              <a:gd name="connsiteX1" fmla="*/ 585926 w 585926"/>
              <a:gd name="connsiteY1" fmla="*/ 581487 h 1162974"/>
              <a:gd name="connsiteX2" fmla="*/ 4439 w 585926"/>
              <a:gd name="connsiteY2" fmla="*/ 1162974 h 1162974"/>
              <a:gd name="connsiteX3" fmla="*/ 0 w 585926"/>
              <a:gd name="connsiteY3" fmla="*/ 1162527 h 1162974"/>
              <a:gd name="connsiteX4" fmla="*/ 0 w 585926"/>
              <a:gd name="connsiteY4" fmla="*/ 448 h 1162974"/>
              <a:gd name="connsiteX5" fmla="*/ 4439 w 585926"/>
              <a:gd name="connsiteY5" fmla="*/ 0 h 1162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5926" h="1162974">
                <a:moveTo>
                  <a:pt x="4439" y="0"/>
                </a:moveTo>
                <a:cubicBezTo>
                  <a:pt x="325585" y="0"/>
                  <a:pt x="585926" y="260341"/>
                  <a:pt x="585926" y="581487"/>
                </a:cubicBezTo>
                <a:cubicBezTo>
                  <a:pt x="585926" y="902633"/>
                  <a:pt x="325585" y="1162974"/>
                  <a:pt x="4439" y="1162974"/>
                </a:cubicBezTo>
                <a:lnTo>
                  <a:pt x="0" y="1162527"/>
                </a:lnTo>
                <a:lnTo>
                  <a:pt x="0" y="448"/>
                </a:lnTo>
                <a:lnTo>
                  <a:pt x="4439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9DCD48A-09C6-4080-859E-D132F85B01EE}"/>
              </a:ext>
            </a:extLst>
          </p:cNvPr>
          <p:cNvGrpSpPr>
            <a:grpSpLocks/>
          </p:cNvGrpSpPr>
          <p:nvPr/>
        </p:nvGrpSpPr>
        <p:grpSpPr bwMode="auto">
          <a:xfrm>
            <a:off x="5240338" y="2003425"/>
            <a:ext cx="1163637" cy="1079500"/>
            <a:chOff x="2468443" y="1809549"/>
            <a:chExt cx="1162079" cy="1080133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81CC562-4DE0-4EA3-959F-5221496706F9}"/>
                </a:ext>
              </a:extLst>
            </p:cNvPr>
            <p:cNvSpPr/>
            <p:nvPr/>
          </p:nvSpPr>
          <p:spPr>
            <a:xfrm rot="16200000">
              <a:off x="2761183" y="2020342"/>
              <a:ext cx="576600" cy="1162079"/>
            </a:xfrm>
            <a:custGeom>
              <a:avLst/>
              <a:gdLst>
                <a:gd name="connsiteX0" fmla="*/ 577048 w 577048"/>
                <a:gd name="connsiteY0" fmla="*/ 0 h 1162079"/>
                <a:gd name="connsiteX1" fmla="*/ 577048 w 577048"/>
                <a:gd name="connsiteY1" fmla="*/ 1162079 h 1162079"/>
                <a:gd name="connsiteX2" fmla="*/ 464297 w 577048"/>
                <a:gd name="connsiteY2" fmla="*/ 1150712 h 1162079"/>
                <a:gd name="connsiteX3" fmla="*/ 0 w 577048"/>
                <a:gd name="connsiteY3" fmla="*/ 581039 h 1162079"/>
                <a:gd name="connsiteX4" fmla="*/ 464297 w 577048"/>
                <a:gd name="connsiteY4" fmla="*/ 11366 h 1162079"/>
                <a:gd name="connsiteX5" fmla="*/ 577048 w 577048"/>
                <a:gd name="connsiteY5" fmla="*/ 0 h 1162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7048" h="1162079">
                  <a:moveTo>
                    <a:pt x="577048" y="0"/>
                  </a:moveTo>
                  <a:lnTo>
                    <a:pt x="577048" y="1162079"/>
                  </a:lnTo>
                  <a:lnTo>
                    <a:pt x="464297" y="1150712"/>
                  </a:lnTo>
                  <a:cubicBezTo>
                    <a:pt x="199323" y="1096491"/>
                    <a:pt x="0" y="862042"/>
                    <a:pt x="0" y="581039"/>
                  </a:cubicBezTo>
                  <a:cubicBezTo>
                    <a:pt x="0" y="300036"/>
                    <a:pt x="199323" y="65587"/>
                    <a:pt x="464297" y="11366"/>
                  </a:cubicBezTo>
                  <a:lnTo>
                    <a:pt x="577048" y="0"/>
                  </a:lnTo>
                  <a:close/>
                </a:path>
              </a:pathLst>
            </a:custGeom>
            <a:solidFill>
              <a:srgbClr val="C00000"/>
            </a:solidFill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B1353C6-DEF0-4676-8DE6-6BC11A7F0659}"/>
                </a:ext>
              </a:extLst>
            </p:cNvPr>
            <p:cNvSpPr/>
            <p:nvPr/>
          </p:nvSpPr>
          <p:spPr>
            <a:xfrm>
              <a:off x="2518330" y="1809549"/>
              <a:ext cx="1062303" cy="103457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46C7CC5-79CF-4E27-BDD4-1773B19BABAE}"/>
              </a:ext>
            </a:extLst>
          </p:cNvPr>
          <p:cNvSpPr/>
          <p:nvPr/>
        </p:nvSpPr>
        <p:spPr>
          <a:xfrm flipH="1">
            <a:off x="5648325" y="2233613"/>
            <a:ext cx="468313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62AC255-B745-40F3-895D-420960DC4A84}"/>
              </a:ext>
            </a:extLst>
          </p:cNvPr>
          <p:cNvSpPr/>
          <p:nvPr/>
        </p:nvSpPr>
        <p:spPr>
          <a:xfrm flipH="1">
            <a:off x="5649913" y="2271713"/>
            <a:ext cx="468312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73F8919-EA5B-4322-AACF-63CC4A3AF2B3}"/>
              </a:ext>
            </a:extLst>
          </p:cNvPr>
          <p:cNvSpPr/>
          <p:nvPr/>
        </p:nvSpPr>
        <p:spPr>
          <a:xfrm flipH="1">
            <a:off x="5592763" y="2252663"/>
            <a:ext cx="468312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F732FE-6911-4252-824F-DA92FF4EEC35}"/>
              </a:ext>
            </a:extLst>
          </p:cNvPr>
          <p:cNvSpPr/>
          <p:nvPr/>
        </p:nvSpPr>
        <p:spPr>
          <a:xfrm flipH="1">
            <a:off x="5592763" y="2281238"/>
            <a:ext cx="468312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2D04EDC-EE30-4276-BA7D-21157D387C3F}"/>
              </a:ext>
            </a:extLst>
          </p:cNvPr>
          <p:cNvSpPr/>
          <p:nvPr/>
        </p:nvSpPr>
        <p:spPr>
          <a:xfrm flipH="1">
            <a:off x="5603875" y="2203450"/>
            <a:ext cx="468313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815075B-F854-4CAA-A5E0-035DAC857414}"/>
              </a:ext>
            </a:extLst>
          </p:cNvPr>
          <p:cNvSpPr/>
          <p:nvPr/>
        </p:nvSpPr>
        <p:spPr>
          <a:xfrm flipH="1">
            <a:off x="5614988" y="2241550"/>
            <a:ext cx="468312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06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177A931-DA66-4FFD-8397-6DF9BAC59216}"/>
              </a:ext>
            </a:extLst>
          </p:cNvPr>
          <p:cNvSpPr/>
          <p:nvPr/>
        </p:nvSpPr>
        <p:spPr>
          <a:xfrm flipH="1">
            <a:off x="5619750" y="2233613"/>
            <a:ext cx="468313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08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340E71C-6648-433E-80B1-89BDC5947777}"/>
              </a:ext>
            </a:extLst>
          </p:cNvPr>
          <p:cNvSpPr/>
          <p:nvPr/>
        </p:nvSpPr>
        <p:spPr>
          <a:xfrm flipH="1">
            <a:off x="5680075" y="2216150"/>
            <a:ext cx="468313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09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209A7FF-BBF0-4F32-970E-BC24315476BB}"/>
              </a:ext>
            </a:extLst>
          </p:cNvPr>
          <p:cNvSpPr/>
          <p:nvPr/>
        </p:nvSpPr>
        <p:spPr>
          <a:xfrm flipH="1">
            <a:off x="5619750" y="2212975"/>
            <a:ext cx="468313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10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87F1645-38E1-43B3-A1A9-1FAE4E0A5D56}"/>
              </a:ext>
            </a:extLst>
          </p:cNvPr>
          <p:cNvSpPr/>
          <p:nvPr/>
        </p:nvSpPr>
        <p:spPr>
          <a:xfrm rot="5400000" flipH="1">
            <a:off x="5396707" y="-2301082"/>
            <a:ext cx="939800" cy="10520363"/>
          </a:xfrm>
          <a:custGeom>
            <a:avLst/>
            <a:gdLst>
              <a:gd name="connsiteX0" fmla="*/ 881150 w 881150"/>
              <a:gd name="connsiteY0" fmla="*/ 6608615 h 7423262"/>
              <a:gd name="connsiteX1" fmla="*/ 881150 w 881150"/>
              <a:gd name="connsiteY1" fmla="*/ 814646 h 7423262"/>
              <a:gd name="connsiteX2" fmla="*/ 881146 w 881150"/>
              <a:gd name="connsiteY2" fmla="*/ 814646 h 7423262"/>
              <a:gd name="connsiteX3" fmla="*/ 440575 w 881150"/>
              <a:gd name="connsiteY3" fmla="*/ 0 h 7423262"/>
              <a:gd name="connsiteX4" fmla="*/ 3 w 881150"/>
              <a:gd name="connsiteY4" fmla="*/ 814646 h 7423262"/>
              <a:gd name="connsiteX5" fmla="*/ 1 w 881150"/>
              <a:gd name="connsiteY5" fmla="*/ 814646 h 7423262"/>
              <a:gd name="connsiteX6" fmla="*/ 1 w 881150"/>
              <a:gd name="connsiteY6" fmla="*/ 814651 h 7423262"/>
              <a:gd name="connsiteX7" fmla="*/ 0 w 881150"/>
              <a:gd name="connsiteY7" fmla="*/ 814652 h 7423262"/>
              <a:gd name="connsiteX8" fmla="*/ 1 w 881150"/>
              <a:gd name="connsiteY8" fmla="*/ 814652 h 7423262"/>
              <a:gd name="connsiteX9" fmla="*/ 1 w 881150"/>
              <a:gd name="connsiteY9" fmla="*/ 6608610 h 7423262"/>
              <a:gd name="connsiteX10" fmla="*/ 0 w 881150"/>
              <a:gd name="connsiteY10" fmla="*/ 6608610 h 7423262"/>
              <a:gd name="connsiteX11" fmla="*/ 1 w 881150"/>
              <a:gd name="connsiteY11" fmla="*/ 6608611 h 7423262"/>
              <a:gd name="connsiteX12" fmla="*/ 1 w 881150"/>
              <a:gd name="connsiteY12" fmla="*/ 6608615 h 7423262"/>
              <a:gd name="connsiteX13" fmla="*/ 3 w 881150"/>
              <a:gd name="connsiteY13" fmla="*/ 6608615 h 7423262"/>
              <a:gd name="connsiteX14" fmla="*/ 440575 w 881150"/>
              <a:gd name="connsiteY14" fmla="*/ 7423262 h 7423262"/>
              <a:gd name="connsiteX15" fmla="*/ 881146 w 881150"/>
              <a:gd name="connsiteY15" fmla="*/ 6608615 h 7423262"/>
              <a:gd name="connsiteX16" fmla="*/ 881150 w 881150"/>
              <a:gd name="connsiteY16" fmla="*/ 6608615 h 7423262"/>
              <a:gd name="connsiteX17" fmla="*/ 840971 w 881150"/>
              <a:gd name="connsiteY17" fmla="*/ 6472362 h 7423262"/>
              <a:gd name="connsiteX18" fmla="*/ 840967 w 881150"/>
              <a:gd name="connsiteY18" fmla="*/ 6472362 h 7423262"/>
              <a:gd name="connsiteX19" fmla="*/ 440574 w 881150"/>
              <a:gd name="connsiteY19" fmla="*/ 7248695 h 7423262"/>
              <a:gd name="connsiteX20" fmla="*/ 40181 w 881150"/>
              <a:gd name="connsiteY20" fmla="*/ 6472362 h 7423262"/>
              <a:gd name="connsiteX21" fmla="*/ 40179 w 881150"/>
              <a:gd name="connsiteY21" fmla="*/ 6472362 h 7423262"/>
              <a:gd name="connsiteX22" fmla="*/ 40179 w 881150"/>
              <a:gd name="connsiteY22" fmla="*/ 6472359 h 7423262"/>
              <a:gd name="connsiteX23" fmla="*/ 40178 w 881150"/>
              <a:gd name="connsiteY23" fmla="*/ 6472358 h 7423262"/>
              <a:gd name="connsiteX24" fmla="*/ 40179 w 881150"/>
              <a:gd name="connsiteY24" fmla="*/ 6472358 h 7423262"/>
              <a:gd name="connsiteX25" fmla="*/ 40179 w 881150"/>
              <a:gd name="connsiteY25" fmla="*/ 950903 h 7423262"/>
              <a:gd name="connsiteX26" fmla="*/ 40178 w 881150"/>
              <a:gd name="connsiteY26" fmla="*/ 950903 h 7423262"/>
              <a:gd name="connsiteX27" fmla="*/ 40179 w 881150"/>
              <a:gd name="connsiteY27" fmla="*/ 950902 h 7423262"/>
              <a:gd name="connsiteX28" fmla="*/ 40179 w 881150"/>
              <a:gd name="connsiteY28" fmla="*/ 950897 h 7423262"/>
              <a:gd name="connsiteX29" fmla="*/ 40181 w 881150"/>
              <a:gd name="connsiteY29" fmla="*/ 950897 h 7423262"/>
              <a:gd name="connsiteX30" fmla="*/ 440574 w 881150"/>
              <a:gd name="connsiteY30" fmla="*/ 174566 h 7423262"/>
              <a:gd name="connsiteX31" fmla="*/ 840967 w 881150"/>
              <a:gd name="connsiteY31" fmla="*/ 950897 h 7423262"/>
              <a:gd name="connsiteX32" fmla="*/ 840971 w 881150"/>
              <a:gd name="connsiteY32" fmla="*/ 950897 h 7423262"/>
              <a:gd name="connsiteX33" fmla="*/ 840971 w 881150"/>
              <a:gd name="connsiteY33" fmla="*/ 6472362 h 74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81150" h="7423262">
                <a:moveTo>
                  <a:pt x="881150" y="6608615"/>
                </a:moveTo>
                <a:lnTo>
                  <a:pt x="881150" y="814646"/>
                </a:lnTo>
                <a:lnTo>
                  <a:pt x="881146" y="814646"/>
                </a:lnTo>
                <a:lnTo>
                  <a:pt x="440575" y="0"/>
                </a:lnTo>
                <a:lnTo>
                  <a:pt x="3" y="814646"/>
                </a:lnTo>
                <a:lnTo>
                  <a:pt x="1" y="814646"/>
                </a:lnTo>
                <a:lnTo>
                  <a:pt x="1" y="814651"/>
                </a:lnTo>
                <a:lnTo>
                  <a:pt x="0" y="814652"/>
                </a:lnTo>
                <a:lnTo>
                  <a:pt x="1" y="814652"/>
                </a:lnTo>
                <a:lnTo>
                  <a:pt x="1" y="6608610"/>
                </a:lnTo>
                <a:lnTo>
                  <a:pt x="0" y="6608610"/>
                </a:lnTo>
                <a:lnTo>
                  <a:pt x="1" y="6608611"/>
                </a:lnTo>
                <a:lnTo>
                  <a:pt x="1" y="6608615"/>
                </a:lnTo>
                <a:lnTo>
                  <a:pt x="3" y="6608615"/>
                </a:lnTo>
                <a:lnTo>
                  <a:pt x="440575" y="7423262"/>
                </a:lnTo>
                <a:lnTo>
                  <a:pt x="881146" y="6608615"/>
                </a:lnTo>
                <a:lnTo>
                  <a:pt x="881150" y="6608615"/>
                </a:lnTo>
                <a:close/>
                <a:moveTo>
                  <a:pt x="840971" y="6472362"/>
                </a:moveTo>
                <a:lnTo>
                  <a:pt x="840967" y="6472362"/>
                </a:lnTo>
                <a:lnTo>
                  <a:pt x="440574" y="7248695"/>
                </a:lnTo>
                <a:lnTo>
                  <a:pt x="40181" y="6472362"/>
                </a:lnTo>
                <a:lnTo>
                  <a:pt x="40179" y="6472362"/>
                </a:lnTo>
                <a:lnTo>
                  <a:pt x="40179" y="6472359"/>
                </a:lnTo>
                <a:lnTo>
                  <a:pt x="40178" y="6472358"/>
                </a:lnTo>
                <a:lnTo>
                  <a:pt x="40179" y="6472358"/>
                </a:lnTo>
                <a:lnTo>
                  <a:pt x="40179" y="950903"/>
                </a:lnTo>
                <a:lnTo>
                  <a:pt x="40178" y="950903"/>
                </a:lnTo>
                <a:lnTo>
                  <a:pt x="40179" y="950902"/>
                </a:lnTo>
                <a:lnTo>
                  <a:pt x="40179" y="950897"/>
                </a:lnTo>
                <a:lnTo>
                  <a:pt x="40181" y="950897"/>
                </a:lnTo>
                <a:lnTo>
                  <a:pt x="440574" y="174566"/>
                </a:lnTo>
                <a:lnTo>
                  <a:pt x="840967" y="950897"/>
                </a:lnTo>
                <a:lnTo>
                  <a:pt x="840971" y="950897"/>
                </a:lnTo>
                <a:lnTo>
                  <a:pt x="840971" y="6472362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FA2B59-F041-4A20-AEA4-7B4B89C46238}"/>
              </a:ext>
            </a:extLst>
          </p:cNvPr>
          <p:cNvSpPr txBox="1"/>
          <p:nvPr/>
        </p:nvSpPr>
        <p:spPr>
          <a:xfrm>
            <a:off x="1166579" y="2734003"/>
            <a:ext cx="94953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CC9900"/>
                </a:solidFill>
              </a:rPr>
              <a:t> অব্যর্থ মানে কী?</a:t>
            </a:r>
            <a:endParaRPr lang="en-US" sz="2800" dirty="0">
              <a:solidFill>
                <a:srgbClr val="CC99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D27FBA-88E8-4F8B-B22B-47165CE5956C}"/>
              </a:ext>
            </a:extLst>
          </p:cNvPr>
          <p:cNvSpPr txBox="1"/>
          <p:nvPr/>
        </p:nvSpPr>
        <p:spPr>
          <a:xfrm>
            <a:off x="2550695" y="4078717"/>
            <a:ext cx="3208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CC9900"/>
                </a:solidFill>
              </a:rPr>
              <a:t>ক)যা বিফল হয়</a:t>
            </a:r>
            <a:endParaRPr lang="en-US" sz="2400" dirty="0">
              <a:solidFill>
                <a:srgbClr val="CC99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E4F84F-41E1-4F59-AA43-AB8FCD5CA3E1}"/>
              </a:ext>
            </a:extLst>
          </p:cNvPr>
          <p:cNvSpPr txBox="1"/>
          <p:nvPr/>
        </p:nvSpPr>
        <p:spPr>
          <a:xfrm>
            <a:off x="6588729" y="4078717"/>
            <a:ext cx="2882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CC9900"/>
                </a:solidFill>
              </a:rPr>
              <a:t>খ)শত ভাগ সফল</a:t>
            </a:r>
            <a:endParaRPr lang="en-US" sz="2400" dirty="0">
              <a:solidFill>
                <a:srgbClr val="CC9900"/>
              </a:solidFill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7468D53-6069-4A22-B959-CB9F97AB89A7}"/>
              </a:ext>
            </a:extLst>
          </p:cNvPr>
          <p:cNvGrpSpPr/>
          <p:nvPr/>
        </p:nvGrpSpPr>
        <p:grpSpPr>
          <a:xfrm>
            <a:off x="2033586" y="4981737"/>
            <a:ext cx="3938888" cy="639765"/>
            <a:chOff x="2743201" y="2476869"/>
            <a:chExt cx="4776183" cy="727970"/>
          </a:xfrm>
          <a:solidFill>
            <a:srgbClr val="009900"/>
          </a:solidFill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98F03F8-8C19-493F-8BAA-FDE1359C6139}"/>
                </a:ext>
              </a:extLst>
            </p:cNvPr>
            <p:cNvSpPr/>
            <p:nvPr/>
          </p:nvSpPr>
          <p:spPr>
            <a:xfrm>
              <a:off x="3471169" y="2476870"/>
              <a:ext cx="3320248" cy="7279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C9B09D8C-3628-45D3-B66C-30983E6C16F4}"/>
                </a:ext>
              </a:extLst>
            </p:cNvPr>
            <p:cNvSpPr/>
            <p:nvPr/>
          </p:nvSpPr>
          <p:spPr>
            <a:xfrm rot="16200000">
              <a:off x="2743203" y="2476867"/>
              <a:ext cx="727968" cy="72797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226DC60C-871B-44A8-ABDD-7B1CAA7C698A}"/>
                </a:ext>
              </a:extLst>
            </p:cNvPr>
            <p:cNvSpPr/>
            <p:nvPr/>
          </p:nvSpPr>
          <p:spPr>
            <a:xfrm rot="5400000" flipH="1">
              <a:off x="6791415" y="2476869"/>
              <a:ext cx="727968" cy="72797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760C59F-5695-4F8E-8AE6-9F44B806AB01}"/>
              </a:ext>
            </a:extLst>
          </p:cNvPr>
          <p:cNvSpPr txBox="1"/>
          <p:nvPr/>
        </p:nvSpPr>
        <p:spPr>
          <a:xfrm>
            <a:off x="2550695" y="5124450"/>
            <a:ext cx="2877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CC9900"/>
                </a:solidFill>
              </a:rPr>
              <a:t>গ)যা বিফল হয় না</a:t>
            </a:r>
            <a:endParaRPr lang="en-US" sz="2400" dirty="0">
              <a:solidFill>
                <a:srgbClr val="CC99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A89F274-E6D9-4B50-838D-D2094ED267A3}"/>
              </a:ext>
            </a:extLst>
          </p:cNvPr>
          <p:cNvSpPr txBox="1"/>
          <p:nvPr/>
        </p:nvSpPr>
        <p:spPr>
          <a:xfrm>
            <a:off x="6679933" y="5124450"/>
            <a:ext cx="3051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>
                <a:solidFill>
                  <a:srgbClr val="CC9900"/>
                </a:solidFill>
              </a:rPr>
              <a:t>ঘ)সঠিক নিশানা</a:t>
            </a:r>
            <a:endParaRPr lang="en-US" sz="2000" dirty="0">
              <a:solidFill>
                <a:srgbClr val="CC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837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0"/>
                            </p:stCondLst>
                            <p:childTnLst>
                              <p:par>
                                <p:cTn id="7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17" presetClass="exit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7" presetClass="exit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7" presetClass="exit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7" presetClass="exit" presetSubtype="1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7" presetClass="exit" presetSubtype="1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7" presetClass="exit" presetSubtype="1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7" presetClass="exit" presetSubtype="1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7" presetClass="exit" presetSubtype="1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7" presetClass="exit" presetSubtype="1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7" presetClass="exit" presetSubtype="1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3" grpId="0"/>
      <p:bldP spid="4" grpId="0"/>
      <p:bldP spid="5" grpId="0"/>
      <p:bldP spid="6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9BF89E2-67A7-40EF-A486-C4AD5F9263D5}"/>
              </a:ext>
            </a:extLst>
          </p:cNvPr>
          <p:cNvSpPr/>
          <p:nvPr/>
        </p:nvSpPr>
        <p:spPr>
          <a:xfrm>
            <a:off x="167987" y="125835"/>
            <a:ext cx="11897301" cy="6606330"/>
          </a:xfrm>
          <a:prstGeom prst="roundRect">
            <a:avLst>
              <a:gd name="adj" fmla="val 2826"/>
            </a:avLst>
          </a:prstGeom>
          <a:solidFill>
            <a:schemeClr val="tx1">
              <a:lumMod val="85000"/>
              <a:lumOff val="15000"/>
            </a:schemeClr>
          </a:solidFill>
          <a:ln w="76200"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B67985-2E03-4758-B280-E78E48E7E4E9}"/>
              </a:ext>
            </a:extLst>
          </p:cNvPr>
          <p:cNvSpPr/>
          <p:nvPr/>
        </p:nvSpPr>
        <p:spPr>
          <a:xfrm flipH="1">
            <a:off x="5654675" y="2271713"/>
            <a:ext cx="468313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07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49A6EC9-1EA8-48B9-A035-2ABE1E17DFD8}"/>
              </a:ext>
            </a:extLst>
          </p:cNvPr>
          <p:cNvSpPr/>
          <p:nvPr/>
        </p:nvSpPr>
        <p:spPr>
          <a:xfrm rot="5400000" flipH="1">
            <a:off x="3724275" y="2197101"/>
            <a:ext cx="668337" cy="4075112"/>
          </a:xfrm>
          <a:custGeom>
            <a:avLst/>
            <a:gdLst>
              <a:gd name="connsiteX0" fmla="*/ 881150 w 881150"/>
              <a:gd name="connsiteY0" fmla="*/ 6608615 h 7423262"/>
              <a:gd name="connsiteX1" fmla="*/ 881150 w 881150"/>
              <a:gd name="connsiteY1" fmla="*/ 814646 h 7423262"/>
              <a:gd name="connsiteX2" fmla="*/ 881146 w 881150"/>
              <a:gd name="connsiteY2" fmla="*/ 814646 h 7423262"/>
              <a:gd name="connsiteX3" fmla="*/ 440575 w 881150"/>
              <a:gd name="connsiteY3" fmla="*/ 0 h 7423262"/>
              <a:gd name="connsiteX4" fmla="*/ 3 w 881150"/>
              <a:gd name="connsiteY4" fmla="*/ 814646 h 7423262"/>
              <a:gd name="connsiteX5" fmla="*/ 1 w 881150"/>
              <a:gd name="connsiteY5" fmla="*/ 814646 h 7423262"/>
              <a:gd name="connsiteX6" fmla="*/ 1 w 881150"/>
              <a:gd name="connsiteY6" fmla="*/ 814651 h 7423262"/>
              <a:gd name="connsiteX7" fmla="*/ 0 w 881150"/>
              <a:gd name="connsiteY7" fmla="*/ 814652 h 7423262"/>
              <a:gd name="connsiteX8" fmla="*/ 1 w 881150"/>
              <a:gd name="connsiteY8" fmla="*/ 814652 h 7423262"/>
              <a:gd name="connsiteX9" fmla="*/ 1 w 881150"/>
              <a:gd name="connsiteY9" fmla="*/ 6608610 h 7423262"/>
              <a:gd name="connsiteX10" fmla="*/ 0 w 881150"/>
              <a:gd name="connsiteY10" fmla="*/ 6608610 h 7423262"/>
              <a:gd name="connsiteX11" fmla="*/ 1 w 881150"/>
              <a:gd name="connsiteY11" fmla="*/ 6608611 h 7423262"/>
              <a:gd name="connsiteX12" fmla="*/ 1 w 881150"/>
              <a:gd name="connsiteY12" fmla="*/ 6608615 h 7423262"/>
              <a:gd name="connsiteX13" fmla="*/ 3 w 881150"/>
              <a:gd name="connsiteY13" fmla="*/ 6608615 h 7423262"/>
              <a:gd name="connsiteX14" fmla="*/ 440575 w 881150"/>
              <a:gd name="connsiteY14" fmla="*/ 7423262 h 7423262"/>
              <a:gd name="connsiteX15" fmla="*/ 881146 w 881150"/>
              <a:gd name="connsiteY15" fmla="*/ 6608615 h 7423262"/>
              <a:gd name="connsiteX16" fmla="*/ 881150 w 881150"/>
              <a:gd name="connsiteY16" fmla="*/ 6608615 h 7423262"/>
              <a:gd name="connsiteX17" fmla="*/ 840971 w 881150"/>
              <a:gd name="connsiteY17" fmla="*/ 6472362 h 7423262"/>
              <a:gd name="connsiteX18" fmla="*/ 840967 w 881150"/>
              <a:gd name="connsiteY18" fmla="*/ 6472362 h 7423262"/>
              <a:gd name="connsiteX19" fmla="*/ 440574 w 881150"/>
              <a:gd name="connsiteY19" fmla="*/ 7248695 h 7423262"/>
              <a:gd name="connsiteX20" fmla="*/ 40181 w 881150"/>
              <a:gd name="connsiteY20" fmla="*/ 6472362 h 7423262"/>
              <a:gd name="connsiteX21" fmla="*/ 40179 w 881150"/>
              <a:gd name="connsiteY21" fmla="*/ 6472362 h 7423262"/>
              <a:gd name="connsiteX22" fmla="*/ 40179 w 881150"/>
              <a:gd name="connsiteY22" fmla="*/ 6472359 h 7423262"/>
              <a:gd name="connsiteX23" fmla="*/ 40178 w 881150"/>
              <a:gd name="connsiteY23" fmla="*/ 6472358 h 7423262"/>
              <a:gd name="connsiteX24" fmla="*/ 40179 w 881150"/>
              <a:gd name="connsiteY24" fmla="*/ 6472358 h 7423262"/>
              <a:gd name="connsiteX25" fmla="*/ 40179 w 881150"/>
              <a:gd name="connsiteY25" fmla="*/ 950903 h 7423262"/>
              <a:gd name="connsiteX26" fmla="*/ 40178 w 881150"/>
              <a:gd name="connsiteY26" fmla="*/ 950903 h 7423262"/>
              <a:gd name="connsiteX27" fmla="*/ 40179 w 881150"/>
              <a:gd name="connsiteY27" fmla="*/ 950902 h 7423262"/>
              <a:gd name="connsiteX28" fmla="*/ 40179 w 881150"/>
              <a:gd name="connsiteY28" fmla="*/ 950897 h 7423262"/>
              <a:gd name="connsiteX29" fmla="*/ 40181 w 881150"/>
              <a:gd name="connsiteY29" fmla="*/ 950897 h 7423262"/>
              <a:gd name="connsiteX30" fmla="*/ 440574 w 881150"/>
              <a:gd name="connsiteY30" fmla="*/ 174566 h 7423262"/>
              <a:gd name="connsiteX31" fmla="*/ 840967 w 881150"/>
              <a:gd name="connsiteY31" fmla="*/ 950897 h 7423262"/>
              <a:gd name="connsiteX32" fmla="*/ 840971 w 881150"/>
              <a:gd name="connsiteY32" fmla="*/ 950897 h 7423262"/>
              <a:gd name="connsiteX33" fmla="*/ 840971 w 881150"/>
              <a:gd name="connsiteY33" fmla="*/ 6472362 h 74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81150" h="7423262">
                <a:moveTo>
                  <a:pt x="881150" y="6608615"/>
                </a:moveTo>
                <a:lnTo>
                  <a:pt x="881150" y="814646"/>
                </a:lnTo>
                <a:lnTo>
                  <a:pt x="881146" y="814646"/>
                </a:lnTo>
                <a:lnTo>
                  <a:pt x="440575" y="0"/>
                </a:lnTo>
                <a:lnTo>
                  <a:pt x="3" y="814646"/>
                </a:lnTo>
                <a:lnTo>
                  <a:pt x="1" y="814646"/>
                </a:lnTo>
                <a:lnTo>
                  <a:pt x="1" y="814651"/>
                </a:lnTo>
                <a:lnTo>
                  <a:pt x="0" y="814652"/>
                </a:lnTo>
                <a:lnTo>
                  <a:pt x="1" y="814652"/>
                </a:lnTo>
                <a:lnTo>
                  <a:pt x="1" y="6608610"/>
                </a:lnTo>
                <a:lnTo>
                  <a:pt x="0" y="6608610"/>
                </a:lnTo>
                <a:lnTo>
                  <a:pt x="1" y="6608611"/>
                </a:lnTo>
                <a:lnTo>
                  <a:pt x="1" y="6608615"/>
                </a:lnTo>
                <a:lnTo>
                  <a:pt x="3" y="6608615"/>
                </a:lnTo>
                <a:lnTo>
                  <a:pt x="440575" y="7423262"/>
                </a:lnTo>
                <a:lnTo>
                  <a:pt x="881146" y="6608615"/>
                </a:lnTo>
                <a:lnTo>
                  <a:pt x="881150" y="6608615"/>
                </a:lnTo>
                <a:close/>
                <a:moveTo>
                  <a:pt x="840971" y="6472362"/>
                </a:moveTo>
                <a:lnTo>
                  <a:pt x="840967" y="6472362"/>
                </a:lnTo>
                <a:lnTo>
                  <a:pt x="440574" y="7248695"/>
                </a:lnTo>
                <a:lnTo>
                  <a:pt x="40181" y="6472362"/>
                </a:lnTo>
                <a:lnTo>
                  <a:pt x="40179" y="6472362"/>
                </a:lnTo>
                <a:lnTo>
                  <a:pt x="40179" y="6472359"/>
                </a:lnTo>
                <a:lnTo>
                  <a:pt x="40178" y="6472358"/>
                </a:lnTo>
                <a:lnTo>
                  <a:pt x="40179" y="6472358"/>
                </a:lnTo>
                <a:lnTo>
                  <a:pt x="40179" y="950903"/>
                </a:lnTo>
                <a:lnTo>
                  <a:pt x="40178" y="950903"/>
                </a:lnTo>
                <a:lnTo>
                  <a:pt x="40179" y="950902"/>
                </a:lnTo>
                <a:lnTo>
                  <a:pt x="40179" y="950897"/>
                </a:lnTo>
                <a:lnTo>
                  <a:pt x="40181" y="950897"/>
                </a:lnTo>
                <a:lnTo>
                  <a:pt x="440574" y="174566"/>
                </a:lnTo>
                <a:lnTo>
                  <a:pt x="840967" y="950897"/>
                </a:lnTo>
                <a:lnTo>
                  <a:pt x="840971" y="950897"/>
                </a:lnTo>
                <a:lnTo>
                  <a:pt x="840971" y="6472362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6061F7-2A1F-428B-AC0D-FD356A8252A4}"/>
              </a:ext>
            </a:extLst>
          </p:cNvPr>
          <p:cNvSpPr/>
          <p:nvPr/>
        </p:nvSpPr>
        <p:spPr>
          <a:xfrm rot="5400000" flipH="1">
            <a:off x="7797800" y="2228850"/>
            <a:ext cx="668338" cy="4065588"/>
          </a:xfrm>
          <a:custGeom>
            <a:avLst/>
            <a:gdLst>
              <a:gd name="connsiteX0" fmla="*/ 881150 w 881150"/>
              <a:gd name="connsiteY0" fmla="*/ 6608615 h 7423262"/>
              <a:gd name="connsiteX1" fmla="*/ 881150 w 881150"/>
              <a:gd name="connsiteY1" fmla="*/ 814646 h 7423262"/>
              <a:gd name="connsiteX2" fmla="*/ 881146 w 881150"/>
              <a:gd name="connsiteY2" fmla="*/ 814646 h 7423262"/>
              <a:gd name="connsiteX3" fmla="*/ 440575 w 881150"/>
              <a:gd name="connsiteY3" fmla="*/ 0 h 7423262"/>
              <a:gd name="connsiteX4" fmla="*/ 3 w 881150"/>
              <a:gd name="connsiteY4" fmla="*/ 814646 h 7423262"/>
              <a:gd name="connsiteX5" fmla="*/ 1 w 881150"/>
              <a:gd name="connsiteY5" fmla="*/ 814646 h 7423262"/>
              <a:gd name="connsiteX6" fmla="*/ 1 w 881150"/>
              <a:gd name="connsiteY6" fmla="*/ 814651 h 7423262"/>
              <a:gd name="connsiteX7" fmla="*/ 0 w 881150"/>
              <a:gd name="connsiteY7" fmla="*/ 814652 h 7423262"/>
              <a:gd name="connsiteX8" fmla="*/ 1 w 881150"/>
              <a:gd name="connsiteY8" fmla="*/ 814652 h 7423262"/>
              <a:gd name="connsiteX9" fmla="*/ 1 w 881150"/>
              <a:gd name="connsiteY9" fmla="*/ 6608610 h 7423262"/>
              <a:gd name="connsiteX10" fmla="*/ 0 w 881150"/>
              <a:gd name="connsiteY10" fmla="*/ 6608610 h 7423262"/>
              <a:gd name="connsiteX11" fmla="*/ 1 w 881150"/>
              <a:gd name="connsiteY11" fmla="*/ 6608611 h 7423262"/>
              <a:gd name="connsiteX12" fmla="*/ 1 w 881150"/>
              <a:gd name="connsiteY12" fmla="*/ 6608615 h 7423262"/>
              <a:gd name="connsiteX13" fmla="*/ 3 w 881150"/>
              <a:gd name="connsiteY13" fmla="*/ 6608615 h 7423262"/>
              <a:gd name="connsiteX14" fmla="*/ 440575 w 881150"/>
              <a:gd name="connsiteY14" fmla="*/ 7423262 h 7423262"/>
              <a:gd name="connsiteX15" fmla="*/ 881146 w 881150"/>
              <a:gd name="connsiteY15" fmla="*/ 6608615 h 7423262"/>
              <a:gd name="connsiteX16" fmla="*/ 881150 w 881150"/>
              <a:gd name="connsiteY16" fmla="*/ 6608615 h 7423262"/>
              <a:gd name="connsiteX17" fmla="*/ 840971 w 881150"/>
              <a:gd name="connsiteY17" fmla="*/ 6472362 h 7423262"/>
              <a:gd name="connsiteX18" fmla="*/ 840967 w 881150"/>
              <a:gd name="connsiteY18" fmla="*/ 6472362 h 7423262"/>
              <a:gd name="connsiteX19" fmla="*/ 440574 w 881150"/>
              <a:gd name="connsiteY19" fmla="*/ 7248695 h 7423262"/>
              <a:gd name="connsiteX20" fmla="*/ 40181 w 881150"/>
              <a:gd name="connsiteY20" fmla="*/ 6472362 h 7423262"/>
              <a:gd name="connsiteX21" fmla="*/ 40179 w 881150"/>
              <a:gd name="connsiteY21" fmla="*/ 6472362 h 7423262"/>
              <a:gd name="connsiteX22" fmla="*/ 40179 w 881150"/>
              <a:gd name="connsiteY22" fmla="*/ 6472359 h 7423262"/>
              <a:gd name="connsiteX23" fmla="*/ 40178 w 881150"/>
              <a:gd name="connsiteY23" fmla="*/ 6472358 h 7423262"/>
              <a:gd name="connsiteX24" fmla="*/ 40179 w 881150"/>
              <a:gd name="connsiteY24" fmla="*/ 6472358 h 7423262"/>
              <a:gd name="connsiteX25" fmla="*/ 40179 w 881150"/>
              <a:gd name="connsiteY25" fmla="*/ 950903 h 7423262"/>
              <a:gd name="connsiteX26" fmla="*/ 40178 w 881150"/>
              <a:gd name="connsiteY26" fmla="*/ 950903 h 7423262"/>
              <a:gd name="connsiteX27" fmla="*/ 40179 w 881150"/>
              <a:gd name="connsiteY27" fmla="*/ 950902 h 7423262"/>
              <a:gd name="connsiteX28" fmla="*/ 40179 w 881150"/>
              <a:gd name="connsiteY28" fmla="*/ 950897 h 7423262"/>
              <a:gd name="connsiteX29" fmla="*/ 40181 w 881150"/>
              <a:gd name="connsiteY29" fmla="*/ 950897 h 7423262"/>
              <a:gd name="connsiteX30" fmla="*/ 440574 w 881150"/>
              <a:gd name="connsiteY30" fmla="*/ 174566 h 7423262"/>
              <a:gd name="connsiteX31" fmla="*/ 840967 w 881150"/>
              <a:gd name="connsiteY31" fmla="*/ 950897 h 7423262"/>
              <a:gd name="connsiteX32" fmla="*/ 840971 w 881150"/>
              <a:gd name="connsiteY32" fmla="*/ 950897 h 7423262"/>
              <a:gd name="connsiteX33" fmla="*/ 840971 w 881150"/>
              <a:gd name="connsiteY33" fmla="*/ 6472362 h 74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81150" h="7423262">
                <a:moveTo>
                  <a:pt x="881150" y="6608615"/>
                </a:moveTo>
                <a:lnTo>
                  <a:pt x="881150" y="814646"/>
                </a:lnTo>
                <a:lnTo>
                  <a:pt x="881146" y="814646"/>
                </a:lnTo>
                <a:lnTo>
                  <a:pt x="440575" y="0"/>
                </a:lnTo>
                <a:lnTo>
                  <a:pt x="3" y="814646"/>
                </a:lnTo>
                <a:lnTo>
                  <a:pt x="1" y="814646"/>
                </a:lnTo>
                <a:lnTo>
                  <a:pt x="1" y="814651"/>
                </a:lnTo>
                <a:lnTo>
                  <a:pt x="0" y="814652"/>
                </a:lnTo>
                <a:lnTo>
                  <a:pt x="1" y="814652"/>
                </a:lnTo>
                <a:lnTo>
                  <a:pt x="1" y="6608610"/>
                </a:lnTo>
                <a:lnTo>
                  <a:pt x="0" y="6608610"/>
                </a:lnTo>
                <a:lnTo>
                  <a:pt x="1" y="6608611"/>
                </a:lnTo>
                <a:lnTo>
                  <a:pt x="1" y="6608615"/>
                </a:lnTo>
                <a:lnTo>
                  <a:pt x="3" y="6608615"/>
                </a:lnTo>
                <a:lnTo>
                  <a:pt x="440575" y="7423262"/>
                </a:lnTo>
                <a:lnTo>
                  <a:pt x="881146" y="6608615"/>
                </a:lnTo>
                <a:lnTo>
                  <a:pt x="881150" y="6608615"/>
                </a:lnTo>
                <a:close/>
                <a:moveTo>
                  <a:pt x="840971" y="6472362"/>
                </a:moveTo>
                <a:lnTo>
                  <a:pt x="840967" y="6472362"/>
                </a:lnTo>
                <a:lnTo>
                  <a:pt x="440574" y="7248695"/>
                </a:lnTo>
                <a:lnTo>
                  <a:pt x="40181" y="6472362"/>
                </a:lnTo>
                <a:lnTo>
                  <a:pt x="40179" y="6472362"/>
                </a:lnTo>
                <a:lnTo>
                  <a:pt x="40179" y="6472359"/>
                </a:lnTo>
                <a:lnTo>
                  <a:pt x="40178" y="6472358"/>
                </a:lnTo>
                <a:lnTo>
                  <a:pt x="40179" y="6472358"/>
                </a:lnTo>
                <a:lnTo>
                  <a:pt x="40179" y="950903"/>
                </a:lnTo>
                <a:lnTo>
                  <a:pt x="40178" y="950903"/>
                </a:lnTo>
                <a:lnTo>
                  <a:pt x="40179" y="950902"/>
                </a:lnTo>
                <a:lnTo>
                  <a:pt x="40179" y="950897"/>
                </a:lnTo>
                <a:lnTo>
                  <a:pt x="40181" y="950897"/>
                </a:lnTo>
                <a:lnTo>
                  <a:pt x="440574" y="174566"/>
                </a:lnTo>
                <a:lnTo>
                  <a:pt x="840967" y="950897"/>
                </a:lnTo>
                <a:lnTo>
                  <a:pt x="840971" y="950897"/>
                </a:lnTo>
                <a:lnTo>
                  <a:pt x="840971" y="6472362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EACF76D-B1BF-4A7E-8A19-02CE77A57759}"/>
              </a:ext>
            </a:extLst>
          </p:cNvPr>
          <p:cNvSpPr/>
          <p:nvPr/>
        </p:nvSpPr>
        <p:spPr>
          <a:xfrm rot="5400000" flipH="1">
            <a:off x="3717925" y="3276601"/>
            <a:ext cx="668337" cy="4062412"/>
          </a:xfrm>
          <a:custGeom>
            <a:avLst/>
            <a:gdLst>
              <a:gd name="connsiteX0" fmla="*/ 881150 w 881150"/>
              <a:gd name="connsiteY0" fmla="*/ 6608615 h 7423262"/>
              <a:gd name="connsiteX1" fmla="*/ 881150 w 881150"/>
              <a:gd name="connsiteY1" fmla="*/ 814646 h 7423262"/>
              <a:gd name="connsiteX2" fmla="*/ 881146 w 881150"/>
              <a:gd name="connsiteY2" fmla="*/ 814646 h 7423262"/>
              <a:gd name="connsiteX3" fmla="*/ 440575 w 881150"/>
              <a:gd name="connsiteY3" fmla="*/ 0 h 7423262"/>
              <a:gd name="connsiteX4" fmla="*/ 3 w 881150"/>
              <a:gd name="connsiteY4" fmla="*/ 814646 h 7423262"/>
              <a:gd name="connsiteX5" fmla="*/ 1 w 881150"/>
              <a:gd name="connsiteY5" fmla="*/ 814646 h 7423262"/>
              <a:gd name="connsiteX6" fmla="*/ 1 w 881150"/>
              <a:gd name="connsiteY6" fmla="*/ 814651 h 7423262"/>
              <a:gd name="connsiteX7" fmla="*/ 0 w 881150"/>
              <a:gd name="connsiteY7" fmla="*/ 814652 h 7423262"/>
              <a:gd name="connsiteX8" fmla="*/ 1 w 881150"/>
              <a:gd name="connsiteY8" fmla="*/ 814652 h 7423262"/>
              <a:gd name="connsiteX9" fmla="*/ 1 w 881150"/>
              <a:gd name="connsiteY9" fmla="*/ 6608610 h 7423262"/>
              <a:gd name="connsiteX10" fmla="*/ 0 w 881150"/>
              <a:gd name="connsiteY10" fmla="*/ 6608610 h 7423262"/>
              <a:gd name="connsiteX11" fmla="*/ 1 w 881150"/>
              <a:gd name="connsiteY11" fmla="*/ 6608611 h 7423262"/>
              <a:gd name="connsiteX12" fmla="*/ 1 w 881150"/>
              <a:gd name="connsiteY12" fmla="*/ 6608615 h 7423262"/>
              <a:gd name="connsiteX13" fmla="*/ 3 w 881150"/>
              <a:gd name="connsiteY13" fmla="*/ 6608615 h 7423262"/>
              <a:gd name="connsiteX14" fmla="*/ 440575 w 881150"/>
              <a:gd name="connsiteY14" fmla="*/ 7423262 h 7423262"/>
              <a:gd name="connsiteX15" fmla="*/ 881146 w 881150"/>
              <a:gd name="connsiteY15" fmla="*/ 6608615 h 7423262"/>
              <a:gd name="connsiteX16" fmla="*/ 881150 w 881150"/>
              <a:gd name="connsiteY16" fmla="*/ 6608615 h 7423262"/>
              <a:gd name="connsiteX17" fmla="*/ 840971 w 881150"/>
              <a:gd name="connsiteY17" fmla="*/ 6472362 h 7423262"/>
              <a:gd name="connsiteX18" fmla="*/ 840967 w 881150"/>
              <a:gd name="connsiteY18" fmla="*/ 6472362 h 7423262"/>
              <a:gd name="connsiteX19" fmla="*/ 440574 w 881150"/>
              <a:gd name="connsiteY19" fmla="*/ 7248695 h 7423262"/>
              <a:gd name="connsiteX20" fmla="*/ 40181 w 881150"/>
              <a:gd name="connsiteY20" fmla="*/ 6472362 h 7423262"/>
              <a:gd name="connsiteX21" fmla="*/ 40179 w 881150"/>
              <a:gd name="connsiteY21" fmla="*/ 6472362 h 7423262"/>
              <a:gd name="connsiteX22" fmla="*/ 40179 w 881150"/>
              <a:gd name="connsiteY22" fmla="*/ 6472359 h 7423262"/>
              <a:gd name="connsiteX23" fmla="*/ 40178 w 881150"/>
              <a:gd name="connsiteY23" fmla="*/ 6472358 h 7423262"/>
              <a:gd name="connsiteX24" fmla="*/ 40179 w 881150"/>
              <a:gd name="connsiteY24" fmla="*/ 6472358 h 7423262"/>
              <a:gd name="connsiteX25" fmla="*/ 40179 w 881150"/>
              <a:gd name="connsiteY25" fmla="*/ 950903 h 7423262"/>
              <a:gd name="connsiteX26" fmla="*/ 40178 w 881150"/>
              <a:gd name="connsiteY26" fmla="*/ 950903 h 7423262"/>
              <a:gd name="connsiteX27" fmla="*/ 40179 w 881150"/>
              <a:gd name="connsiteY27" fmla="*/ 950902 h 7423262"/>
              <a:gd name="connsiteX28" fmla="*/ 40179 w 881150"/>
              <a:gd name="connsiteY28" fmla="*/ 950897 h 7423262"/>
              <a:gd name="connsiteX29" fmla="*/ 40181 w 881150"/>
              <a:gd name="connsiteY29" fmla="*/ 950897 h 7423262"/>
              <a:gd name="connsiteX30" fmla="*/ 440574 w 881150"/>
              <a:gd name="connsiteY30" fmla="*/ 174566 h 7423262"/>
              <a:gd name="connsiteX31" fmla="*/ 840967 w 881150"/>
              <a:gd name="connsiteY31" fmla="*/ 950897 h 7423262"/>
              <a:gd name="connsiteX32" fmla="*/ 840971 w 881150"/>
              <a:gd name="connsiteY32" fmla="*/ 950897 h 7423262"/>
              <a:gd name="connsiteX33" fmla="*/ 840971 w 881150"/>
              <a:gd name="connsiteY33" fmla="*/ 6472362 h 74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81150" h="7423262">
                <a:moveTo>
                  <a:pt x="881150" y="6608615"/>
                </a:moveTo>
                <a:lnTo>
                  <a:pt x="881150" y="814646"/>
                </a:lnTo>
                <a:lnTo>
                  <a:pt x="881146" y="814646"/>
                </a:lnTo>
                <a:lnTo>
                  <a:pt x="440575" y="0"/>
                </a:lnTo>
                <a:lnTo>
                  <a:pt x="3" y="814646"/>
                </a:lnTo>
                <a:lnTo>
                  <a:pt x="1" y="814646"/>
                </a:lnTo>
                <a:lnTo>
                  <a:pt x="1" y="814651"/>
                </a:lnTo>
                <a:lnTo>
                  <a:pt x="0" y="814652"/>
                </a:lnTo>
                <a:lnTo>
                  <a:pt x="1" y="814652"/>
                </a:lnTo>
                <a:lnTo>
                  <a:pt x="1" y="6608610"/>
                </a:lnTo>
                <a:lnTo>
                  <a:pt x="0" y="6608610"/>
                </a:lnTo>
                <a:lnTo>
                  <a:pt x="1" y="6608611"/>
                </a:lnTo>
                <a:lnTo>
                  <a:pt x="1" y="6608615"/>
                </a:lnTo>
                <a:lnTo>
                  <a:pt x="3" y="6608615"/>
                </a:lnTo>
                <a:lnTo>
                  <a:pt x="440575" y="7423262"/>
                </a:lnTo>
                <a:lnTo>
                  <a:pt x="881146" y="6608615"/>
                </a:lnTo>
                <a:lnTo>
                  <a:pt x="881150" y="6608615"/>
                </a:lnTo>
                <a:close/>
                <a:moveTo>
                  <a:pt x="840971" y="6472362"/>
                </a:moveTo>
                <a:lnTo>
                  <a:pt x="840967" y="6472362"/>
                </a:lnTo>
                <a:lnTo>
                  <a:pt x="440574" y="7248695"/>
                </a:lnTo>
                <a:lnTo>
                  <a:pt x="40181" y="6472362"/>
                </a:lnTo>
                <a:lnTo>
                  <a:pt x="40179" y="6472362"/>
                </a:lnTo>
                <a:lnTo>
                  <a:pt x="40179" y="6472359"/>
                </a:lnTo>
                <a:lnTo>
                  <a:pt x="40178" y="6472358"/>
                </a:lnTo>
                <a:lnTo>
                  <a:pt x="40179" y="6472358"/>
                </a:lnTo>
                <a:lnTo>
                  <a:pt x="40179" y="950903"/>
                </a:lnTo>
                <a:lnTo>
                  <a:pt x="40178" y="950903"/>
                </a:lnTo>
                <a:lnTo>
                  <a:pt x="40179" y="950902"/>
                </a:lnTo>
                <a:lnTo>
                  <a:pt x="40179" y="950897"/>
                </a:lnTo>
                <a:lnTo>
                  <a:pt x="40181" y="950897"/>
                </a:lnTo>
                <a:lnTo>
                  <a:pt x="440574" y="174566"/>
                </a:lnTo>
                <a:lnTo>
                  <a:pt x="840967" y="950897"/>
                </a:lnTo>
                <a:lnTo>
                  <a:pt x="840971" y="950897"/>
                </a:lnTo>
                <a:lnTo>
                  <a:pt x="840971" y="6472362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EC58359-2D90-4F10-A261-30C62FB31284}"/>
              </a:ext>
            </a:extLst>
          </p:cNvPr>
          <p:cNvSpPr/>
          <p:nvPr/>
        </p:nvSpPr>
        <p:spPr>
          <a:xfrm rot="5400000" flipH="1">
            <a:off x="7793832" y="3247231"/>
            <a:ext cx="666750" cy="4062413"/>
          </a:xfrm>
          <a:custGeom>
            <a:avLst/>
            <a:gdLst>
              <a:gd name="connsiteX0" fmla="*/ 881150 w 881150"/>
              <a:gd name="connsiteY0" fmla="*/ 6608615 h 7423262"/>
              <a:gd name="connsiteX1" fmla="*/ 881150 w 881150"/>
              <a:gd name="connsiteY1" fmla="*/ 814646 h 7423262"/>
              <a:gd name="connsiteX2" fmla="*/ 881146 w 881150"/>
              <a:gd name="connsiteY2" fmla="*/ 814646 h 7423262"/>
              <a:gd name="connsiteX3" fmla="*/ 440575 w 881150"/>
              <a:gd name="connsiteY3" fmla="*/ 0 h 7423262"/>
              <a:gd name="connsiteX4" fmla="*/ 3 w 881150"/>
              <a:gd name="connsiteY4" fmla="*/ 814646 h 7423262"/>
              <a:gd name="connsiteX5" fmla="*/ 1 w 881150"/>
              <a:gd name="connsiteY5" fmla="*/ 814646 h 7423262"/>
              <a:gd name="connsiteX6" fmla="*/ 1 w 881150"/>
              <a:gd name="connsiteY6" fmla="*/ 814651 h 7423262"/>
              <a:gd name="connsiteX7" fmla="*/ 0 w 881150"/>
              <a:gd name="connsiteY7" fmla="*/ 814652 h 7423262"/>
              <a:gd name="connsiteX8" fmla="*/ 1 w 881150"/>
              <a:gd name="connsiteY8" fmla="*/ 814652 h 7423262"/>
              <a:gd name="connsiteX9" fmla="*/ 1 w 881150"/>
              <a:gd name="connsiteY9" fmla="*/ 6608610 h 7423262"/>
              <a:gd name="connsiteX10" fmla="*/ 0 w 881150"/>
              <a:gd name="connsiteY10" fmla="*/ 6608610 h 7423262"/>
              <a:gd name="connsiteX11" fmla="*/ 1 w 881150"/>
              <a:gd name="connsiteY11" fmla="*/ 6608611 h 7423262"/>
              <a:gd name="connsiteX12" fmla="*/ 1 w 881150"/>
              <a:gd name="connsiteY12" fmla="*/ 6608615 h 7423262"/>
              <a:gd name="connsiteX13" fmla="*/ 3 w 881150"/>
              <a:gd name="connsiteY13" fmla="*/ 6608615 h 7423262"/>
              <a:gd name="connsiteX14" fmla="*/ 440575 w 881150"/>
              <a:gd name="connsiteY14" fmla="*/ 7423262 h 7423262"/>
              <a:gd name="connsiteX15" fmla="*/ 881146 w 881150"/>
              <a:gd name="connsiteY15" fmla="*/ 6608615 h 7423262"/>
              <a:gd name="connsiteX16" fmla="*/ 881150 w 881150"/>
              <a:gd name="connsiteY16" fmla="*/ 6608615 h 7423262"/>
              <a:gd name="connsiteX17" fmla="*/ 840971 w 881150"/>
              <a:gd name="connsiteY17" fmla="*/ 6472362 h 7423262"/>
              <a:gd name="connsiteX18" fmla="*/ 840967 w 881150"/>
              <a:gd name="connsiteY18" fmla="*/ 6472362 h 7423262"/>
              <a:gd name="connsiteX19" fmla="*/ 440574 w 881150"/>
              <a:gd name="connsiteY19" fmla="*/ 7248695 h 7423262"/>
              <a:gd name="connsiteX20" fmla="*/ 40181 w 881150"/>
              <a:gd name="connsiteY20" fmla="*/ 6472362 h 7423262"/>
              <a:gd name="connsiteX21" fmla="*/ 40179 w 881150"/>
              <a:gd name="connsiteY21" fmla="*/ 6472362 h 7423262"/>
              <a:gd name="connsiteX22" fmla="*/ 40179 w 881150"/>
              <a:gd name="connsiteY22" fmla="*/ 6472359 h 7423262"/>
              <a:gd name="connsiteX23" fmla="*/ 40178 w 881150"/>
              <a:gd name="connsiteY23" fmla="*/ 6472358 h 7423262"/>
              <a:gd name="connsiteX24" fmla="*/ 40179 w 881150"/>
              <a:gd name="connsiteY24" fmla="*/ 6472358 h 7423262"/>
              <a:gd name="connsiteX25" fmla="*/ 40179 w 881150"/>
              <a:gd name="connsiteY25" fmla="*/ 950903 h 7423262"/>
              <a:gd name="connsiteX26" fmla="*/ 40178 w 881150"/>
              <a:gd name="connsiteY26" fmla="*/ 950903 h 7423262"/>
              <a:gd name="connsiteX27" fmla="*/ 40179 w 881150"/>
              <a:gd name="connsiteY27" fmla="*/ 950902 h 7423262"/>
              <a:gd name="connsiteX28" fmla="*/ 40179 w 881150"/>
              <a:gd name="connsiteY28" fmla="*/ 950897 h 7423262"/>
              <a:gd name="connsiteX29" fmla="*/ 40181 w 881150"/>
              <a:gd name="connsiteY29" fmla="*/ 950897 h 7423262"/>
              <a:gd name="connsiteX30" fmla="*/ 440574 w 881150"/>
              <a:gd name="connsiteY30" fmla="*/ 174566 h 7423262"/>
              <a:gd name="connsiteX31" fmla="*/ 840967 w 881150"/>
              <a:gd name="connsiteY31" fmla="*/ 950897 h 7423262"/>
              <a:gd name="connsiteX32" fmla="*/ 840971 w 881150"/>
              <a:gd name="connsiteY32" fmla="*/ 950897 h 7423262"/>
              <a:gd name="connsiteX33" fmla="*/ 840971 w 881150"/>
              <a:gd name="connsiteY33" fmla="*/ 6472362 h 74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81150" h="7423262">
                <a:moveTo>
                  <a:pt x="881150" y="6608615"/>
                </a:moveTo>
                <a:lnTo>
                  <a:pt x="881150" y="814646"/>
                </a:lnTo>
                <a:lnTo>
                  <a:pt x="881146" y="814646"/>
                </a:lnTo>
                <a:lnTo>
                  <a:pt x="440575" y="0"/>
                </a:lnTo>
                <a:lnTo>
                  <a:pt x="3" y="814646"/>
                </a:lnTo>
                <a:lnTo>
                  <a:pt x="1" y="814646"/>
                </a:lnTo>
                <a:lnTo>
                  <a:pt x="1" y="814651"/>
                </a:lnTo>
                <a:lnTo>
                  <a:pt x="0" y="814652"/>
                </a:lnTo>
                <a:lnTo>
                  <a:pt x="1" y="814652"/>
                </a:lnTo>
                <a:lnTo>
                  <a:pt x="1" y="6608610"/>
                </a:lnTo>
                <a:lnTo>
                  <a:pt x="0" y="6608610"/>
                </a:lnTo>
                <a:lnTo>
                  <a:pt x="1" y="6608611"/>
                </a:lnTo>
                <a:lnTo>
                  <a:pt x="1" y="6608615"/>
                </a:lnTo>
                <a:lnTo>
                  <a:pt x="3" y="6608615"/>
                </a:lnTo>
                <a:lnTo>
                  <a:pt x="440575" y="7423262"/>
                </a:lnTo>
                <a:lnTo>
                  <a:pt x="881146" y="6608615"/>
                </a:lnTo>
                <a:lnTo>
                  <a:pt x="881150" y="6608615"/>
                </a:lnTo>
                <a:close/>
                <a:moveTo>
                  <a:pt x="840971" y="6472362"/>
                </a:moveTo>
                <a:lnTo>
                  <a:pt x="840967" y="6472362"/>
                </a:lnTo>
                <a:lnTo>
                  <a:pt x="440574" y="7248695"/>
                </a:lnTo>
                <a:lnTo>
                  <a:pt x="40181" y="6472362"/>
                </a:lnTo>
                <a:lnTo>
                  <a:pt x="40179" y="6472362"/>
                </a:lnTo>
                <a:lnTo>
                  <a:pt x="40179" y="6472359"/>
                </a:lnTo>
                <a:lnTo>
                  <a:pt x="40178" y="6472358"/>
                </a:lnTo>
                <a:lnTo>
                  <a:pt x="40179" y="6472358"/>
                </a:lnTo>
                <a:lnTo>
                  <a:pt x="40179" y="950903"/>
                </a:lnTo>
                <a:lnTo>
                  <a:pt x="40178" y="950903"/>
                </a:lnTo>
                <a:lnTo>
                  <a:pt x="40179" y="950902"/>
                </a:lnTo>
                <a:lnTo>
                  <a:pt x="40179" y="950897"/>
                </a:lnTo>
                <a:lnTo>
                  <a:pt x="40181" y="950897"/>
                </a:lnTo>
                <a:lnTo>
                  <a:pt x="440574" y="174566"/>
                </a:lnTo>
                <a:lnTo>
                  <a:pt x="840967" y="950897"/>
                </a:lnTo>
                <a:lnTo>
                  <a:pt x="840971" y="950897"/>
                </a:lnTo>
                <a:lnTo>
                  <a:pt x="840971" y="6472362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7110281-C34D-41D2-A7BA-DF8639CBDA32}"/>
              </a:ext>
            </a:extLst>
          </p:cNvPr>
          <p:cNvSpPr/>
          <p:nvPr/>
        </p:nvSpPr>
        <p:spPr>
          <a:xfrm rot="16200000">
            <a:off x="5529266" y="1686329"/>
            <a:ext cx="585926" cy="1162974"/>
          </a:xfrm>
          <a:custGeom>
            <a:avLst/>
            <a:gdLst>
              <a:gd name="connsiteX0" fmla="*/ 4439 w 585926"/>
              <a:gd name="connsiteY0" fmla="*/ 0 h 1162974"/>
              <a:gd name="connsiteX1" fmla="*/ 585926 w 585926"/>
              <a:gd name="connsiteY1" fmla="*/ 581487 h 1162974"/>
              <a:gd name="connsiteX2" fmla="*/ 4439 w 585926"/>
              <a:gd name="connsiteY2" fmla="*/ 1162974 h 1162974"/>
              <a:gd name="connsiteX3" fmla="*/ 0 w 585926"/>
              <a:gd name="connsiteY3" fmla="*/ 1162527 h 1162974"/>
              <a:gd name="connsiteX4" fmla="*/ 0 w 585926"/>
              <a:gd name="connsiteY4" fmla="*/ 448 h 1162974"/>
              <a:gd name="connsiteX5" fmla="*/ 4439 w 585926"/>
              <a:gd name="connsiteY5" fmla="*/ 0 h 1162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5926" h="1162974">
                <a:moveTo>
                  <a:pt x="4439" y="0"/>
                </a:moveTo>
                <a:cubicBezTo>
                  <a:pt x="325585" y="0"/>
                  <a:pt x="585926" y="260341"/>
                  <a:pt x="585926" y="581487"/>
                </a:cubicBezTo>
                <a:cubicBezTo>
                  <a:pt x="585926" y="902633"/>
                  <a:pt x="325585" y="1162974"/>
                  <a:pt x="4439" y="1162974"/>
                </a:cubicBezTo>
                <a:lnTo>
                  <a:pt x="0" y="1162527"/>
                </a:lnTo>
                <a:lnTo>
                  <a:pt x="0" y="448"/>
                </a:lnTo>
                <a:lnTo>
                  <a:pt x="4439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9DCD48A-09C6-4080-859E-D132F85B01EE}"/>
              </a:ext>
            </a:extLst>
          </p:cNvPr>
          <p:cNvGrpSpPr>
            <a:grpSpLocks/>
          </p:cNvGrpSpPr>
          <p:nvPr/>
        </p:nvGrpSpPr>
        <p:grpSpPr bwMode="auto">
          <a:xfrm>
            <a:off x="5240338" y="2003425"/>
            <a:ext cx="1163637" cy="1079500"/>
            <a:chOff x="2468443" y="1809549"/>
            <a:chExt cx="1162079" cy="1080133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81CC562-4DE0-4EA3-959F-5221496706F9}"/>
                </a:ext>
              </a:extLst>
            </p:cNvPr>
            <p:cNvSpPr/>
            <p:nvPr/>
          </p:nvSpPr>
          <p:spPr>
            <a:xfrm rot="16200000">
              <a:off x="2761183" y="2020342"/>
              <a:ext cx="576600" cy="1162079"/>
            </a:xfrm>
            <a:custGeom>
              <a:avLst/>
              <a:gdLst>
                <a:gd name="connsiteX0" fmla="*/ 577048 w 577048"/>
                <a:gd name="connsiteY0" fmla="*/ 0 h 1162079"/>
                <a:gd name="connsiteX1" fmla="*/ 577048 w 577048"/>
                <a:gd name="connsiteY1" fmla="*/ 1162079 h 1162079"/>
                <a:gd name="connsiteX2" fmla="*/ 464297 w 577048"/>
                <a:gd name="connsiteY2" fmla="*/ 1150712 h 1162079"/>
                <a:gd name="connsiteX3" fmla="*/ 0 w 577048"/>
                <a:gd name="connsiteY3" fmla="*/ 581039 h 1162079"/>
                <a:gd name="connsiteX4" fmla="*/ 464297 w 577048"/>
                <a:gd name="connsiteY4" fmla="*/ 11366 h 1162079"/>
                <a:gd name="connsiteX5" fmla="*/ 577048 w 577048"/>
                <a:gd name="connsiteY5" fmla="*/ 0 h 1162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7048" h="1162079">
                  <a:moveTo>
                    <a:pt x="577048" y="0"/>
                  </a:moveTo>
                  <a:lnTo>
                    <a:pt x="577048" y="1162079"/>
                  </a:lnTo>
                  <a:lnTo>
                    <a:pt x="464297" y="1150712"/>
                  </a:lnTo>
                  <a:cubicBezTo>
                    <a:pt x="199323" y="1096491"/>
                    <a:pt x="0" y="862042"/>
                    <a:pt x="0" y="581039"/>
                  </a:cubicBezTo>
                  <a:cubicBezTo>
                    <a:pt x="0" y="300036"/>
                    <a:pt x="199323" y="65587"/>
                    <a:pt x="464297" y="11366"/>
                  </a:cubicBezTo>
                  <a:lnTo>
                    <a:pt x="577048" y="0"/>
                  </a:lnTo>
                  <a:close/>
                </a:path>
              </a:pathLst>
            </a:custGeom>
            <a:solidFill>
              <a:srgbClr val="C00000"/>
            </a:solidFill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B1353C6-DEF0-4676-8DE6-6BC11A7F0659}"/>
                </a:ext>
              </a:extLst>
            </p:cNvPr>
            <p:cNvSpPr/>
            <p:nvPr/>
          </p:nvSpPr>
          <p:spPr>
            <a:xfrm>
              <a:off x="2518330" y="1809549"/>
              <a:ext cx="1062303" cy="103457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46C7CC5-79CF-4E27-BDD4-1773B19BABAE}"/>
              </a:ext>
            </a:extLst>
          </p:cNvPr>
          <p:cNvSpPr/>
          <p:nvPr/>
        </p:nvSpPr>
        <p:spPr>
          <a:xfrm flipH="1">
            <a:off x="5648325" y="2233613"/>
            <a:ext cx="468313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62AC255-B745-40F3-895D-420960DC4A84}"/>
              </a:ext>
            </a:extLst>
          </p:cNvPr>
          <p:cNvSpPr/>
          <p:nvPr/>
        </p:nvSpPr>
        <p:spPr>
          <a:xfrm flipH="1">
            <a:off x="5649913" y="2271713"/>
            <a:ext cx="468312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73F8919-EA5B-4322-AACF-63CC4A3AF2B3}"/>
              </a:ext>
            </a:extLst>
          </p:cNvPr>
          <p:cNvSpPr/>
          <p:nvPr/>
        </p:nvSpPr>
        <p:spPr>
          <a:xfrm flipH="1">
            <a:off x="5592763" y="2252663"/>
            <a:ext cx="468312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F732FE-6911-4252-824F-DA92FF4EEC35}"/>
              </a:ext>
            </a:extLst>
          </p:cNvPr>
          <p:cNvSpPr/>
          <p:nvPr/>
        </p:nvSpPr>
        <p:spPr>
          <a:xfrm flipH="1">
            <a:off x="5592763" y="2281238"/>
            <a:ext cx="468312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2D04EDC-EE30-4276-BA7D-21157D387C3F}"/>
              </a:ext>
            </a:extLst>
          </p:cNvPr>
          <p:cNvSpPr/>
          <p:nvPr/>
        </p:nvSpPr>
        <p:spPr>
          <a:xfrm flipH="1">
            <a:off x="5603875" y="2203450"/>
            <a:ext cx="468313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815075B-F854-4CAA-A5E0-035DAC857414}"/>
              </a:ext>
            </a:extLst>
          </p:cNvPr>
          <p:cNvSpPr/>
          <p:nvPr/>
        </p:nvSpPr>
        <p:spPr>
          <a:xfrm flipH="1">
            <a:off x="5614988" y="2241550"/>
            <a:ext cx="468312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06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177A931-DA66-4FFD-8397-6DF9BAC59216}"/>
              </a:ext>
            </a:extLst>
          </p:cNvPr>
          <p:cNvSpPr/>
          <p:nvPr/>
        </p:nvSpPr>
        <p:spPr>
          <a:xfrm flipH="1">
            <a:off x="5619750" y="2233613"/>
            <a:ext cx="468313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08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340E71C-6648-433E-80B1-89BDC5947777}"/>
              </a:ext>
            </a:extLst>
          </p:cNvPr>
          <p:cNvSpPr/>
          <p:nvPr/>
        </p:nvSpPr>
        <p:spPr>
          <a:xfrm flipH="1">
            <a:off x="5680075" y="2216150"/>
            <a:ext cx="468313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09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209A7FF-BBF0-4F32-970E-BC24315476BB}"/>
              </a:ext>
            </a:extLst>
          </p:cNvPr>
          <p:cNvSpPr/>
          <p:nvPr/>
        </p:nvSpPr>
        <p:spPr>
          <a:xfrm flipH="1">
            <a:off x="5619750" y="2212975"/>
            <a:ext cx="468313" cy="3079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10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87F1645-38E1-43B3-A1A9-1FAE4E0A5D56}"/>
              </a:ext>
            </a:extLst>
          </p:cNvPr>
          <p:cNvSpPr/>
          <p:nvPr/>
        </p:nvSpPr>
        <p:spPr>
          <a:xfrm rot="5400000" flipH="1">
            <a:off x="5396707" y="-2301082"/>
            <a:ext cx="939800" cy="10520363"/>
          </a:xfrm>
          <a:custGeom>
            <a:avLst/>
            <a:gdLst>
              <a:gd name="connsiteX0" fmla="*/ 881150 w 881150"/>
              <a:gd name="connsiteY0" fmla="*/ 6608615 h 7423262"/>
              <a:gd name="connsiteX1" fmla="*/ 881150 w 881150"/>
              <a:gd name="connsiteY1" fmla="*/ 814646 h 7423262"/>
              <a:gd name="connsiteX2" fmla="*/ 881146 w 881150"/>
              <a:gd name="connsiteY2" fmla="*/ 814646 h 7423262"/>
              <a:gd name="connsiteX3" fmla="*/ 440575 w 881150"/>
              <a:gd name="connsiteY3" fmla="*/ 0 h 7423262"/>
              <a:gd name="connsiteX4" fmla="*/ 3 w 881150"/>
              <a:gd name="connsiteY4" fmla="*/ 814646 h 7423262"/>
              <a:gd name="connsiteX5" fmla="*/ 1 w 881150"/>
              <a:gd name="connsiteY5" fmla="*/ 814646 h 7423262"/>
              <a:gd name="connsiteX6" fmla="*/ 1 w 881150"/>
              <a:gd name="connsiteY6" fmla="*/ 814651 h 7423262"/>
              <a:gd name="connsiteX7" fmla="*/ 0 w 881150"/>
              <a:gd name="connsiteY7" fmla="*/ 814652 h 7423262"/>
              <a:gd name="connsiteX8" fmla="*/ 1 w 881150"/>
              <a:gd name="connsiteY8" fmla="*/ 814652 h 7423262"/>
              <a:gd name="connsiteX9" fmla="*/ 1 w 881150"/>
              <a:gd name="connsiteY9" fmla="*/ 6608610 h 7423262"/>
              <a:gd name="connsiteX10" fmla="*/ 0 w 881150"/>
              <a:gd name="connsiteY10" fmla="*/ 6608610 h 7423262"/>
              <a:gd name="connsiteX11" fmla="*/ 1 w 881150"/>
              <a:gd name="connsiteY11" fmla="*/ 6608611 h 7423262"/>
              <a:gd name="connsiteX12" fmla="*/ 1 w 881150"/>
              <a:gd name="connsiteY12" fmla="*/ 6608615 h 7423262"/>
              <a:gd name="connsiteX13" fmla="*/ 3 w 881150"/>
              <a:gd name="connsiteY13" fmla="*/ 6608615 h 7423262"/>
              <a:gd name="connsiteX14" fmla="*/ 440575 w 881150"/>
              <a:gd name="connsiteY14" fmla="*/ 7423262 h 7423262"/>
              <a:gd name="connsiteX15" fmla="*/ 881146 w 881150"/>
              <a:gd name="connsiteY15" fmla="*/ 6608615 h 7423262"/>
              <a:gd name="connsiteX16" fmla="*/ 881150 w 881150"/>
              <a:gd name="connsiteY16" fmla="*/ 6608615 h 7423262"/>
              <a:gd name="connsiteX17" fmla="*/ 840971 w 881150"/>
              <a:gd name="connsiteY17" fmla="*/ 6472362 h 7423262"/>
              <a:gd name="connsiteX18" fmla="*/ 840967 w 881150"/>
              <a:gd name="connsiteY18" fmla="*/ 6472362 h 7423262"/>
              <a:gd name="connsiteX19" fmla="*/ 440574 w 881150"/>
              <a:gd name="connsiteY19" fmla="*/ 7248695 h 7423262"/>
              <a:gd name="connsiteX20" fmla="*/ 40181 w 881150"/>
              <a:gd name="connsiteY20" fmla="*/ 6472362 h 7423262"/>
              <a:gd name="connsiteX21" fmla="*/ 40179 w 881150"/>
              <a:gd name="connsiteY21" fmla="*/ 6472362 h 7423262"/>
              <a:gd name="connsiteX22" fmla="*/ 40179 w 881150"/>
              <a:gd name="connsiteY22" fmla="*/ 6472359 h 7423262"/>
              <a:gd name="connsiteX23" fmla="*/ 40178 w 881150"/>
              <a:gd name="connsiteY23" fmla="*/ 6472358 h 7423262"/>
              <a:gd name="connsiteX24" fmla="*/ 40179 w 881150"/>
              <a:gd name="connsiteY24" fmla="*/ 6472358 h 7423262"/>
              <a:gd name="connsiteX25" fmla="*/ 40179 w 881150"/>
              <a:gd name="connsiteY25" fmla="*/ 950903 h 7423262"/>
              <a:gd name="connsiteX26" fmla="*/ 40178 w 881150"/>
              <a:gd name="connsiteY26" fmla="*/ 950903 h 7423262"/>
              <a:gd name="connsiteX27" fmla="*/ 40179 w 881150"/>
              <a:gd name="connsiteY27" fmla="*/ 950902 h 7423262"/>
              <a:gd name="connsiteX28" fmla="*/ 40179 w 881150"/>
              <a:gd name="connsiteY28" fmla="*/ 950897 h 7423262"/>
              <a:gd name="connsiteX29" fmla="*/ 40181 w 881150"/>
              <a:gd name="connsiteY29" fmla="*/ 950897 h 7423262"/>
              <a:gd name="connsiteX30" fmla="*/ 440574 w 881150"/>
              <a:gd name="connsiteY30" fmla="*/ 174566 h 7423262"/>
              <a:gd name="connsiteX31" fmla="*/ 840967 w 881150"/>
              <a:gd name="connsiteY31" fmla="*/ 950897 h 7423262"/>
              <a:gd name="connsiteX32" fmla="*/ 840971 w 881150"/>
              <a:gd name="connsiteY32" fmla="*/ 950897 h 7423262"/>
              <a:gd name="connsiteX33" fmla="*/ 840971 w 881150"/>
              <a:gd name="connsiteY33" fmla="*/ 6472362 h 74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81150" h="7423262">
                <a:moveTo>
                  <a:pt x="881150" y="6608615"/>
                </a:moveTo>
                <a:lnTo>
                  <a:pt x="881150" y="814646"/>
                </a:lnTo>
                <a:lnTo>
                  <a:pt x="881146" y="814646"/>
                </a:lnTo>
                <a:lnTo>
                  <a:pt x="440575" y="0"/>
                </a:lnTo>
                <a:lnTo>
                  <a:pt x="3" y="814646"/>
                </a:lnTo>
                <a:lnTo>
                  <a:pt x="1" y="814646"/>
                </a:lnTo>
                <a:lnTo>
                  <a:pt x="1" y="814651"/>
                </a:lnTo>
                <a:lnTo>
                  <a:pt x="0" y="814652"/>
                </a:lnTo>
                <a:lnTo>
                  <a:pt x="1" y="814652"/>
                </a:lnTo>
                <a:lnTo>
                  <a:pt x="1" y="6608610"/>
                </a:lnTo>
                <a:lnTo>
                  <a:pt x="0" y="6608610"/>
                </a:lnTo>
                <a:lnTo>
                  <a:pt x="1" y="6608611"/>
                </a:lnTo>
                <a:lnTo>
                  <a:pt x="1" y="6608615"/>
                </a:lnTo>
                <a:lnTo>
                  <a:pt x="3" y="6608615"/>
                </a:lnTo>
                <a:lnTo>
                  <a:pt x="440575" y="7423262"/>
                </a:lnTo>
                <a:lnTo>
                  <a:pt x="881146" y="6608615"/>
                </a:lnTo>
                <a:lnTo>
                  <a:pt x="881150" y="6608615"/>
                </a:lnTo>
                <a:close/>
                <a:moveTo>
                  <a:pt x="840971" y="6472362"/>
                </a:moveTo>
                <a:lnTo>
                  <a:pt x="840967" y="6472362"/>
                </a:lnTo>
                <a:lnTo>
                  <a:pt x="440574" y="7248695"/>
                </a:lnTo>
                <a:lnTo>
                  <a:pt x="40181" y="6472362"/>
                </a:lnTo>
                <a:lnTo>
                  <a:pt x="40179" y="6472362"/>
                </a:lnTo>
                <a:lnTo>
                  <a:pt x="40179" y="6472359"/>
                </a:lnTo>
                <a:lnTo>
                  <a:pt x="40178" y="6472358"/>
                </a:lnTo>
                <a:lnTo>
                  <a:pt x="40179" y="6472358"/>
                </a:lnTo>
                <a:lnTo>
                  <a:pt x="40179" y="950903"/>
                </a:lnTo>
                <a:lnTo>
                  <a:pt x="40178" y="950903"/>
                </a:lnTo>
                <a:lnTo>
                  <a:pt x="40179" y="950902"/>
                </a:lnTo>
                <a:lnTo>
                  <a:pt x="40179" y="950897"/>
                </a:lnTo>
                <a:lnTo>
                  <a:pt x="40181" y="950897"/>
                </a:lnTo>
                <a:lnTo>
                  <a:pt x="440574" y="174566"/>
                </a:lnTo>
                <a:lnTo>
                  <a:pt x="840967" y="950897"/>
                </a:lnTo>
                <a:lnTo>
                  <a:pt x="840971" y="950897"/>
                </a:lnTo>
                <a:lnTo>
                  <a:pt x="840971" y="6472362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FA2B59-F041-4A20-AEA4-7B4B89C46238}"/>
              </a:ext>
            </a:extLst>
          </p:cNvPr>
          <p:cNvSpPr txBox="1"/>
          <p:nvPr/>
        </p:nvSpPr>
        <p:spPr>
          <a:xfrm>
            <a:off x="1891489" y="2675264"/>
            <a:ext cx="8339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CC9900"/>
                </a:solidFill>
              </a:rPr>
              <a:t>‘নিমগাছ’ গল্পটি বনফুলের কোন গ্রন্থের অন্তর্গত?</a:t>
            </a:r>
            <a:endParaRPr lang="en-US" sz="2800" dirty="0">
              <a:solidFill>
                <a:srgbClr val="CC99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D27FBA-88E8-4F8B-B22B-47165CE5956C}"/>
              </a:ext>
            </a:extLst>
          </p:cNvPr>
          <p:cNvSpPr txBox="1"/>
          <p:nvPr/>
        </p:nvSpPr>
        <p:spPr>
          <a:xfrm>
            <a:off x="2550695" y="4078717"/>
            <a:ext cx="3208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CC9900"/>
                </a:solidFill>
              </a:rPr>
              <a:t>ক)বনফুলের গল্প</a:t>
            </a:r>
            <a:endParaRPr lang="en-US" sz="2400" dirty="0">
              <a:solidFill>
                <a:srgbClr val="CC9900"/>
              </a:solidFill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7468D53-6069-4A22-B959-CB9F97AB89A7}"/>
              </a:ext>
            </a:extLst>
          </p:cNvPr>
          <p:cNvGrpSpPr/>
          <p:nvPr/>
        </p:nvGrpSpPr>
        <p:grpSpPr>
          <a:xfrm>
            <a:off x="6157763" y="4950523"/>
            <a:ext cx="3938888" cy="639765"/>
            <a:chOff x="2743201" y="2476869"/>
            <a:chExt cx="4776183" cy="727970"/>
          </a:xfrm>
          <a:solidFill>
            <a:srgbClr val="009900"/>
          </a:solidFill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98F03F8-8C19-493F-8BAA-FDE1359C6139}"/>
                </a:ext>
              </a:extLst>
            </p:cNvPr>
            <p:cNvSpPr/>
            <p:nvPr/>
          </p:nvSpPr>
          <p:spPr>
            <a:xfrm>
              <a:off x="3471169" y="2476870"/>
              <a:ext cx="3320248" cy="7279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C9B09D8C-3628-45D3-B66C-30983E6C16F4}"/>
                </a:ext>
              </a:extLst>
            </p:cNvPr>
            <p:cNvSpPr/>
            <p:nvPr/>
          </p:nvSpPr>
          <p:spPr>
            <a:xfrm rot="16200000">
              <a:off x="2743203" y="2476867"/>
              <a:ext cx="727968" cy="72797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226DC60C-871B-44A8-ABDD-7B1CAA7C698A}"/>
                </a:ext>
              </a:extLst>
            </p:cNvPr>
            <p:cNvSpPr/>
            <p:nvPr/>
          </p:nvSpPr>
          <p:spPr>
            <a:xfrm rot="5400000" flipH="1">
              <a:off x="6791415" y="2476869"/>
              <a:ext cx="727968" cy="72797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1E4F84F-41E1-4F59-AA43-AB8FCD5CA3E1}"/>
              </a:ext>
            </a:extLst>
          </p:cNvPr>
          <p:cNvSpPr txBox="1"/>
          <p:nvPr/>
        </p:nvSpPr>
        <p:spPr>
          <a:xfrm>
            <a:off x="6588729" y="4078717"/>
            <a:ext cx="2882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CC9900"/>
                </a:solidFill>
              </a:rPr>
              <a:t>খ)বিন্দু বিরর্গ</a:t>
            </a:r>
            <a:endParaRPr lang="en-US" sz="2400" dirty="0">
              <a:solidFill>
                <a:srgbClr val="CC99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60C59F-5695-4F8E-8AE6-9F44B806AB01}"/>
              </a:ext>
            </a:extLst>
          </p:cNvPr>
          <p:cNvSpPr txBox="1"/>
          <p:nvPr/>
        </p:nvSpPr>
        <p:spPr>
          <a:xfrm>
            <a:off x="2550695" y="5124450"/>
            <a:ext cx="2877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CC9900"/>
                </a:solidFill>
              </a:rPr>
              <a:t>গ)দূরবীন</a:t>
            </a:r>
            <a:endParaRPr lang="en-US" sz="2400" dirty="0">
              <a:solidFill>
                <a:srgbClr val="CC99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A89F274-E6D9-4B50-838D-D2094ED267A3}"/>
              </a:ext>
            </a:extLst>
          </p:cNvPr>
          <p:cNvSpPr txBox="1"/>
          <p:nvPr/>
        </p:nvSpPr>
        <p:spPr>
          <a:xfrm>
            <a:off x="6679933" y="5124450"/>
            <a:ext cx="3051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CC9900"/>
                </a:solidFill>
              </a:rPr>
              <a:t>ঘ) অদৃশ্যলোক</a:t>
            </a:r>
            <a:endParaRPr lang="en-US" sz="2400" dirty="0">
              <a:solidFill>
                <a:srgbClr val="CC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52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0"/>
                            </p:stCondLst>
                            <p:childTnLst>
                              <p:par>
                                <p:cTn id="7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17" presetClass="exit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7" presetClass="exit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7" presetClass="exit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7" presetClass="exit" presetSubtype="1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7" presetClass="exit" presetSubtype="1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7" presetClass="exit" presetSubtype="1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7" presetClass="exit" presetSubtype="1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7" presetClass="exit" presetSubtype="1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7" presetClass="exit" presetSubtype="1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7" presetClass="exit" presetSubtype="1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3" grpId="0"/>
      <p:bldP spid="4" grpId="0"/>
      <p:bldP spid="5" grpId="0"/>
      <p:bldP spid="6" grpId="0"/>
      <p:bldP spid="3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</TotalTime>
  <Words>713</Words>
  <Application>Microsoft Office PowerPoint</Application>
  <PresentationFormat>Widescreen</PresentationFormat>
  <Paragraphs>314</Paragraphs>
  <Slides>23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Shadman Sifat Noman</dc:creator>
  <cp:lastModifiedBy>Shahnaz Akter</cp:lastModifiedBy>
  <cp:revision>64</cp:revision>
  <dcterms:created xsi:type="dcterms:W3CDTF">2021-01-08T12:51:33Z</dcterms:created>
  <dcterms:modified xsi:type="dcterms:W3CDTF">2022-03-27T17:14:22Z</dcterms:modified>
</cp:coreProperties>
</file>