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4" r:id="rId6"/>
    <p:sldId id="266" r:id="rId7"/>
    <p:sldId id="282" r:id="rId8"/>
    <p:sldId id="283" r:id="rId9"/>
    <p:sldId id="265" r:id="rId10"/>
    <p:sldId id="268" r:id="rId11"/>
    <p:sldId id="284" r:id="rId12"/>
    <p:sldId id="271" r:id="rId13"/>
    <p:sldId id="269" r:id="rId14"/>
    <p:sldId id="285" r:id="rId15"/>
    <p:sldId id="273" r:id="rId16"/>
    <p:sldId id="278" r:id="rId17"/>
    <p:sldId id="286" r:id="rId18"/>
    <p:sldId id="275" r:id="rId19"/>
    <p:sldId id="277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E6321-FDFA-4166-AD1B-2ABF682ABD4B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EC63B4-0B3E-4194-B504-2B8EA9BF01F7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2800" dirty="0">
            <a:solidFill>
              <a:schemeClr val="tx1"/>
            </a:solidFill>
          </a:endParaRPr>
        </a:p>
      </dgm:t>
    </dgm:pt>
    <dgm:pt modelId="{824AADF8-D600-40AA-AA7B-F57BCBC4AA7A}" type="parTrans" cxnId="{6A21E0EB-050D-4444-B582-B539D79FACD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5CD0B79-CFA6-443E-AC3E-6875FC7DBEA9}" type="sibTrans" cxnId="{6A21E0EB-050D-4444-B582-B539D79FACD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2F8C397-A499-474C-B8F8-1C97614F5526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জীবাশ্ম জ্বালানি পোড়ানো </a:t>
          </a:r>
          <a:endParaRPr lang="en-US" sz="2000" dirty="0">
            <a:solidFill>
              <a:schemeClr val="tx1"/>
            </a:solidFill>
          </a:endParaRPr>
        </a:p>
      </dgm:t>
    </dgm:pt>
    <dgm:pt modelId="{21C943E8-AC78-4205-B1BB-06959047BEAF}" type="parTrans" cxnId="{BAD0ED1F-2ACC-46DE-AF33-925851E2C519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58AB73DD-43D4-4B5B-A7CD-8FB37EFA1C09}" type="sibTrans" cxnId="{BAD0ED1F-2ACC-46DE-AF33-925851E2C51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6B7F1F9-ABF4-4A71-8FF5-ECC800703D09}">
      <dgm:prSet phldrT="[Text]" custT="1"/>
      <dgm:spPr/>
      <dgm:t>
        <a:bodyPr/>
        <a:lstStyle/>
        <a:p>
          <a:r>
            <a:rPr lang="bn-IN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কলকারখানার 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ধোঁয়া</a:t>
          </a:r>
          <a:endParaRPr lang="en-US" sz="2000" dirty="0">
            <a:solidFill>
              <a:schemeClr val="tx1"/>
            </a:solidFill>
          </a:endParaRPr>
        </a:p>
      </dgm:t>
    </dgm:pt>
    <dgm:pt modelId="{1E471CD6-38AF-4389-BB74-5A8E4E02CD35}" type="parTrans" cxnId="{A46C192E-47A2-4450-A14D-77BA2AE50706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EFB16CB3-487F-481C-9520-1B69FE1C2B60}" type="sibTrans" cxnId="{A46C192E-47A2-4450-A14D-77BA2AE5070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181FC2F-D829-45FE-A464-0DB82CF34D72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ছপালা পো</a:t>
          </a:r>
          <a:r>
            <a:rPr lang="bn-IN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ড়া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</a:t>
          </a:r>
          <a:endParaRPr lang="en-US" sz="2000" dirty="0">
            <a:solidFill>
              <a:schemeClr val="tx1"/>
            </a:solidFill>
          </a:endParaRPr>
        </a:p>
      </dgm:t>
    </dgm:pt>
    <dgm:pt modelId="{99C55408-6D21-4F42-9847-B92C0FA25CEC}" type="parTrans" cxnId="{1495DF3B-DDE8-4723-8D67-1BE6E3805558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86D30066-187E-4635-999D-A8577C4BD0C9}" type="sibTrans" cxnId="{1495DF3B-DDE8-4723-8D67-1BE6E380555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61F4312-8DD9-4C65-839E-EBDAD8EC5B6C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ধোঁ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endParaRPr lang="en-US" sz="2000" dirty="0">
            <a:solidFill>
              <a:schemeClr val="tx1"/>
            </a:solidFill>
          </a:endParaRPr>
        </a:p>
      </dgm:t>
    </dgm:pt>
    <dgm:pt modelId="{295BA26E-01CB-458C-AA3D-9C3E503CF5FA}" type="parTrans" cxnId="{880FF846-88EA-40F3-90A1-149904B4408A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767BD009-F5E6-4F8A-8E32-B87F19508A87}" type="sibTrans" cxnId="{880FF846-88EA-40F3-90A1-149904B4408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E5D06CE-FCB5-43AE-80E1-23686057146B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ড়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ো </a:t>
          </a:r>
          <a:endParaRPr lang="en-US" sz="2000" dirty="0">
            <a:solidFill>
              <a:schemeClr val="tx1"/>
            </a:solidFill>
          </a:endParaRPr>
        </a:p>
      </dgm:t>
    </dgm:pt>
    <dgm:pt modelId="{F01916F1-3A92-4A37-8B84-32DFC3BA1FE7}" type="parTrans" cxnId="{617B8CCA-906A-4047-AF4B-9D2FD3343E0C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A88A415F-CEBA-483B-A269-351E8DA4A1D1}" type="sibTrans" cxnId="{617B8CCA-906A-4047-AF4B-9D2FD3343E0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388F70B-89C8-43F7-B2B3-9F2348AEA7F4}">
      <dgm:prSet custT="1"/>
      <dgm:spPr/>
      <dgm:t>
        <a:bodyPr/>
        <a:lstStyle/>
        <a:p>
          <a:r>
            <a:rPr lang="bn-IN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আগুন লাগার ধো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bn-IN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য়া</a:t>
          </a:r>
          <a:endParaRPr lang="en-US" sz="2000" dirty="0">
            <a:solidFill>
              <a:schemeClr val="tx1"/>
            </a:solidFill>
          </a:endParaRPr>
        </a:p>
      </dgm:t>
    </dgm:pt>
    <dgm:pt modelId="{A8F72272-DE21-4BC3-A9F0-5DA85524FF0D}" type="parTrans" cxnId="{B4665B20-A3E7-4326-917B-E6053A0577E0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881DED09-F4B0-4FC9-9714-FFC1536AF002}" type="sibTrans" cxnId="{B4665B20-A3E7-4326-917B-E6053A0577E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F5C9471-0C9D-44C6-AFDE-B6B926528F6C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খানে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সেখানে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ময়লা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আবর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endParaRPr lang="en-US" sz="2000" dirty="0">
            <a:solidFill>
              <a:schemeClr val="tx1"/>
            </a:solidFill>
          </a:endParaRPr>
        </a:p>
      </dgm:t>
    </dgm:pt>
    <dgm:pt modelId="{92C78B77-C297-4102-8AE0-2AAB6D474B27}" type="parTrans" cxnId="{F6DC4EC7-F8E2-4C3A-8091-8ABB560A692F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EE9A87BD-5AD8-4D4D-AA30-8A08AE235D53}" type="sibTrans" cxnId="{F6DC4EC7-F8E2-4C3A-8091-8ABB560A692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F7CF4CC-5FB6-439D-B994-034E528C1ECC}">
      <dgm:prSet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মলমূত্র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ত্যাগের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দুর্গন্ধ</a:t>
          </a:r>
          <a:endParaRPr lang="en-US" sz="2000" dirty="0">
            <a:solidFill>
              <a:schemeClr val="tx1"/>
            </a:solidFill>
          </a:endParaRPr>
        </a:p>
      </dgm:t>
    </dgm:pt>
    <dgm:pt modelId="{F5B4C49C-099F-43E8-8D69-3AC5AB264BCD}" type="parTrans" cxnId="{A57EB378-803F-478D-9BCB-3A1360756C70}">
      <dgm:prSet custT="1"/>
      <dgm:spPr/>
      <dgm:t>
        <a:bodyPr/>
        <a:lstStyle/>
        <a:p>
          <a:endParaRPr lang="en-US" sz="600">
            <a:solidFill>
              <a:schemeClr val="tx1"/>
            </a:solidFill>
          </a:endParaRPr>
        </a:p>
      </dgm:t>
    </dgm:pt>
    <dgm:pt modelId="{328FC4DE-75FB-45FF-B965-7E6E38915A36}" type="sibTrans" cxnId="{A57EB378-803F-478D-9BCB-3A1360756C7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97859FB-3DD8-4119-8766-378A4035EC69}" type="pres">
      <dgm:prSet presAssocID="{B7FE6321-FDFA-4166-AD1B-2ABF682ABD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E1D8D-3771-4FD6-94B0-A9B3FE20B9AA}" type="pres">
      <dgm:prSet presAssocID="{8CEC63B4-0B3E-4194-B504-2B8EA9BF01F7}" presName="centerShape" presStyleLbl="node0" presStyleIdx="0" presStyleCnt="1"/>
      <dgm:spPr/>
      <dgm:t>
        <a:bodyPr/>
        <a:lstStyle/>
        <a:p>
          <a:endParaRPr lang="en-US"/>
        </a:p>
      </dgm:t>
    </dgm:pt>
    <dgm:pt modelId="{81B8126C-9134-4ED0-B75A-F48E0539EB5C}" type="pres">
      <dgm:prSet presAssocID="{21C943E8-AC78-4205-B1BB-06959047BEA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A1F2174-7EA1-4DB9-9903-E201FEE01118}" type="pres">
      <dgm:prSet presAssocID="{21C943E8-AC78-4205-B1BB-06959047BEA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9A5E42F-880D-4103-89E3-9C0871324E1B}" type="pres">
      <dgm:prSet presAssocID="{F2F8C397-A499-474C-B8F8-1C97614F552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AF9CC-E698-41DA-A00B-35167131741D}" type="pres">
      <dgm:prSet presAssocID="{1E471CD6-38AF-4389-BB74-5A8E4E02CD35}" presName="parTrans" presStyleLbl="sibTrans2D1" presStyleIdx="1" presStyleCnt="8"/>
      <dgm:spPr/>
      <dgm:t>
        <a:bodyPr/>
        <a:lstStyle/>
        <a:p>
          <a:endParaRPr lang="en-US"/>
        </a:p>
      </dgm:t>
    </dgm:pt>
    <dgm:pt modelId="{3D755CF6-41A1-448E-A990-A724AFCDF802}" type="pres">
      <dgm:prSet presAssocID="{1E471CD6-38AF-4389-BB74-5A8E4E02CD3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48547BA-2AA2-4061-930A-69357110D93D}" type="pres">
      <dgm:prSet presAssocID="{A6B7F1F9-ABF4-4A71-8FF5-ECC800703D0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D39B6-9573-4071-A24F-1ACFE7933D13}" type="pres">
      <dgm:prSet presAssocID="{99C55408-6D21-4F42-9847-B92C0FA25CEC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3BA11E7-594D-4E8F-91AE-9D3B037ED16E}" type="pres">
      <dgm:prSet presAssocID="{99C55408-6D21-4F42-9847-B92C0FA25CEC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31AA5FBF-89E8-4232-9FAA-C3333C2CCB78}" type="pres">
      <dgm:prSet presAssocID="{8181FC2F-D829-45FE-A464-0DB82CF34D7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F0F82-FCFB-46FB-8074-BC20BF4A25C3}" type="pres">
      <dgm:prSet presAssocID="{295BA26E-01CB-458C-AA3D-9C3E503CF5FA}" presName="parTrans" presStyleLbl="sibTrans2D1" presStyleIdx="3" presStyleCnt="8"/>
      <dgm:spPr/>
      <dgm:t>
        <a:bodyPr/>
        <a:lstStyle/>
        <a:p>
          <a:endParaRPr lang="en-US"/>
        </a:p>
      </dgm:t>
    </dgm:pt>
    <dgm:pt modelId="{7BD7D79C-5D9C-4B41-A55D-1E9321A7599D}" type="pres">
      <dgm:prSet presAssocID="{295BA26E-01CB-458C-AA3D-9C3E503CF5F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F8D74F5F-51DE-40CE-BE44-ADF6A8170DFE}" type="pres">
      <dgm:prSet presAssocID="{E61F4312-8DD9-4C65-839E-EBDAD8EC5B6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2E597-CF08-4C5F-91EE-33E4E92B5282}" type="pres">
      <dgm:prSet presAssocID="{F01916F1-3A92-4A37-8B84-32DFC3BA1FE7}" presName="parTrans" presStyleLbl="sibTrans2D1" presStyleIdx="4" presStyleCnt="8"/>
      <dgm:spPr/>
      <dgm:t>
        <a:bodyPr/>
        <a:lstStyle/>
        <a:p>
          <a:endParaRPr lang="en-US"/>
        </a:p>
      </dgm:t>
    </dgm:pt>
    <dgm:pt modelId="{4B4C321A-AB23-4270-8736-728B4E128838}" type="pres">
      <dgm:prSet presAssocID="{F01916F1-3A92-4A37-8B84-32DFC3BA1FE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AC5C350-291B-4A26-AD69-306C9FFDEDFB}" type="pres">
      <dgm:prSet presAssocID="{AE5D06CE-FCB5-43AE-80E1-2368605714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AEAFB-9E25-4D0A-B2B2-66DEA29FBE96}" type="pres">
      <dgm:prSet presAssocID="{A8F72272-DE21-4BC3-A9F0-5DA85524FF0D}" presName="parTrans" presStyleLbl="sibTrans2D1" presStyleIdx="5" presStyleCnt="8"/>
      <dgm:spPr/>
      <dgm:t>
        <a:bodyPr/>
        <a:lstStyle/>
        <a:p>
          <a:endParaRPr lang="en-US"/>
        </a:p>
      </dgm:t>
    </dgm:pt>
    <dgm:pt modelId="{D06A13BC-8E9F-45A0-A688-72AA2D2DC70E}" type="pres">
      <dgm:prSet presAssocID="{A8F72272-DE21-4BC3-A9F0-5DA85524FF0D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8BEFC380-FB0E-44A5-9DEC-6367D309344B}" type="pres">
      <dgm:prSet presAssocID="{A388F70B-89C8-43F7-B2B3-9F2348AEA7F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63BDF-F105-4C0F-AD37-ED35DCE39A5F}" type="pres">
      <dgm:prSet presAssocID="{92C78B77-C297-4102-8AE0-2AAB6D474B2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DB152FE-B3EE-4EA0-A54E-6541229C23EF}" type="pres">
      <dgm:prSet presAssocID="{92C78B77-C297-4102-8AE0-2AAB6D474B2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2E7E834-9ED8-4DB9-B211-260552388461}" type="pres">
      <dgm:prSet presAssocID="{2F5C9471-0C9D-44C6-AFDE-B6B926528F6C}" presName="node" presStyleLbl="node1" presStyleIdx="6" presStyleCnt="8" custScaleX="125158" custScaleY="93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89D4-92C2-40B5-BBC9-FD488FADF801}" type="pres">
      <dgm:prSet presAssocID="{F5B4C49C-099F-43E8-8D69-3AC5AB264BCD}" presName="parTrans" presStyleLbl="sibTrans2D1" presStyleIdx="7" presStyleCnt="8"/>
      <dgm:spPr/>
      <dgm:t>
        <a:bodyPr/>
        <a:lstStyle/>
        <a:p>
          <a:endParaRPr lang="en-US"/>
        </a:p>
      </dgm:t>
    </dgm:pt>
    <dgm:pt modelId="{250E808E-A2B7-4169-A7DF-28DDF096136E}" type="pres">
      <dgm:prSet presAssocID="{F5B4C49C-099F-43E8-8D69-3AC5AB264BCD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7EC077F-CB35-4378-8A99-9B559A10EFFD}" type="pres">
      <dgm:prSet presAssocID="{7F7CF4CC-5FB6-439D-B994-034E528C1EC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687511-DBB1-4BBF-9382-1AD2507D8C43}" type="presOf" srcId="{8181FC2F-D829-45FE-A464-0DB82CF34D72}" destId="{31AA5FBF-89E8-4232-9FAA-C3333C2CCB78}" srcOrd="0" destOrd="0" presId="urn:microsoft.com/office/officeart/2005/8/layout/radial5"/>
    <dgm:cxn modelId="{BE3EECE9-76E0-48AC-BEB5-F0CCF788ACBC}" type="presOf" srcId="{2F5C9471-0C9D-44C6-AFDE-B6B926528F6C}" destId="{A2E7E834-9ED8-4DB9-B211-260552388461}" srcOrd="0" destOrd="0" presId="urn:microsoft.com/office/officeart/2005/8/layout/radial5"/>
    <dgm:cxn modelId="{2ECCF91F-7807-49A7-AAE1-014975363A37}" type="presOf" srcId="{A8F72272-DE21-4BC3-A9F0-5DA85524FF0D}" destId="{D06A13BC-8E9F-45A0-A688-72AA2D2DC70E}" srcOrd="1" destOrd="0" presId="urn:microsoft.com/office/officeart/2005/8/layout/radial5"/>
    <dgm:cxn modelId="{368C0E90-EE82-46A7-9B47-3B574A47D364}" type="presOf" srcId="{F2F8C397-A499-474C-B8F8-1C97614F5526}" destId="{09A5E42F-880D-4103-89E3-9C0871324E1B}" srcOrd="0" destOrd="0" presId="urn:microsoft.com/office/officeart/2005/8/layout/radial5"/>
    <dgm:cxn modelId="{518FEB0C-233D-417F-AC17-4D89FA3572C3}" type="presOf" srcId="{21C943E8-AC78-4205-B1BB-06959047BEAF}" destId="{5A1F2174-7EA1-4DB9-9903-E201FEE01118}" srcOrd="1" destOrd="0" presId="urn:microsoft.com/office/officeart/2005/8/layout/radial5"/>
    <dgm:cxn modelId="{A46C192E-47A2-4450-A14D-77BA2AE50706}" srcId="{8CEC63B4-0B3E-4194-B504-2B8EA9BF01F7}" destId="{A6B7F1F9-ABF4-4A71-8FF5-ECC800703D09}" srcOrd="1" destOrd="0" parTransId="{1E471CD6-38AF-4389-BB74-5A8E4E02CD35}" sibTransId="{EFB16CB3-487F-481C-9520-1B69FE1C2B60}"/>
    <dgm:cxn modelId="{880FF846-88EA-40F3-90A1-149904B4408A}" srcId="{8CEC63B4-0B3E-4194-B504-2B8EA9BF01F7}" destId="{E61F4312-8DD9-4C65-839E-EBDAD8EC5B6C}" srcOrd="3" destOrd="0" parTransId="{295BA26E-01CB-458C-AA3D-9C3E503CF5FA}" sibTransId="{767BD009-F5E6-4F8A-8E32-B87F19508A87}"/>
    <dgm:cxn modelId="{1B042838-F9D1-41B8-8FF5-38FD3D63D221}" type="presOf" srcId="{A6B7F1F9-ABF4-4A71-8FF5-ECC800703D09}" destId="{248547BA-2AA2-4061-930A-69357110D93D}" srcOrd="0" destOrd="0" presId="urn:microsoft.com/office/officeart/2005/8/layout/radial5"/>
    <dgm:cxn modelId="{2615115A-5B31-495D-837F-3E67D60E86FB}" type="presOf" srcId="{A8F72272-DE21-4BC3-A9F0-5DA85524FF0D}" destId="{088AEAFB-9E25-4D0A-B2B2-66DEA29FBE96}" srcOrd="0" destOrd="0" presId="urn:microsoft.com/office/officeart/2005/8/layout/radial5"/>
    <dgm:cxn modelId="{E3AB2E5D-2F94-4350-81B1-C322C7419C31}" type="presOf" srcId="{1E471CD6-38AF-4389-BB74-5A8E4E02CD35}" destId="{3D755CF6-41A1-448E-A990-A724AFCDF802}" srcOrd="1" destOrd="0" presId="urn:microsoft.com/office/officeart/2005/8/layout/radial5"/>
    <dgm:cxn modelId="{81EAF749-ECFC-41AB-95E5-5BAC37B6E057}" type="presOf" srcId="{1E471CD6-38AF-4389-BB74-5A8E4E02CD35}" destId="{FCDAF9CC-E698-41DA-A00B-35167131741D}" srcOrd="0" destOrd="0" presId="urn:microsoft.com/office/officeart/2005/8/layout/radial5"/>
    <dgm:cxn modelId="{63BB77E5-8AF5-44F6-8B33-8EABCB8CA938}" type="presOf" srcId="{295BA26E-01CB-458C-AA3D-9C3E503CF5FA}" destId="{7BD7D79C-5D9C-4B41-A55D-1E9321A7599D}" srcOrd="1" destOrd="0" presId="urn:microsoft.com/office/officeart/2005/8/layout/radial5"/>
    <dgm:cxn modelId="{A57EB378-803F-478D-9BCB-3A1360756C70}" srcId="{8CEC63B4-0B3E-4194-B504-2B8EA9BF01F7}" destId="{7F7CF4CC-5FB6-439D-B994-034E528C1ECC}" srcOrd="7" destOrd="0" parTransId="{F5B4C49C-099F-43E8-8D69-3AC5AB264BCD}" sibTransId="{328FC4DE-75FB-45FF-B965-7E6E38915A36}"/>
    <dgm:cxn modelId="{6EF7B5E7-9B63-47AC-9649-96602FD1A916}" type="presOf" srcId="{92C78B77-C297-4102-8AE0-2AAB6D474B27}" destId="{FA363BDF-F105-4C0F-AD37-ED35DCE39A5F}" srcOrd="0" destOrd="0" presId="urn:microsoft.com/office/officeart/2005/8/layout/radial5"/>
    <dgm:cxn modelId="{D075224F-4973-4245-BE39-9C38B08E17AB}" type="presOf" srcId="{B7FE6321-FDFA-4166-AD1B-2ABF682ABD4B}" destId="{097859FB-3DD8-4119-8766-378A4035EC69}" srcOrd="0" destOrd="0" presId="urn:microsoft.com/office/officeart/2005/8/layout/radial5"/>
    <dgm:cxn modelId="{5C6B369C-F305-4E30-BD86-5549C00AAC22}" type="presOf" srcId="{AE5D06CE-FCB5-43AE-80E1-23686057146B}" destId="{4AC5C350-291B-4A26-AD69-306C9FFDEDFB}" srcOrd="0" destOrd="0" presId="urn:microsoft.com/office/officeart/2005/8/layout/radial5"/>
    <dgm:cxn modelId="{617B8CCA-906A-4047-AF4B-9D2FD3343E0C}" srcId="{8CEC63B4-0B3E-4194-B504-2B8EA9BF01F7}" destId="{AE5D06CE-FCB5-43AE-80E1-23686057146B}" srcOrd="4" destOrd="0" parTransId="{F01916F1-3A92-4A37-8B84-32DFC3BA1FE7}" sibTransId="{A88A415F-CEBA-483B-A269-351E8DA4A1D1}"/>
    <dgm:cxn modelId="{247EA25E-DAEE-41AB-B05B-C3C3007ED32D}" type="presOf" srcId="{E61F4312-8DD9-4C65-839E-EBDAD8EC5B6C}" destId="{F8D74F5F-51DE-40CE-BE44-ADF6A8170DFE}" srcOrd="0" destOrd="0" presId="urn:microsoft.com/office/officeart/2005/8/layout/radial5"/>
    <dgm:cxn modelId="{F6DC4EC7-F8E2-4C3A-8091-8ABB560A692F}" srcId="{8CEC63B4-0B3E-4194-B504-2B8EA9BF01F7}" destId="{2F5C9471-0C9D-44C6-AFDE-B6B926528F6C}" srcOrd="6" destOrd="0" parTransId="{92C78B77-C297-4102-8AE0-2AAB6D474B27}" sibTransId="{EE9A87BD-5AD8-4D4D-AA30-8A08AE235D53}"/>
    <dgm:cxn modelId="{25083547-C226-4543-BDC1-9359014CDE33}" type="presOf" srcId="{7F7CF4CC-5FB6-439D-B994-034E528C1ECC}" destId="{77EC077F-CB35-4378-8A99-9B559A10EFFD}" srcOrd="0" destOrd="0" presId="urn:microsoft.com/office/officeart/2005/8/layout/radial5"/>
    <dgm:cxn modelId="{B4665B20-A3E7-4326-917B-E6053A0577E0}" srcId="{8CEC63B4-0B3E-4194-B504-2B8EA9BF01F7}" destId="{A388F70B-89C8-43F7-B2B3-9F2348AEA7F4}" srcOrd="5" destOrd="0" parTransId="{A8F72272-DE21-4BC3-A9F0-5DA85524FF0D}" sibTransId="{881DED09-F4B0-4FC9-9714-FFC1536AF002}"/>
    <dgm:cxn modelId="{1494B81A-D105-40E5-9877-30AE897F97DA}" type="presOf" srcId="{F01916F1-3A92-4A37-8B84-32DFC3BA1FE7}" destId="{B492E597-CF08-4C5F-91EE-33E4E92B5282}" srcOrd="0" destOrd="0" presId="urn:microsoft.com/office/officeart/2005/8/layout/radial5"/>
    <dgm:cxn modelId="{59853684-5E9C-4473-905F-359985C080F0}" type="presOf" srcId="{A388F70B-89C8-43F7-B2B3-9F2348AEA7F4}" destId="{8BEFC380-FB0E-44A5-9DEC-6367D309344B}" srcOrd="0" destOrd="0" presId="urn:microsoft.com/office/officeart/2005/8/layout/radial5"/>
    <dgm:cxn modelId="{724CCB17-7B4F-432D-B0B7-EC9D0979A21E}" type="presOf" srcId="{99C55408-6D21-4F42-9847-B92C0FA25CEC}" destId="{F3BA11E7-594D-4E8F-91AE-9D3B037ED16E}" srcOrd="1" destOrd="0" presId="urn:microsoft.com/office/officeart/2005/8/layout/radial5"/>
    <dgm:cxn modelId="{1495DF3B-DDE8-4723-8D67-1BE6E3805558}" srcId="{8CEC63B4-0B3E-4194-B504-2B8EA9BF01F7}" destId="{8181FC2F-D829-45FE-A464-0DB82CF34D72}" srcOrd="2" destOrd="0" parTransId="{99C55408-6D21-4F42-9847-B92C0FA25CEC}" sibTransId="{86D30066-187E-4635-999D-A8577C4BD0C9}"/>
    <dgm:cxn modelId="{63330734-F243-4D00-A3CA-96D4BE1C3878}" type="presOf" srcId="{92C78B77-C297-4102-8AE0-2AAB6D474B27}" destId="{4DB152FE-B3EE-4EA0-A54E-6541229C23EF}" srcOrd="1" destOrd="0" presId="urn:microsoft.com/office/officeart/2005/8/layout/radial5"/>
    <dgm:cxn modelId="{B37FBF99-8A5A-4C0F-8684-42963BB5A0D9}" type="presOf" srcId="{F01916F1-3A92-4A37-8B84-32DFC3BA1FE7}" destId="{4B4C321A-AB23-4270-8736-728B4E128838}" srcOrd="1" destOrd="0" presId="urn:microsoft.com/office/officeart/2005/8/layout/radial5"/>
    <dgm:cxn modelId="{6A21E0EB-050D-4444-B582-B539D79FACDC}" srcId="{B7FE6321-FDFA-4166-AD1B-2ABF682ABD4B}" destId="{8CEC63B4-0B3E-4194-B504-2B8EA9BF01F7}" srcOrd="0" destOrd="0" parTransId="{824AADF8-D600-40AA-AA7B-F57BCBC4AA7A}" sibTransId="{25CD0B79-CFA6-443E-AC3E-6875FC7DBEA9}"/>
    <dgm:cxn modelId="{92323CC8-C7CA-44D9-85EE-209985D537E3}" type="presOf" srcId="{F5B4C49C-099F-43E8-8D69-3AC5AB264BCD}" destId="{74E789D4-92C2-40B5-BBC9-FD488FADF801}" srcOrd="0" destOrd="0" presId="urn:microsoft.com/office/officeart/2005/8/layout/radial5"/>
    <dgm:cxn modelId="{8FDD61A4-9B2B-46F4-AFAF-6C90CBBC1605}" type="presOf" srcId="{8CEC63B4-0B3E-4194-B504-2B8EA9BF01F7}" destId="{6B1E1D8D-3771-4FD6-94B0-A9B3FE20B9AA}" srcOrd="0" destOrd="0" presId="urn:microsoft.com/office/officeart/2005/8/layout/radial5"/>
    <dgm:cxn modelId="{69003488-FA05-487A-9433-D16054D7F0CF}" type="presOf" srcId="{21C943E8-AC78-4205-B1BB-06959047BEAF}" destId="{81B8126C-9134-4ED0-B75A-F48E0539EB5C}" srcOrd="0" destOrd="0" presId="urn:microsoft.com/office/officeart/2005/8/layout/radial5"/>
    <dgm:cxn modelId="{6F3AAEBA-5C19-440C-B246-4ED725588B83}" type="presOf" srcId="{99C55408-6D21-4F42-9847-B92C0FA25CEC}" destId="{3DBD39B6-9573-4071-A24F-1ACFE7933D13}" srcOrd="0" destOrd="0" presId="urn:microsoft.com/office/officeart/2005/8/layout/radial5"/>
    <dgm:cxn modelId="{BAD0ED1F-2ACC-46DE-AF33-925851E2C519}" srcId="{8CEC63B4-0B3E-4194-B504-2B8EA9BF01F7}" destId="{F2F8C397-A499-474C-B8F8-1C97614F5526}" srcOrd="0" destOrd="0" parTransId="{21C943E8-AC78-4205-B1BB-06959047BEAF}" sibTransId="{58AB73DD-43D4-4B5B-A7CD-8FB37EFA1C09}"/>
    <dgm:cxn modelId="{F8EB6EAD-7CD4-46C1-8876-1B1B01C1E635}" type="presOf" srcId="{295BA26E-01CB-458C-AA3D-9C3E503CF5FA}" destId="{D57F0F82-FCFB-46FB-8074-BC20BF4A25C3}" srcOrd="0" destOrd="0" presId="urn:microsoft.com/office/officeart/2005/8/layout/radial5"/>
    <dgm:cxn modelId="{A4CA29F5-9882-448E-A7E6-7F9886A2F4F1}" type="presOf" srcId="{F5B4C49C-099F-43E8-8D69-3AC5AB264BCD}" destId="{250E808E-A2B7-4169-A7DF-28DDF096136E}" srcOrd="1" destOrd="0" presId="urn:microsoft.com/office/officeart/2005/8/layout/radial5"/>
    <dgm:cxn modelId="{A7A1F237-712B-4BA9-AB1F-9DF3B74E12C2}" type="presParOf" srcId="{097859FB-3DD8-4119-8766-378A4035EC69}" destId="{6B1E1D8D-3771-4FD6-94B0-A9B3FE20B9AA}" srcOrd="0" destOrd="0" presId="urn:microsoft.com/office/officeart/2005/8/layout/radial5"/>
    <dgm:cxn modelId="{2E2E2182-7F68-4FDE-AF52-8AC75597A6EB}" type="presParOf" srcId="{097859FB-3DD8-4119-8766-378A4035EC69}" destId="{81B8126C-9134-4ED0-B75A-F48E0539EB5C}" srcOrd="1" destOrd="0" presId="urn:microsoft.com/office/officeart/2005/8/layout/radial5"/>
    <dgm:cxn modelId="{39AAE801-7103-4DAE-8B44-AA23B1439E5A}" type="presParOf" srcId="{81B8126C-9134-4ED0-B75A-F48E0539EB5C}" destId="{5A1F2174-7EA1-4DB9-9903-E201FEE01118}" srcOrd="0" destOrd="0" presId="urn:microsoft.com/office/officeart/2005/8/layout/radial5"/>
    <dgm:cxn modelId="{B70B0B2A-40A3-44D6-AB81-3A2B67F2E24A}" type="presParOf" srcId="{097859FB-3DD8-4119-8766-378A4035EC69}" destId="{09A5E42F-880D-4103-89E3-9C0871324E1B}" srcOrd="2" destOrd="0" presId="urn:microsoft.com/office/officeart/2005/8/layout/radial5"/>
    <dgm:cxn modelId="{2F5CCF21-CE51-43F2-9F34-5DB14BD16453}" type="presParOf" srcId="{097859FB-3DD8-4119-8766-378A4035EC69}" destId="{FCDAF9CC-E698-41DA-A00B-35167131741D}" srcOrd="3" destOrd="0" presId="urn:microsoft.com/office/officeart/2005/8/layout/radial5"/>
    <dgm:cxn modelId="{7A07FE88-D7E6-4E6F-ACFE-E4E33EFF1621}" type="presParOf" srcId="{FCDAF9CC-E698-41DA-A00B-35167131741D}" destId="{3D755CF6-41A1-448E-A990-A724AFCDF802}" srcOrd="0" destOrd="0" presId="urn:microsoft.com/office/officeart/2005/8/layout/radial5"/>
    <dgm:cxn modelId="{E9D9C18F-4E22-4824-A267-E72311938DB7}" type="presParOf" srcId="{097859FB-3DD8-4119-8766-378A4035EC69}" destId="{248547BA-2AA2-4061-930A-69357110D93D}" srcOrd="4" destOrd="0" presId="urn:microsoft.com/office/officeart/2005/8/layout/radial5"/>
    <dgm:cxn modelId="{520C6B82-ECAC-4F58-8B3F-5A79069107A0}" type="presParOf" srcId="{097859FB-3DD8-4119-8766-378A4035EC69}" destId="{3DBD39B6-9573-4071-A24F-1ACFE7933D13}" srcOrd="5" destOrd="0" presId="urn:microsoft.com/office/officeart/2005/8/layout/radial5"/>
    <dgm:cxn modelId="{453F2510-ABC4-412F-A61A-9F89EB4D368F}" type="presParOf" srcId="{3DBD39B6-9573-4071-A24F-1ACFE7933D13}" destId="{F3BA11E7-594D-4E8F-91AE-9D3B037ED16E}" srcOrd="0" destOrd="0" presId="urn:microsoft.com/office/officeart/2005/8/layout/radial5"/>
    <dgm:cxn modelId="{91AA2422-E5D4-494F-8906-C1867E0F42D2}" type="presParOf" srcId="{097859FB-3DD8-4119-8766-378A4035EC69}" destId="{31AA5FBF-89E8-4232-9FAA-C3333C2CCB78}" srcOrd="6" destOrd="0" presId="urn:microsoft.com/office/officeart/2005/8/layout/radial5"/>
    <dgm:cxn modelId="{713355F7-8F45-40BF-8AEF-9A6233DAC5CF}" type="presParOf" srcId="{097859FB-3DD8-4119-8766-378A4035EC69}" destId="{D57F0F82-FCFB-46FB-8074-BC20BF4A25C3}" srcOrd="7" destOrd="0" presId="urn:microsoft.com/office/officeart/2005/8/layout/radial5"/>
    <dgm:cxn modelId="{39C6EC5C-47B9-4FCD-AF6B-D9B9AF8AABD2}" type="presParOf" srcId="{D57F0F82-FCFB-46FB-8074-BC20BF4A25C3}" destId="{7BD7D79C-5D9C-4B41-A55D-1E9321A7599D}" srcOrd="0" destOrd="0" presId="urn:microsoft.com/office/officeart/2005/8/layout/radial5"/>
    <dgm:cxn modelId="{347261D0-BF70-420B-A2C9-6034858B8783}" type="presParOf" srcId="{097859FB-3DD8-4119-8766-378A4035EC69}" destId="{F8D74F5F-51DE-40CE-BE44-ADF6A8170DFE}" srcOrd="8" destOrd="0" presId="urn:microsoft.com/office/officeart/2005/8/layout/radial5"/>
    <dgm:cxn modelId="{D3EB8851-A5E8-4F43-AB4C-E8D1A4A191C9}" type="presParOf" srcId="{097859FB-3DD8-4119-8766-378A4035EC69}" destId="{B492E597-CF08-4C5F-91EE-33E4E92B5282}" srcOrd="9" destOrd="0" presId="urn:microsoft.com/office/officeart/2005/8/layout/radial5"/>
    <dgm:cxn modelId="{FB859BA9-333D-43ED-926F-353FFC341797}" type="presParOf" srcId="{B492E597-CF08-4C5F-91EE-33E4E92B5282}" destId="{4B4C321A-AB23-4270-8736-728B4E128838}" srcOrd="0" destOrd="0" presId="urn:microsoft.com/office/officeart/2005/8/layout/radial5"/>
    <dgm:cxn modelId="{B76566E7-DF10-433A-8F49-80CA44296EFA}" type="presParOf" srcId="{097859FB-3DD8-4119-8766-378A4035EC69}" destId="{4AC5C350-291B-4A26-AD69-306C9FFDEDFB}" srcOrd="10" destOrd="0" presId="urn:microsoft.com/office/officeart/2005/8/layout/radial5"/>
    <dgm:cxn modelId="{49120C20-2DAF-4EF6-A32C-D989197F46D7}" type="presParOf" srcId="{097859FB-3DD8-4119-8766-378A4035EC69}" destId="{088AEAFB-9E25-4D0A-B2B2-66DEA29FBE96}" srcOrd="11" destOrd="0" presId="urn:microsoft.com/office/officeart/2005/8/layout/radial5"/>
    <dgm:cxn modelId="{B34EE88B-9AE0-4405-988A-8B98560E4DA6}" type="presParOf" srcId="{088AEAFB-9E25-4D0A-B2B2-66DEA29FBE96}" destId="{D06A13BC-8E9F-45A0-A688-72AA2D2DC70E}" srcOrd="0" destOrd="0" presId="urn:microsoft.com/office/officeart/2005/8/layout/radial5"/>
    <dgm:cxn modelId="{0AC3D99A-1C60-4420-8616-905739849589}" type="presParOf" srcId="{097859FB-3DD8-4119-8766-378A4035EC69}" destId="{8BEFC380-FB0E-44A5-9DEC-6367D309344B}" srcOrd="12" destOrd="0" presId="urn:microsoft.com/office/officeart/2005/8/layout/radial5"/>
    <dgm:cxn modelId="{690D968B-5B65-454B-ACDB-35D5CE16C416}" type="presParOf" srcId="{097859FB-3DD8-4119-8766-378A4035EC69}" destId="{FA363BDF-F105-4C0F-AD37-ED35DCE39A5F}" srcOrd="13" destOrd="0" presId="urn:microsoft.com/office/officeart/2005/8/layout/radial5"/>
    <dgm:cxn modelId="{7871F060-8298-4BFB-9905-9BD67F04DFE8}" type="presParOf" srcId="{FA363BDF-F105-4C0F-AD37-ED35DCE39A5F}" destId="{4DB152FE-B3EE-4EA0-A54E-6541229C23EF}" srcOrd="0" destOrd="0" presId="urn:microsoft.com/office/officeart/2005/8/layout/radial5"/>
    <dgm:cxn modelId="{F8FE2E5D-CC60-4532-B4A5-FA4109F65061}" type="presParOf" srcId="{097859FB-3DD8-4119-8766-378A4035EC69}" destId="{A2E7E834-9ED8-4DB9-B211-260552388461}" srcOrd="14" destOrd="0" presId="urn:microsoft.com/office/officeart/2005/8/layout/radial5"/>
    <dgm:cxn modelId="{C57E94F7-4208-4C29-B43D-ACC7405D5580}" type="presParOf" srcId="{097859FB-3DD8-4119-8766-378A4035EC69}" destId="{74E789D4-92C2-40B5-BBC9-FD488FADF801}" srcOrd="15" destOrd="0" presId="urn:microsoft.com/office/officeart/2005/8/layout/radial5"/>
    <dgm:cxn modelId="{8E513B00-3884-4D65-9399-A324D147858C}" type="presParOf" srcId="{74E789D4-92C2-40B5-BBC9-FD488FADF801}" destId="{250E808E-A2B7-4169-A7DF-28DDF096136E}" srcOrd="0" destOrd="0" presId="urn:microsoft.com/office/officeart/2005/8/layout/radial5"/>
    <dgm:cxn modelId="{41C0E63F-C0C3-43B4-ABD2-D733CA0FEE80}" type="presParOf" srcId="{097859FB-3DD8-4119-8766-378A4035EC69}" destId="{77EC077F-CB35-4378-8A99-9B559A10EFF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E6321-FDFA-4166-AD1B-2ABF682ABD4B}" type="doc">
      <dgm:prSet loTypeId="urn:microsoft.com/office/officeart/2005/8/layout/radial5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EC63B4-0B3E-4194-B504-2B8EA9BF01F7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প্রতিরোধে করণীয়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4AADF8-D600-40AA-AA7B-F57BCBC4AA7A}" type="parTrans" cxnId="{6A21E0EB-050D-4444-B582-B539D79FACD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CD0B79-CFA6-443E-AC3E-6875FC7DBEA9}" type="sibTrans" cxnId="{6A21E0EB-050D-4444-B582-B539D79FACD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8C397-A499-474C-B8F8-1C97614F5526}">
      <dgm:prSet phldrT="[Text]" custT="1"/>
      <dgm:spPr/>
      <dgm:t>
        <a:bodyPr/>
        <a:lstStyle/>
        <a:p>
          <a:r>
            <a:rPr lang="en-US" sz="2800" smtClean="0">
              <a:latin typeface="NikoshBAN" panose="02000000000000000000" pitchFamily="2" charset="0"/>
              <a:cs typeface="NikoshBAN" panose="02000000000000000000" pitchFamily="2" charset="0"/>
            </a:rPr>
            <a:t>বাতি বন্ধ রেখে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C943E8-AC78-4205-B1BB-06959047BEAF}" type="parTrans" cxnId="{BAD0ED1F-2ACC-46DE-AF33-925851E2C519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B73DD-43D4-4B5B-A7CD-8FB37EFA1C09}" type="sibTrans" cxnId="{BAD0ED1F-2ACC-46DE-AF33-925851E2C51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B7F1F9-ABF4-4A71-8FF5-ECC800703D09}">
      <dgm:prSet phldrT="[Text]" custT="1"/>
      <dgm:spPr/>
      <dgm:t>
        <a:bodyPr/>
        <a:lstStyle/>
        <a:p>
          <a:r>
            <a:rPr lang="en-US" sz="1800" smtClean="0">
              <a:latin typeface="NikoshBAN" panose="02000000000000000000" pitchFamily="2" charset="0"/>
              <a:cs typeface="NikoshBAN" panose="02000000000000000000" pitchFamily="2" charset="0"/>
            </a:rPr>
            <a:t>গাড়ির ব্যবহার কমিয়ে পায়ে হেঁটে বা সাইকেল ব্যবহার করে   </a:t>
          </a:r>
          <a:endParaRPr lang="en-US" sz="18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471CD6-38AF-4389-BB74-5A8E4E02CD35}" type="parTrans" cxnId="{A46C192E-47A2-4450-A14D-77BA2AE50706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B16CB3-487F-481C-9520-1B69FE1C2B60}" type="sibTrans" cxnId="{A46C192E-47A2-4450-A14D-77BA2AE5070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81FC2F-D829-45FE-A464-0DB82CF34D72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লাগিয়ে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C55408-6D21-4F42-9847-B92C0FA25CEC}" type="parTrans" cxnId="{1495DF3B-DDE8-4723-8D67-1BE6E3805558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D30066-187E-4635-999D-A8577C4BD0C9}" type="sibTrans" cxnId="{1495DF3B-DDE8-4723-8D67-1BE6E380555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1F4312-8DD9-4C65-839E-EBDAD8EC5B6C}">
      <dgm:prSet phldrT="[Text]" custT="1"/>
      <dgm:spPr/>
      <dgm:t>
        <a:bodyPr/>
        <a:lstStyle/>
        <a:p>
          <a:r>
            <a:rPr lang="bn-BD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জীবাশ্</a:t>
          </a:r>
          <a:r>
            <a:rPr lang="en-US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ম</a:t>
          </a:r>
          <a:r>
            <a:rPr lang="bn-BD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জ্বালানির পরিবর্তে </a:t>
          </a:r>
          <a:r>
            <a:rPr lang="en-US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সৌর</a:t>
          </a:r>
          <a:r>
            <a:rPr lang="bn-BD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শক্তি ব্যবহার করা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BA26E-01CB-458C-AA3D-9C3E503CF5FA}" type="parTrans" cxnId="{880FF846-88EA-40F3-90A1-149904B4408A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7BD009-F5E6-4F8A-8E32-B87F19508A87}" type="sibTrans" cxnId="{880FF846-88EA-40F3-90A1-149904B4408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D06CE-FCB5-43AE-80E1-23686057146B}">
      <dgm:prSet custT="1"/>
      <dgm:spPr/>
      <dgm:t>
        <a:bodyPr/>
        <a:lstStyle/>
        <a:p>
          <a:r>
            <a:rPr lang="en-US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যেখানে সেখানে</a:t>
          </a:r>
          <a:r>
            <a:rPr lang="bn-BD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ময়লা-আবর্জনা</a:t>
          </a:r>
          <a:r>
            <a:rPr lang="en-US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না </a:t>
          </a:r>
          <a:r>
            <a:rPr lang="bn-BD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ফে</a:t>
          </a:r>
          <a:r>
            <a:rPr lang="en-US" sz="1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লে ডাস্টবিন ব্যবহার করা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1916F1-3A92-4A37-8B84-32DFC3BA1FE7}" type="parTrans" cxnId="{617B8CCA-906A-4047-AF4B-9D2FD3343E0C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8A415F-CEBA-483B-A269-351E8DA4A1D1}" type="sibTrans" cxnId="{617B8CCA-906A-4047-AF4B-9D2FD3343E0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292BF2-9E31-4E56-B5B4-8198DE33AB5A}">
      <dgm:prSet custT="1"/>
      <dgm:spPr/>
      <dgm:t>
        <a:bodyPr/>
        <a:lstStyle/>
        <a:p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সম্পদের ব্যবহার কমিয়ে</a:t>
          </a:r>
          <a:r>
            <a:rPr lang="en-US" sz="18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রিসাইকেল প্রক্রিয়ায়</a:t>
          </a:r>
          <a:r>
            <a:rPr lang="en-US" sz="1800" b="1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0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bn-IN" sz="1800" b="1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953FEB-3923-4943-8322-73B236DE8998}" type="parTrans" cxnId="{15519C31-8170-4171-BBF2-ED8AABAB5928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8BFD75-9459-4DE7-856E-586119D45A2E}" type="sibTrans" cxnId="{15519C31-8170-4171-BBF2-ED8AABAB592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D4C908-2281-4760-AD55-885C6022E398}" type="pres">
      <dgm:prSet presAssocID="{B7FE6321-FDFA-4166-AD1B-2ABF682ABD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1D3D9-27D7-4C8C-B499-59FCC5425036}" type="pres">
      <dgm:prSet presAssocID="{8CEC63B4-0B3E-4194-B504-2B8EA9BF01F7}" presName="centerShape" presStyleLbl="node0" presStyleIdx="0" presStyleCnt="1"/>
      <dgm:spPr/>
      <dgm:t>
        <a:bodyPr/>
        <a:lstStyle/>
        <a:p>
          <a:endParaRPr lang="en-US"/>
        </a:p>
      </dgm:t>
    </dgm:pt>
    <dgm:pt modelId="{BED74ED7-C0D7-4E95-9B08-D41F792F9821}" type="pres">
      <dgm:prSet presAssocID="{21C943E8-AC78-4205-B1BB-06959047BEAF}" presName="parTrans" presStyleLbl="sibTrans2D1" presStyleIdx="0" presStyleCnt="6"/>
      <dgm:spPr/>
      <dgm:t>
        <a:bodyPr/>
        <a:lstStyle/>
        <a:p>
          <a:endParaRPr lang="en-US"/>
        </a:p>
      </dgm:t>
    </dgm:pt>
    <dgm:pt modelId="{6D390605-44BC-481C-8B13-B3D0AC55DFE1}" type="pres">
      <dgm:prSet presAssocID="{21C943E8-AC78-4205-B1BB-06959047BEA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7D514DB-746A-4C5C-892C-B031A239195A}" type="pres">
      <dgm:prSet presAssocID="{F2F8C397-A499-474C-B8F8-1C97614F55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01217-A8A5-48BD-8117-5FD3FFC98619}" type="pres">
      <dgm:prSet presAssocID="{1E471CD6-38AF-4389-BB74-5A8E4E02CD3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E1F56D8-9736-4465-99F0-390B8F67664D}" type="pres">
      <dgm:prSet presAssocID="{1E471CD6-38AF-4389-BB74-5A8E4E02CD3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81F6C4E-DE02-499A-8065-8DE1EEE3BBB6}" type="pres">
      <dgm:prSet presAssocID="{A6B7F1F9-ABF4-4A71-8FF5-ECC800703D0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8F86C-1FFA-4AB7-8CFA-F6B5408EF832}" type="pres">
      <dgm:prSet presAssocID="{99C55408-6D21-4F42-9847-B92C0FA25CE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4F5163B-8593-445B-84A6-88A97A0E8E5A}" type="pres">
      <dgm:prSet presAssocID="{99C55408-6D21-4F42-9847-B92C0FA25CE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DD6274C-2365-4A8F-A2DF-E542B9C4F523}" type="pres">
      <dgm:prSet presAssocID="{8181FC2F-D829-45FE-A464-0DB82CF34D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3CD85-C2DC-474B-9F44-9B6903F68F76}" type="pres">
      <dgm:prSet presAssocID="{295BA26E-01CB-458C-AA3D-9C3E503CF5F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357B1A7-BA93-4CB6-9845-FAD1F8FA2C58}" type="pres">
      <dgm:prSet presAssocID="{295BA26E-01CB-458C-AA3D-9C3E503CF5F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F6D8308-30A3-4881-934B-3CD209244100}" type="pres">
      <dgm:prSet presAssocID="{E61F4312-8DD9-4C65-839E-EBDAD8EC5B6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D2288-533D-4897-B1ED-D650E1F4C483}" type="pres">
      <dgm:prSet presAssocID="{F01916F1-3A92-4A37-8B84-32DFC3BA1FE7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ADBA6ED-EED0-4624-8E00-DEBFA8FFC06C}" type="pres">
      <dgm:prSet presAssocID="{F01916F1-3A92-4A37-8B84-32DFC3BA1FE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C5703B5-2F15-4C22-983B-E47954707A87}" type="pres">
      <dgm:prSet presAssocID="{AE5D06CE-FCB5-43AE-80E1-2368605714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88DFD-EDB6-4E67-9248-BAC6CD543F07}" type="pres">
      <dgm:prSet presAssocID="{D7953FEB-3923-4943-8322-73B236DE899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C17D3CF6-4C4A-4AEF-AAD6-4B34F686CE21}" type="pres">
      <dgm:prSet presAssocID="{D7953FEB-3923-4943-8322-73B236DE899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190262A-8975-44C3-B2CA-1AD996B3B2BA}" type="pres">
      <dgm:prSet presAssocID="{D0292BF2-9E31-4E56-B5B4-8198DE33AB5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04A0E-48A0-492A-8126-3496BB0E1E34}" type="presOf" srcId="{8CEC63B4-0B3E-4194-B504-2B8EA9BF01F7}" destId="{FC11D3D9-27D7-4C8C-B499-59FCC5425036}" srcOrd="0" destOrd="0" presId="urn:microsoft.com/office/officeart/2005/8/layout/radial5"/>
    <dgm:cxn modelId="{C3831ED7-1826-4DEA-84B6-55CF2A07AAED}" type="presOf" srcId="{99C55408-6D21-4F42-9847-B92C0FA25CEC}" destId="{04F5163B-8593-445B-84A6-88A97A0E8E5A}" srcOrd="1" destOrd="0" presId="urn:microsoft.com/office/officeart/2005/8/layout/radial5"/>
    <dgm:cxn modelId="{617B8CCA-906A-4047-AF4B-9D2FD3343E0C}" srcId="{8CEC63B4-0B3E-4194-B504-2B8EA9BF01F7}" destId="{AE5D06CE-FCB5-43AE-80E1-23686057146B}" srcOrd="4" destOrd="0" parTransId="{F01916F1-3A92-4A37-8B84-32DFC3BA1FE7}" sibTransId="{A88A415F-CEBA-483B-A269-351E8DA4A1D1}"/>
    <dgm:cxn modelId="{49A519EE-2844-455A-AF77-4A142F3B5DC4}" type="presOf" srcId="{D7953FEB-3923-4943-8322-73B236DE8998}" destId="{C17D3CF6-4C4A-4AEF-AAD6-4B34F686CE21}" srcOrd="1" destOrd="0" presId="urn:microsoft.com/office/officeart/2005/8/layout/radial5"/>
    <dgm:cxn modelId="{46683BC7-361B-41D8-9E73-DAA14983C11E}" type="presOf" srcId="{A6B7F1F9-ABF4-4A71-8FF5-ECC800703D09}" destId="{881F6C4E-DE02-499A-8065-8DE1EEE3BBB6}" srcOrd="0" destOrd="0" presId="urn:microsoft.com/office/officeart/2005/8/layout/radial5"/>
    <dgm:cxn modelId="{96AAACA9-7782-415E-A16D-9595D14B180D}" type="presOf" srcId="{D0292BF2-9E31-4E56-B5B4-8198DE33AB5A}" destId="{6190262A-8975-44C3-B2CA-1AD996B3B2BA}" srcOrd="0" destOrd="0" presId="urn:microsoft.com/office/officeart/2005/8/layout/radial5"/>
    <dgm:cxn modelId="{00B50572-00D7-4B14-A7D4-A301DB8E6D45}" type="presOf" srcId="{1E471CD6-38AF-4389-BB74-5A8E4E02CD35}" destId="{6E1F56D8-9736-4465-99F0-390B8F67664D}" srcOrd="1" destOrd="0" presId="urn:microsoft.com/office/officeart/2005/8/layout/radial5"/>
    <dgm:cxn modelId="{3430DC6E-269F-49A5-8BB6-33C05FEF77FC}" type="presOf" srcId="{21C943E8-AC78-4205-B1BB-06959047BEAF}" destId="{BED74ED7-C0D7-4E95-9B08-D41F792F9821}" srcOrd="0" destOrd="0" presId="urn:microsoft.com/office/officeart/2005/8/layout/radial5"/>
    <dgm:cxn modelId="{A46C192E-47A2-4450-A14D-77BA2AE50706}" srcId="{8CEC63B4-0B3E-4194-B504-2B8EA9BF01F7}" destId="{A6B7F1F9-ABF4-4A71-8FF5-ECC800703D09}" srcOrd="1" destOrd="0" parTransId="{1E471CD6-38AF-4389-BB74-5A8E4E02CD35}" sibTransId="{EFB16CB3-487F-481C-9520-1B69FE1C2B60}"/>
    <dgm:cxn modelId="{7CF288AE-8858-4D39-805B-5075E6A2CF75}" type="presOf" srcId="{21C943E8-AC78-4205-B1BB-06959047BEAF}" destId="{6D390605-44BC-481C-8B13-B3D0AC55DFE1}" srcOrd="1" destOrd="0" presId="urn:microsoft.com/office/officeart/2005/8/layout/radial5"/>
    <dgm:cxn modelId="{988CB198-8FF8-4DD4-80CD-824E81E7FA4C}" type="presOf" srcId="{AE5D06CE-FCB5-43AE-80E1-23686057146B}" destId="{7C5703B5-2F15-4C22-983B-E47954707A87}" srcOrd="0" destOrd="0" presId="urn:microsoft.com/office/officeart/2005/8/layout/radial5"/>
    <dgm:cxn modelId="{38A3B936-FDCA-4FA0-BF03-AECDCEFB2280}" type="presOf" srcId="{F2F8C397-A499-474C-B8F8-1C97614F5526}" destId="{27D514DB-746A-4C5C-892C-B031A239195A}" srcOrd="0" destOrd="0" presId="urn:microsoft.com/office/officeart/2005/8/layout/radial5"/>
    <dgm:cxn modelId="{010A3E2F-F4AF-41CD-8FF1-4B96724D7D0B}" type="presOf" srcId="{F01916F1-3A92-4A37-8B84-32DFC3BA1FE7}" destId="{8D0D2288-533D-4897-B1ED-D650E1F4C483}" srcOrd="0" destOrd="0" presId="urn:microsoft.com/office/officeart/2005/8/layout/radial5"/>
    <dgm:cxn modelId="{1495DF3B-DDE8-4723-8D67-1BE6E3805558}" srcId="{8CEC63B4-0B3E-4194-B504-2B8EA9BF01F7}" destId="{8181FC2F-D829-45FE-A464-0DB82CF34D72}" srcOrd="2" destOrd="0" parTransId="{99C55408-6D21-4F42-9847-B92C0FA25CEC}" sibTransId="{86D30066-187E-4635-999D-A8577C4BD0C9}"/>
    <dgm:cxn modelId="{2DDD499E-723A-4DDE-84BD-CD0702EDD93D}" type="presOf" srcId="{295BA26E-01CB-458C-AA3D-9C3E503CF5FA}" destId="{F357B1A7-BA93-4CB6-9845-FAD1F8FA2C58}" srcOrd="1" destOrd="0" presId="urn:microsoft.com/office/officeart/2005/8/layout/radial5"/>
    <dgm:cxn modelId="{D42D7574-6A4E-4AF7-9C02-04CA1D5F8363}" type="presOf" srcId="{295BA26E-01CB-458C-AA3D-9C3E503CF5FA}" destId="{4A43CD85-C2DC-474B-9F44-9B6903F68F76}" srcOrd="0" destOrd="0" presId="urn:microsoft.com/office/officeart/2005/8/layout/radial5"/>
    <dgm:cxn modelId="{22D9A10D-6191-4263-9CBE-FB23DD6C3A31}" type="presOf" srcId="{99C55408-6D21-4F42-9847-B92C0FA25CEC}" destId="{F348F86C-1FFA-4AB7-8CFA-F6B5408EF832}" srcOrd="0" destOrd="0" presId="urn:microsoft.com/office/officeart/2005/8/layout/radial5"/>
    <dgm:cxn modelId="{BD3C70CC-1618-4EC3-83F3-585CA17E881A}" type="presOf" srcId="{B7FE6321-FDFA-4166-AD1B-2ABF682ABD4B}" destId="{86D4C908-2281-4760-AD55-885C6022E398}" srcOrd="0" destOrd="0" presId="urn:microsoft.com/office/officeart/2005/8/layout/radial5"/>
    <dgm:cxn modelId="{836D0A00-F143-46FE-9E2C-511577B4F92B}" type="presOf" srcId="{D7953FEB-3923-4943-8322-73B236DE8998}" destId="{93088DFD-EDB6-4E67-9248-BAC6CD543F07}" srcOrd="0" destOrd="0" presId="urn:microsoft.com/office/officeart/2005/8/layout/radial5"/>
    <dgm:cxn modelId="{BAD0ED1F-2ACC-46DE-AF33-925851E2C519}" srcId="{8CEC63B4-0B3E-4194-B504-2B8EA9BF01F7}" destId="{F2F8C397-A499-474C-B8F8-1C97614F5526}" srcOrd="0" destOrd="0" parTransId="{21C943E8-AC78-4205-B1BB-06959047BEAF}" sibTransId="{58AB73DD-43D4-4B5B-A7CD-8FB37EFA1C09}"/>
    <dgm:cxn modelId="{EB1481C5-46C0-4166-935C-441D54DBB7D1}" type="presOf" srcId="{F01916F1-3A92-4A37-8B84-32DFC3BA1FE7}" destId="{8ADBA6ED-EED0-4624-8E00-DEBFA8FFC06C}" srcOrd="1" destOrd="0" presId="urn:microsoft.com/office/officeart/2005/8/layout/radial5"/>
    <dgm:cxn modelId="{15519C31-8170-4171-BBF2-ED8AABAB5928}" srcId="{8CEC63B4-0B3E-4194-B504-2B8EA9BF01F7}" destId="{D0292BF2-9E31-4E56-B5B4-8198DE33AB5A}" srcOrd="5" destOrd="0" parTransId="{D7953FEB-3923-4943-8322-73B236DE8998}" sibTransId="{408BFD75-9459-4DE7-856E-586119D45A2E}"/>
    <dgm:cxn modelId="{946C032A-8EC5-401E-95E5-1E9B3566B3EA}" type="presOf" srcId="{8181FC2F-D829-45FE-A464-0DB82CF34D72}" destId="{7DD6274C-2365-4A8F-A2DF-E542B9C4F523}" srcOrd="0" destOrd="0" presId="urn:microsoft.com/office/officeart/2005/8/layout/radial5"/>
    <dgm:cxn modelId="{94C42AA2-C038-4126-924E-E82B23817A99}" type="presOf" srcId="{1E471CD6-38AF-4389-BB74-5A8E4E02CD35}" destId="{25D01217-A8A5-48BD-8117-5FD3FFC98619}" srcOrd="0" destOrd="0" presId="urn:microsoft.com/office/officeart/2005/8/layout/radial5"/>
    <dgm:cxn modelId="{880FF846-88EA-40F3-90A1-149904B4408A}" srcId="{8CEC63B4-0B3E-4194-B504-2B8EA9BF01F7}" destId="{E61F4312-8DD9-4C65-839E-EBDAD8EC5B6C}" srcOrd="3" destOrd="0" parTransId="{295BA26E-01CB-458C-AA3D-9C3E503CF5FA}" sibTransId="{767BD009-F5E6-4F8A-8E32-B87F19508A87}"/>
    <dgm:cxn modelId="{6A21E0EB-050D-4444-B582-B539D79FACDC}" srcId="{B7FE6321-FDFA-4166-AD1B-2ABF682ABD4B}" destId="{8CEC63B4-0B3E-4194-B504-2B8EA9BF01F7}" srcOrd="0" destOrd="0" parTransId="{824AADF8-D600-40AA-AA7B-F57BCBC4AA7A}" sibTransId="{25CD0B79-CFA6-443E-AC3E-6875FC7DBEA9}"/>
    <dgm:cxn modelId="{F7096193-6B35-4719-B4A4-484872FA30E4}" type="presOf" srcId="{E61F4312-8DD9-4C65-839E-EBDAD8EC5B6C}" destId="{4F6D8308-30A3-4881-934B-3CD209244100}" srcOrd="0" destOrd="0" presId="urn:microsoft.com/office/officeart/2005/8/layout/radial5"/>
    <dgm:cxn modelId="{13E34F13-866E-45BF-A527-C9FBF077046F}" type="presParOf" srcId="{86D4C908-2281-4760-AD55-885C6022E398}" destId="{FC11D3D9-27D7-4C8C-B499-59FCC5425036}" srcOrd="0" destOrd="0" presId="urn:microsoft.com/office/officeart/2005/8/layout/radial5"/>
    <dgm:cxn modelId="{FB805608-0306-420C-8FDB-F2AB0090DFAA}" type="presParOf" srcId="{86D4C908-2281-4760-AD55-885C6022E398}" destId="{BED74ED7-C0D7-4E95-9B08-D41F792F9821}" srcOrd="1" destOrd="0" presId="urn:microsoft.com/office/officeart/2005/8/layout/radial5"/>
    <dgm:cxn modelId="{7ECE7DCA-0F1A-4A05-A899-F36580F3FE53}" type="presParOf" srcId="{BED74ED7-C0D7-4E95-9B08-D41F792F9821}" destId="{6D390605-44BC-481C-8B13-B3D0AC55DFE1}" srcOrd="0" destOrd="0" presId="urn:microsoft.com/office/officeart/2005/8/layout/radial5"/>
    <dgm:cxn modelId="{D3A48C0B-613B-4396-8015-90E9ED0A349C}" type="presParOf" srcId="{86D4C908-2281-4760-AD55-885C6022E398}" destId="{27D514DB-746A-4C5C-892C-B031A239195A}" srcOrd="2" destOrd="0" presId="urn:microsoft.com/office/officeart/2005/8/layout/radial5"/>
    <dgm:cxn modelId="{27B1C806-5A62-48A7-96B9-57EAF0E98A2F}" type="presParOf" srcId="{86D4C908-2281-4760-AD55-885C6022E398}" destId="{25D01217-A8A5-48BD-8117-5FD3FFC98619}" srcOrd="3" destOrd="0" presId="urn:microsoft.com/office/officeart/2005/8/layout/radial5"/>
    <dgm:cxn modelId="{A2A5ED4E-E13D-462F-8709-A7B673DAA0E3}" type="presParOf" srcId="{25D01217-A8A5-48BD-8117-5FD3FFC98619}" destId="{6E1F56D8-9736-4465-99F0-390B8F67664D}" srcOrd="0" destOrd="0" presId="urn:microsoft.com/office/officeart/2005/8/layout/radial5"/>
    <dgm:cxn modelId="{9FC837B8-717C-47CC-BBFC-07159DE87D3E}" type="presParOf" srcId="{86D4C908-2281-4760-AD55-885C6022E398}" destId="{881F6C4E-DE02-499A-8065-8DE1EEE3BBB6}" srcOrd="4" destOrd="0" presId="urn:microsoft.com/office/officeart/2005/8/layout/radial5"/>
    <dgm:cxn modelId="{C5AC9393-6804-4F1C-B2D8-8C0CE936FC4D}" type="presParOf" srcId="{86D4C908-2281-4760-AD55-885C6022E398}" destId="{F348F86C-1FFA-4AB7-8CFA-F6B5408EF832}" srcOrd="5" destOrd="0" presId="urn:microsoft.com/office/officeart/2005/8/layout/radial5"/>
    <dgm:cxn modelId="{19CEF2F2-BD5F-473E-8111-7BDF4AA0BFF7}" type="presParOf" srcId="{F348F86C-1FFA-4AB7-8CFA-F6B5408EF832}" destId="{04F5163B-8593-445B-84A6-88A97A0E8E5A}" srcOrd="0" destOrd="0" presId="urn:microsoft.com/office/officeart/2005/8/layout/radial5"/>
    <dgm:cxn modelId="{F453527C-AE1F-4801-B072-F24013BCD60E}" type="presParOf" srcId="{86D4C908-2281-4760-AD55-885C6022E398}" destId="{7DD6274C-2365-4A8F-A2DF-E542B9C4F523}" srcOrd="6" destOrd="0" presId="urn:microsoft.com/office/officeart/2005/8/layout/radial5"/>
    <dgm:cxn modelId="{63FCD2DF-64E2-4A93-9109-FF5B7CA57939}" type="presParOf" srcId="{86D4C908-2281-4760-AD55-885C6022E398}" destId="{4A43CD85-C2DC-474B-9F44-9B6903F68F76}" srcOrd="7" destOrd="0" presId="urn:microsoft.com/office/officeart/2005/8/layout/radial5"/>
    <dgm:cxn modelId="{DD546A8A-7C62-482E-97D8-34B097A9EBCE}" type="presParOf" srcId="{4A43CD85-C2DC-474B-9F44-9B6903F68F76}" destId="{F357B1A7-BA93-4CB6-9845-FAD1F8FA2C58}" srcOrd="0" destOrd="0" presId="urn:microsoft.com/office/officeart/2005/8/layout/radial5"/>
    <dgm:cxn modelId="{EC6DF05E-1D13-40C3-9316-104F34173CC6}" type="presParOf" srcId="{86D4C908-2281-4760-AD55-885C6022E398}" destId="{4F6D8308-30A3-4881-934B-3CD209244100}" srcOrd="8" destOrd="0" presId="urn:microsoft.com/office/officeart/2005/8/layout/radial5"/>
    <dgm:cxn modelId="{5BC3C185-B2F1-4010-83A2-F1DE16AB5057}" type="presParOf" srcId="{86D4C908-2281-4760-AD55-885C6022E398}" destId="{8D0D2288-533D-4897-B1ED-D650E1F4C483}" srcOrd="9" destOrd="0" presId="urn:microsoft.com/office/officeart/2005/8/layout/radial5"/>
    <dgm:cxn modelId="{AA0BC6A7-7CA0-457F-A714-FD906A4A1F41}" type="presParOf" srcId="{8D0D2288-533D-4897-B1ED-D650E1F4C483}" destId="{8ADBA6ED-EED0-4624-8E00-DEBFA8FFC06C}" srcOrd="0" destOrd="0" presId="urn:microsoft.com/office/officeart/2005/8/layout/radial5"/>
    <dgm:cxn modelId="{FBBBC77F-8483-4654-ABC1-0B91250B847F}" type="presParOf" srcId="{86D4C908-2281-4760-AD55-885C6022E398}" destId="{7C5703B5-2F15-4C22-983B-E47954707A87}" srcOrd="10" destOrd="0" presId="urn:microsoft.com/office/officeart/2005/8/layout/radial5"/>
    <dgm:cxn modelId="{6CBD09E9-F7E4-4D3E-B7A8-6A267DD710D2}" type="presParOf" srcId="{86D4C908-2281-4760-AD55-885C6022E398}" destId="{93088DFD-EDB6-4E67-9248-BAC6CD543F07}" srcOrd="11" destOrd="0" presId="urn:microsoft.com/office/officeart/2005/8/layout/radial5"/>
    <dgm:cxn modelId="{0404A1C5-A3AB-4230-97A2-C1A72B055C12}" type="presParOf" srcId="{93088DFD-EDB6-4E67-9248-BAC6CD543F07}" destId="{C17D3CF6-4C4A-4AEF-AAD6-4B34F686CE21}" srcOrd="0" destOrd="0" presId="urn:microsoft.com/office/officeart/2005/8/layout/radial5"/>
    <dgm:cxn modelId="{3799E0BD-034D-4E27-89F3-3627317FFDB5}" type="presParOf" srcId="{86D4C908-2281-4760-AD55-885C6022E398}" destId="{6190262A-8975-44C3-B2CA-1AD996B3B2B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7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CF27-837E-45AD-910F-4F82A342DD8E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3007-A9AA-45A6-B4D7-44F0D910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53" y="363962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98" y="3337811"/>
            <a:ext cx="3393217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28" y="1823743"/>
            <a:ext cx="3494480" cy="20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63" y="363962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41" y="349305"/>
            <a:ext cx="3494480" cy="20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19" y="185310"/>
            <a:ext cx="3494480" cy="20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03" y="244788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96" y="3187357"/>
            <a:ext cx="3494480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27" y="718682"/>
            <a:ext cx="2425754" cy="17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2" y="3942823"/>
            <a:ext cx="2930966" cy="19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9828"/>
            <a:ext cx="12192000" cy="869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9342" y="2171105"/>
            <a:ext cx="885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3650604"/>
              </p:ext>
            </p:extLst>
          </p:nvPr>
        </p:nvGraphicFramePr>
        <p:xfrm>
          <a:off x="1119498" y="646331"/>
          <a:ext cx="10280591" cy="557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3095" y="0"/>
            <a:ext cx="387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1E1D8D-3771-4FD6-94B0-A9B3FE20B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B1E1D8D-3771-4FD6-94B0-A9B3FE20B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8126C-9134-4ED0-B75A-F48E0539E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1B8126C-9134-4ED0-B75A-F48E0539E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5E42F-880D-4103-89E3-9C0871324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9A5E42F-880D-4103-89E3-9C0871324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AF9CC-E698-41DA-A00B-351671317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CDAF9CC-E698-41DA-A00B-351671317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547BA-2AA2-4061-930A-69357110D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48547BA-2AA2-4061-930A-69357110D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BD39B6-9573-4071-A24F-1ACFE793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DBD39B6-9573-4071-A24F-1ACFE7933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A5FBF-89E8-4232-9FAA-C3333C2C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1AA5FBF-89E8-4232-9FAA-C3333C2CC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7F0F82-FCFB-46FB-8074-BC20BF4A2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57F0F82-FCFB-46FB-8074-BC20BF4A2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D74F5F-51DE-40CE-BE44-ADF6A817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F8D74F5F-51DE-40CE-BE44-ADF6A8170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92E597-CF08-4C5F-91EE-33E4E92B5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492E597-CF08-4C5F-91EE-33E4E92B5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C5C350-291B-4A26-AD69-306C9FFDE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AC5C350-291B-4A26-AD69-306C9FFDE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AEAFB-9E25-4D0A-B2B2-66DEA29F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088AEAFB-9E25-4D0A-B2B2-66DEA29FB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FC380-FB0E-44A5-9DEC-6367D3093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8BEFC380-FB0E-44A5-9DEC-6367D3093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363BDF-F105-4C0F-AD37-ED35DCE3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FA363BDF-F105-4C0F-AD37-ED35DCE39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E7E834-9ED8-4DB9-B211-260552388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A2E7E834-9ED8-4DB9-B211-260552388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E789D4-92C2-40B5-BBC9-FD488FADF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74E789D4-92C2-40B5-BBC9-FD488FADF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EC077F-CB35-4378-8A99-9B559A10E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77EC077F-CB35-4378-8A99-9B559A10E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3D725241-53B6-40D6-BBE5-C5FCD988391C}"/>
              </a:ext>
            </a:extLst>
          </p:cNvPr>
          <p:cNvSpPr txBox="1">
            <a:spLocks/>
          </p:cNvSpPr>
          <p:nvPr/>
        </p:nvSpPr>
        <p:spPr>
          <a:xfrm>
            <a:off x="2894376" y="225082"/>
            <a:ext cx="5953317" cy="661834"/>
          </a:xfrm>
          <a:prstGeom prst="rect">
            <a:avLst/>
          </a:prstGeom>
          <a:noFill/>
          <a:ln w="3175">
            <a:noFill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1143180" y="4714411"/>
            <a:ext cx="217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520380-A830-4547-8480-155350DCE2BC}"/>
              </a:ext>
            </a:extLst>
          </p:cNvPr>
          <p:cNvSpPr txBox="1"/>
          <p:nvPr/>
        </p:nvSpPr>
        <p:spPr>
          <a:xfrm>
            <a:off x="9794163" y="4772055"/>
            <a:ext cx="11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2C5478-4B02-4EB8-B51A-B940058F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" y="1571223"/>
            <a:ext cx="3553864" cy="294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6E0886-43C6-4C09-BB11-CC5D7EA89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>
          <a:xfrm>
            <a:off x="4349921" y="1552863"/>
            <a:ext cx="3620549" cy="2961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C:\Users\ATAUR RAHMAN\Desktop\New folder\heart-attack.jpg">
            <a:extLst>
              <a:ext uri="{FF2B5EF4-FFF2-40B4-BE49-F238E27FC236}">
                <a16:creationId xmlns:a16="http://schemas.microsoft.com/office/drawing/2014/main" xmlns="" id="{2AF5D632-45C1-40B5-99C7-3DE9D349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6873" y="1571223"/>
            <a:ext cx="3501770" cy="2943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5167493" y="4660476"/>
            <a:ext cx="185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শ্বাসজনিত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338" y="5463277"/>
            <a:ext cx="11100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রোগ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ব্যথা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সর্দি-জ্বর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চুলকানি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রোগ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হাঁচি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 বায়ুদূ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কার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সাধারণত হয়ে থাকে।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2457" y="1047599"/>
            <a:ext cx="8425569" cy="4743282"/>
            <a:chOff x="2137748" y="1402687"/>
            <a:chExt cx="7898683" cy="4743282"/>
          </a:xfrm>
          <a:effectLst/>
        </p:grpSpPr>
        <p:sp>
          <p:nvSpPr>
            <p:cNvPr id="11" name="TextBox 10"/>
            <p:cNvSpPr txBox="1"/>
            <p:nvPr/>
          </p:nvSpPr>
          <p:spPr>
            <a:xfrm>
              <a:off x="4995667" y="3184125"/>
              <a:ext cx="2354495" cy="12003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বায়ু দূষণের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কারণে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সৃষ্ট রোগ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2272100">
              <a:off x="7363702" y="4251585"/>
              <a:ext cx="778317" cy="39633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9655526">
              <a:off x="7372286" y="3015539"/>
              <a:ext cx="833423" cy="42027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7050611">
              <a:off x="6143721" y="2311857"/>
              <a:ext cx="833423" cy="42027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4305451">
              <a:off x="4654943" y="2464257"/>
              <a:ext cx="833423" cy="42027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4031781" y="3569806"/>
              <a:ext cx="833423" cy="42027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7067098">
              <a:off x="4627932" y="4581885"/>
              <a:ext cx="692921" cy="399367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4602947">
              <a:off x="6071780" y="4797921"/>
              <a:ext cx="722885" cy="37492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294387" y="1679757"/>
              <a:ext cx="1828800" cy="533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মাথা ব্যথা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42197" y="5612569"/>
              <a:ext cx="1219200" cy="533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যক্ষ্মা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484848" y="5490151"/>
              <a:ext cx="1828800" cy="533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সর্দি-জ্বর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748" y="3505095"/>
              <a:ext cx="1828800" cy="533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চুলকানি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174111" y="2589217"/>
              <a:ext cx="1862320" cy="589342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 রক্তচাপ 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115072" y="4587664"/>
              <a:ext cx="1828800" cy="533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হাঁপানি 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937422" y="1402687"/>
              <a:ext cx="2286000" cy="533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ফুসফুসে ক্যান্সার  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34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" y="420710"/>
            <a:ext cx="3907926" cy="3725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3D725241-53B6-40D6-BBE5-C5FCD988391C}"/>
              </a:ext>
            </a:extLst>
          </p:cNvPr>
          <p:cNvSpPr txBox="1">
            <a:spLocks/>
          </p:cNvSpPr>
          <p:nvPr/>
        </p:nvSpPr>
        <p:spPr>
          <a:xfrm>
            <a:off x="5799585" y="246455"/>
            <a:ext cx="5116190" cy="661834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4808619" y="5664939"/>
            <a:ext cx="24675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 বৃদ্ধি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520380-A830-4547-8480-155350DCE2BC}"/>
              </a:ext>
            </a:extLst>
          </p:cNvPr>
          <p:cNvSpPr txBox="1"/>
          <p:nvPr/>
        </p:nvSpPr>
        <p:spPr>
          <a:xfrm>
            <a:off x="9305904" y="6123764"/>
            <a:ext cx="15029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329277" y="4342989"/>
            <a:ext cx="34439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বৃদ্ধি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98" y="2283342"/>
            <a:ext cx="3835400" cy="35829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03" y="1453836"/>
            <a:ext cx="3944112" cy="36658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96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400828" y="5687180"/>
            <a:ext cx="3146738" cy="63101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66792" y="5687179"/>
            <a:ext cx="2433693" cy="63101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হিমবাহ গলা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4" y="1792912"/>
            <a:ext cx="4614727" cy="3233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67" y="1792912"/>
            <a:ext cx="5008263" cy="3233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533970" y="210855"/>
            <a:ext cx="918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5337" y="809220"/>
            <a:ext cx="42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3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4903635" y="3328088"/>
            <a:ext cx="698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ময়লা-আবর্জনা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ডাস্টবিন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8BDE9E4-9F8D-4C56-A0C6-BA101E54F1A9}"/>
              </a:ext>
            </a:extLst>
          </p:cNvPr>
          <p:cNvSpPr txBox="1"/>
          <p:nvPr/>
        </p:nvSpPr>
        <p:spPr>
          <a:xfrm>
            <a:off x="6110244" y="6207996"/>
            <a:ext cx="55447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জীবাশ্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জ্বালানির পরিবর্তে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সৌর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b="4709"/>
          <a:stretch/>
        </p:blipFill>
        <p:spPr>
          <a:xfrm>
            <a:off x="6897977" y="4024789"/>
            <a:ext cx="4416954" cy="1931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9" y="892991"/>
            <a:ext cx="4374292" cy="2261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07" y="2990020"/>
            <a:ext cx="2873919" cy="1916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17702" y="5004263"/>
            <a:ext cx="358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752" y="135806"/>
            <a:ext cx="560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739" y="843692"/>
            <a:ext cx="404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1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63" y="1375874"/>
            <a:ext cx="4457084" cy="4737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"/>
          <a:stretch/>
        </p:blipFill>
        <p:spPr>
          <a:xfrm>
            <a:off x="1572426" y="1316561"/>
            <a:ext cx="4062781" cy="4796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72877" y="136733"/>
            <a:ext cx="953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২৭ ও ২৮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5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2879" y="692209"/>
            <a:ext cx="359778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6" y="195690"/>
            <a:ext cx="1639368" cy="1639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868" y="3298883"/>
            <a:ext cx="9836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1234302" y="3734671"/>
            <a:ext cx="175566" cy="208230"/>
          </a:xfrm>
          <a:prstGeom prst="flowChartDecision">
            <a:avLst/>
          </a:prstGeom>
          <a:solidFill>
            <a:sysClr val="windowText" lastClr="000000">
              <a:lumMod val="95000"/>
              <a:lumOff val="5000"/>
            </a:sysClr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234302" y="3422597"/>
            <a:ext cx="175566" cy="208230"/>
          </a:xfrm>
          <a:prstGeom prst="flowChartDecision">
            <a:avLst/>
          </a:prstGeom>
          <a:solidFill>
            <a:sysClr val="windowText" lastClr="000000">
              <a:lumMod val="95000"/>
              <a:lumOff val="5000"/>
            </a:sysClr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114095" y="3571432"/>
            <a:ext cx="175566" cy="208230"/>
          </a:xfrm>
          <a:prstGeom prst="flowChartDecision">
            <a:avLst/>
          </a:prstGeom>
          <a:solidFill>
            <a:sysClr val="windowText" lastClr="000000">
              <a:lumMod val="95000"/>
              <a:lumOff val="5000"/>
            </a:sysClr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1334811" y="3579489"/>
            <a:ext cx="175566" cy="208230"/>
          </a:xfrm>
          <a:prstGeom prst="flowChartDecision">
            <a:avLst/>
          </a:prstGeom>
          <a:solidFill>
            <a:sysClr val="windowText" lastClr="000000">
              <a:lumMod val="95000"/>
              <a:lumOff val="5000"/>
            </a:sysClr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290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4301644"/>
              </p:ext>
            </p:extLst>
          </p:nvPr>
        </p:nvGraphicFramePr>
        <p:xfrm>
          <a:off x="273303" y="115234"/>
          <a:ext cx="11784649" cy="654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380" y="2572284"/>
            <a:ext cx="2700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7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1D3D9-27D7-4C8C-B499-59FCC5425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C11D3D9-27D7-4C8C-B499-59FCC5425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D74ED7-C0D7-4E95-9B08-D41F792F9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ED74ED7-C0D7-4E95-9B08-D41F792F9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D514DB-746A-4C5C-892C-B031A2391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7D514DB-746A-4C5C-892C-B031A2391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01217-A8A5-48BD-8117-5FD3FFC98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5D01217-A8A5-48BD-8117-5FD3FFC98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F6C4E-DE02-499A-8065-8DE1EEE3B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81F6C4E-DE02-499A-8065-8DE1EEE3B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8F86C-1FFA-4AB7-8CFA-F6B5408EF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348F86C-1FFA-4AB7-8CFA-F6B5408EF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6274C-2365-4A8F-A2DF-E542B9C4F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DD6274C-2365-4A8F-A2DF-E542B9C4F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3CD85-C2DC-474B-9F44-9B6903F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A43CD85-C2DC-474B-9F44-9B6903F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D8308-30A3-4881-934B-3CD20924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F6D8308-30A3-4881-934B-3CD20924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D2288-533D-4897-B1ED-D650E1F4C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8D0D2288-533D-4897-B1ED-D650E1F4C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5703B5-2F15-4C22-983B-E47954707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C5703B5-2F15-4C22-983B-E47954707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088DFD-EDB6-4E67-9248-BAC6CD543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93088DFD-EDB6-4E67-9248-BAC6CD543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0262A-8975-44C3-B2CA-1AD996B3B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6190262A-8975-44C3-B2CA-1AD996B3B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2484" y="2780417"/>
            <a:ext cx="10748287" cy="679291"/>
            <a:chOff x="1350670" y="1389611"/>
            <a:chExt cx="9683177" cy="679291"/>
          </a:xfrm>
          <a:noFill/>
        </p:grpSpPr>
        <p:sp>
          <p:nvSpPr>
            <p:cNvPr id="20" name="Rectangle 19"/>
            <p:cNvSpPr/>
            <p:nvPr/>
          </p:nvSpPr>
          <p:spPr>
            <a:xfrm>
              <a:off x="1350670" y="1389611"/>
              <a:ext cx="1872007" cy="64778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নং-০১</a:t>
              </a:r>
              <a:endPara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69432" y="1421119"/>
              <a:ext cx="7264415" cy="647783"/>
            </a:xfrm>
            <a:prstGeom prst="rect">
              <a:avLst/>
            </a:prstGeom>
            <a:grpFill/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50671" y="3839974"/>
            <a:ext cx="10449185" cy="1216182"/>
            <a:chOff x="1518097" y="2724753"/>
            <a:chExt cx="9246290" cy="647784"/>
          </a:xfrm>
          <a:noFill/>
          <a:effectLst/>
        </p:grpSpPr>
        <p:sp>
          <p:nvSpPr>
            <p:cNvPr id="21" name="Rectangle 20"/>
            <p:cNvSpPr/>
            <p:nvPr/>
          </p:nvSpPr>
          <p:spPr>
            <a:xfrm>
              <a:off x="1518097" y="2724754"/>
              <a:ext cx="1838712" cy="64778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নং-০২</a:t>
              </a:r>
              <a:endPara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55597" y="2724753"/>
              <a:ext cx="7008790" cy="647783"/>
            </a:xfrm>
            <a:prstGeom prst="rect">
              <a:avLst/>
            </a:prstGeom>
            <a:grpFill/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স্বাস্থ্যের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প্রভাব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3013" y="671461"/>
            <a:ext cx="813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13" y="377721"/>
            <a:ext cx="2228316" cy="22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673" y="3038941"/>
            <a:ext cx="7742490" cy="28115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73" y="1367327"/>
            <a:ext cx="1460598" cy="1462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" name="Rectangle 43"/>
          <p:cNvSpPr/>
          <p:nvPr/>
        </p:nvSpPr>
        <p:spPr>
          <a:xfrm>
            <a:off x="5821078" y="2756997"/>
            <a:ext cx="5922235" cy="2985433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৫ম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প্রায়ই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২৭ ও ২৮</a:t>
            </a:r>
            <a:endParaRPr lang="bn-IN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30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6" y="983532"/>
            <a:ext cx="914400" cy="4997757"/>
          </a:xfrm>
          <a:prstGeom prst="rect">
            <a:avLst/>
          </a:prstGeom>
        </p:spPr>
      </p:pic>
      <p:pic>
        <p:nvPicPr>
          <p:cNvPr id="46" name="Picture 2" descr="৫ম শ্রেণির বিজ্ঞান বই ২০২১ pdf |পঞ্চম শ্রেণির প্রাথমিক বিজ্ঞান বই pdf  download | Class Five Science Book 2021 Pdf Download">
            <a:extLst>
              <a:ext uri="{FF2B5EF4-FFF2-40B4-BE49-F238E27FC236}">
                <a16:creationId xmlns="" xmlns:a16="http://schemas.microsoft.com/office/drawing/2014/main" id="{0AE4E1DB-3C84-42D6-BFED-7675E9DF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75" y="833655"/>
            <a:ext cx="1412840" cy="1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3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6494" y="1060359"/>
            <a:ext cx="441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8299" y="2118687"/>
            <a:ext cx="9485290" cy="1754326"/>
          </a:xfrm>
          <a:prstGeom prst="rect">
            <a:avLst/>
          </a:prstGeom>
          <a:noFill/>
          <a:effectLst>
            <a:outerShdw dist="50800" dir="5400000" sx="14000" sy="14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4248" y="2952967"/>
            <a:ext cx="10822427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6684" y="1016950"/>
            <a:ext cx="4050707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4" y="236814"/>
            <a:ext cx="3124200" cy="25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1" y="132992"/>
            <a:ext cx="11767558" cy="6601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5948" y="3059394"/>
            <a:ext cx="5007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7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3794" y="546931"/>
            <a:ext cx="405925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8459" y="2524833"/>
            <a:ext cx="582823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459" y="3612230"/>
            <a:ext cx="6161518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0864" y="4678204"/>
            <a:ext cx="951147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77253" y="2587413"/>
            <a:ext cx="1717705" cy="661460"/>
          </a:xfrm>
          <a:prstGeom prst="homePlate">
            <a:avLst/>
          </a:prstGeom>
          <a:solidFill>
            <a:srgbClr val="FFFF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77253" y="3643520"/>
            <a:ext cx="1687795" cy="583753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5.2.2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77253" y="4760512"/>
            <a:ext cx="1606609" cy="564023"/>
          </a:xfrm>
          <a:prstGeom prst="homePlat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৫.৩.১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2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11071" y="0"/>
            <a:ext cx="536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34" y="725295"/>
            <a:ext cx="9029525" cy="5132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754448" y="6013941"/>
            <a:ext cx="468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8" y="74537"/>
            <a:ext cx="11912836" cy="6505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21010" y="834408"/>
            <a:ext cx="79390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6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6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267471" y="5029649"/>
            <a:ext cx="33155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520380-A830-4547-8480-155350DCE2BC}"/>
              </a:ext>
            </a:extLst>
          </p:cNvPr>
          <p:cNvSpPr txBox="1"/>
          <p:nvPr/>
        </p:nvSpPr>
        <p:spPr>
          <a:xfrm>
            <a:off x="4924915" y="5025825"/>
            <a:ext cx="25814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EE5793-87CF-4C52-A0D7-D263C7C84128}"/>
              </a:ext>
            </a:extLst>
          </p:cNvPr>
          <p:cNvSpPr txBox="1"/>
          <p:nvPr/>
        </p:nvSpPr>
        <p:spPr>
          <a:xfrm>
            <a:off x="9146911" y="4961727"/>
            <a:ext cx="22657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ছপালা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images (61).jpg">
            <a:extLst>
              <a:ext uri="{FF2B5EF4-FFF2-40B4-BE49-F238E27FC236}">
                <a16:creationId xmlns:a16="http://schemas.microsoft.com/office/drawing/2014/main" xmlns="" id="{5910172B-4338-481A-ACA5-A980C13C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1" y="1666430"/>
            <a:ext cx="3392814" cy="2861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Content Placeholder 3" descr="আগাছার ধোয়া২.jpg">
            <a:extLst>
              <a:ext uri="{FF2B5EF4-FFF2-40B4-BE49-F238E27FC236}">
                <a16:creationId xmlns:a16="http://schemas.microsoft.com/office/drawing/2014/main" xmlns="" id="{C6416CDA-A514-4CBD-8726-E5F062800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421"/>
          <a:stretch/>
        </p:blipFill>
        <p:spPr>
          <a:xfrm>
            <a:off x="8583456" y="1666430"/>
            <a:ext cx="3392707" cy="2762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8" y="1692066"/>
            <a:ext cx="3637380" cy="2742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D725241-53B6-40D6-BBE5-C5FCD988391C}"/>
              </a:ext>
            </a:extLst>
          </p:cNvPr>
          <p:cNvSpPr txBox="1">
            <a:spLocks/>
          </p:cNvSpPr>
          <p:nvPr/>
        </p:nvSpPr>
        <p:spPr>
          <a:xfrm>
            <a:off x="3401382" y="181857"/>
            <a:ext cx="5027286" cy="557359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851" y="680858"/>
            <a:ext cx="417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1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795591" y="4827860"/>
            <a:ext cx="21694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520380-A830-4547-8480-155350DCE2BC}"/>
              </a:ext>
            </a:extLst>
          </p:cNvPr>
          <p:cNvSpPr txBox="1"/>
          <p:nvPr/>
        </p:nvSpPr>
        <p:spPr>
          <a:xfrm>
            <a:off x="5300383" y="4768039"/>
            <a:ext cx="159123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EE5793-87CF-4C52-A0D7-D263C7C84128}"/>
              </a:ext>
            </a:extLst>
          </p:cNvPr>
          <p:cNvSpPr txBox="1"/>
          <p:nvPr/>
        </p:nvSpPr>
        <p:spPr>
          <a:xfrm>
            <a:off x="9055792" y="4768039"/>
            <a:ext cx="22657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লাগার ধো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CCF55B-C84F-47C0-AD6C-6E7EB2B1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25" y="1516631"/>
            <a:ext cx="3787899" cy="28183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B192559-613B-4E9E-8E08-0C8B8C80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19" y="1536357"/>
            <a:ext cx="3586763" cy="27985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6" y="1536357"/>
            <a:ext cx="3606326" cy="27985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49897" y="192728"/>
            <a:ext cx="9238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804036-A481-464F-996F-020BF61FF38F}"/>
              </a:ext>
            </a:extLst>
          </p:cNvPr>
          <p:cNvSpPr txBox="1"/>
          <p:nvPr/>
        </p:nvSpPr>
        <p:spPr>
          <a:xfrm>
            <a:off x="1406287" y="4938234"/>
            <a:ext cx="423132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EE5793-87CF-4C52-A0D7-D263C7C84128}"/>
              </a:ext>
            </a:extLst>
          </p:cNvPr>
          <p:cNvSpPr txBox="1"/>
          <p:nvPr/>
        </p:nvSpPr>
        <p:spPr>
          <a:xfrm>
            <a:off x="7860718" y="4938234"/>
            <a:ext cx="240999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দুর্গন্ধ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C:\Users\ATAUR RAHMAN\Desktop\New folder\image_261507.1413301016.jpg">
            <a:extLst>
              <a:ext uri="{FF2B5EF4-FFF2-40B4-BE49-F238E27FC236}">
                <a16:creationId xmlns:a16="http://schemas.microsoft.com/office/drawing/2014/main" xmlns="" id="{EC9CA88E-019C-4DC7-9856-E3AEA398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998" y="1545462"/>
            <a:ext cx="4734804" cy="3060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76" y="1545462"/>
            <a:ext cx="4816819" cy="3060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521950" y="105043"/>
            <a:ext cx="411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1950" y="689818"/>
            <a:ext cx="3854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1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="" xmlns:a16="http://schemas.microsoft.com/office/drawing/2014/main" id="{3D725241-53B6-40D6-BBE5-C5FCD988391C}"/>
              </a:ext>
            </a:extLst>
          </p:cNvPr>
          <p:cNvSpPr txBox="1">
            <a:spLocks/>
          </p:cNvSpPr>
          <p:nvPr/>
        </p:nvSpPr>
        <p:spPr>
          <a:xfrm>
            <a:off x="2614014" y="5152027"/>
            <a:ext cx="6762045" cy="973894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3D725241-53B6-40D6-BBE5-C5FCD988391C}"/>
              </a:ext>
            </a:extLst>
          </p:cNvPr>
          <p:cNvSpPr txBox="1">
            <a:spLocks/>
          </p:cNvSpPr>
          <p:nvPr/>
        </p:nvSpPr>
        <p:spPr>
          <a:xfrm>
            <a:off x="3401382" y="181857"/>
            <a:ext cx="5027286" cy="557359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52" y="1223777"/>
            <a:ext cx="4734369" cy="2939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2" y="1351484"/>
            <a:ext cx="4257675" cy="2840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83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501</Words>
  <Application>Microsoft Office PowerPoint</Application>
  <PresentationFormat>Widescreen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101</cp:revision>
  <dcterms:created xsi:type="dcterms:W3CDTF">2021-07-31T10:59:13Z</dcterms:created>
  <dcterms:modified xsi:type="dcterms:W3CDTF">2022-06-21T12:42:41Z</dcterms:modified>
</cp:coreProperties>
</file>