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76" y="-192"/>
      </p:cViewPr>
      <p:guideLst>
        <p:guide orient="horz" pos="2160"/>
        <p:guide pos="37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F419-2F11-4692-A943-F97F6FF89CA5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377BC-336F-4179-91B4-4B7D80697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377BC-336F-4179-91B4-4B7D806976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377BC-336F-4179-91B4-4B7D806976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377BC-336F-4179-91B4-4B7D806976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377BC-336F-4179-91B4-4B7D806976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377BC-336F-4179-91B4-4B7D806976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377BC-336F-4179-91B4-4B7D806976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8639" y="1371600"/>
            <a:ext cx="1069848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83080" y="3331698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" y="609600"/>
            <a:ext cx="921258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260" y="2507786"/>
            <a:ext cx="921258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02240" y="6416678"/>
            <a:ext cx="990600" cy="365125"/>
          </a:xfrm>
        </p:spPr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3050"/>
            <a:ext cx="1069848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1535113"/>
            <a:ext cx="525430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0" y="2362203"/>
            <a:ext cx="525224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362203"/>
            <a:ext cx="525430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361" y="1524003"/>
            <a:ext cx="39108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609600"/>
            <a:ext cx="713232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77440" y="1831975"/>
            <a:ext cx="713232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" y="1166787"/>
            <a:ext cx="713232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94360" y="1600200"/>
            <a:ext cx="1069848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4360" y="6416678"/>
            <a:ext cx="277368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346C57-C942-4CFF-A667-BF839FCD9FF2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1460" y="6416678"/>
            <a:ext cx="376428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302240" y="6416678"/>
            <a:ext cx="9906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975424-7DC3-4A84-887C-4EF4D54CF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11734800" cy="67056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11582400" cy="6553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1430000" cy="6400800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2667000" y="2667000"/>
            <a:ext cx="6172200" cy="2133600"/>
          </a:xfrm>
          <a:prstGeom prst="flowChartTermina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19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0"/>
            <a:ext cx="11887200" cy="6858000"/>
          </a:xfrm>
          <a:prstGeom prst="flowChartTerminator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14800" y="228600"/>
            <a:ext cx="3483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 ও </a:t>
            </a:r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টীকা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2590800"/>
            <a:ext cx="1199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447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দাদ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295400"/>
            <a:ext cx="2319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প্রতিশোধ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4190" y="4754105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ঋষি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4495800"/>
            <a:ext cx="1540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যোগী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09642" y="293176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898756" y="484580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2971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জমিন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29566" y="1410346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04330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1097">
            <a:off x="10914717" y="-59906"/>
            <a:ext cx="104330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60722">
            <a:off x="10932578" y="5853327"/>
            <a:ext cx="104330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742">
            <a:off x="-15584" y="5899604"/>
            <a:ext cx="104330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381000" y="228600"/>
            <a:ext cx="11201400" cy="6400800"/>
          </a:xfrm>
          <a:prstGeom prst="flowChartProcess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228600"/>
            <a:ext cx="3483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 ও </a:t>
            </a:r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টীকা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2070" y="1354811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সোনা,স্বর্ণ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6324" y="2841357"/>
            <a:ext cx="246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পুয়াল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2844" y="2902058"/>
            <a:ext cx="970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খড়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4190" y="4754105"/>
            <a:ext cx="1952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প্ররোচনা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4505" y="4489343"/>
            <a:ext cx="22910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উসকানি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809642" y="293176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898756" y="4845803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75109" y="1366433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সুবর্ণ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729566" y="1410346"/>
            <a:ext cx="1823634" cy="64834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286000" y="0"/>
            <a:ext cx="7543800" cy="685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lock Arc 29"/>
          <p:cNvSpPr/>
          <p:nvPr/>
        </p:nvSpPr>
        <p:spPr>
          <a:xfrm>
            <a:off x="2995001" y="670431"/>
            <a:ext cx="6090576" cy="5656902"/>
          </a:xfrm>
          <a:prstGeom prst="blockArc">
            <a:avLst>
              <a:gd name="adj1" fmla="val 11841678"/>
              <a:gd name="adj2" fmla="val 16242723"/>
              <a:gd name="adj3" fmla="val 4636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Block Arc 30"/>
          <p:cNvSpPr/>
          <p:nvPr/>
        </p:nvSpPr>
        <p:spPr>
          <a:xfrm>
            <a:off x="3039846" y="511439"/>
            <a:ext cx="6090576" cy="5656902"/>
          </a:xfrm>
          <a:prstGeom prst="blockArc">
            <a:avLst>
              <a:gd name="adj1" fmla="val 7572014"/>
              <a:gd name="adj2" fmla="val 11648514"/>
              <a:gd name="adj3" fmla="val 4636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Block Arc 31"/>
          <p:cNvSpPr/>
          <p:nvPr/>
        </p:nvSpPr>
        <p:spPr>
          <a:xfrm>
            <a:off x="3031540" y="505382"/>
            <a:ext cx="6090576" cy="5656902"/>
          </a:xfrm>
          <a:prstGeom prst="blockArc">
            <a:avLst>
              <a:gd name="adj1" fmla="val 3240005"/>
              <a:gd name="adj2" fmla="val 7559995"/>
              <a:gd name="adj3" fmla="val 4636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Block Arc 32"/>
          <p:cNvSpPr/>
          <p:nvPr/>
        </p:nvSpPr>
        <p:spPr>
          <a:xfrm>
            <a:off x="2991129" y="535273"/>
            <a:ext cx="6090576" cy="5656902"/>
          </a:xfrm>
          <a:prstGeom prst="blockArc">
            <a:avLst>
              <a:gd name="adj1" fmla="val 20685224"/>
              <a:gd name="adj2" fmla="val 3181239"/>
              <a:gd name="adj3" fmla="val 4636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Block Arc 33"/>
          <p:cNvSpPr/>
          <p:nvPr/>
        </p:nvSpPr>
        <p:spPr>
          <a:xfrm>
            <a:off x="3031549" y="670658"/>
            <a:ext cx="6090576" cy="5656902"/>
          </a:xfrm>
          <a:prstGeom prst="blockArc">
            <a:avLst>
              <a:gd name="adj1" fmla="val 16199991"/>
              <a:gd name="adj2" fmla="val 20520017"/>
              <a:gd name="adj3" fmla="val 4636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Group 34"/>
          <p:cNvGrpSpPr/>
          <p:nvPr/>
        </p:nvGrpSpPr>
        <p:grpSpPr>
          <a:xfrm>
            <a:off x="5072648" y="83921"/>
            <a:ext cx="2242552" cy="1821079"/>
            <a:chOff x="4976543" y="223250"/>
            <a:chExt cx="1938054" cy="1938054"/>
          </a:xfrm>
        </p:grpSpPr>
        <p:sp>
          <p:nvSpPr>
            <p:cNvPr id="48" name="Oval 47"/>
            <p:cNvSpPr/>
            <p:nvPr/>
          </p:nvSpPr>
          <p:spPr>
            <a:xfrm>
              <a:off x="4976543" y="223250"/>
              <a:ext cx="1938054" cy="193805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9"/>
            <p:cNvSpPr/>
            <p:nvPr/>
          </p:nvSpPr>
          <p:spPr>
            <a:xfrm>
              <a:off x="5260365" y="507071"/>
              <a:ext cx="1370410" cy="137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জন্ম-</a:t>
              </a:r>
              <a:r>
                <a:rPr lang="bn-BD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১৮৯৯ খৃষ্টাব্দের ২৪শে মে।</a:t>
              </a:r>
              <a:endParaRPr lang="en-US" sz="28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00" y="1836521"/>
            <a:ext cx="1960688" cy="1821079"/>
            <a:chOff x="7773007" y="2255005"/>
            <a:chExt cx="1938054" cy="1938054"/>
          </a:xfrm>
        </p:grpSpPr>
        <p:sp>
          <p:nvSpPr>
            <p:cNvPr id="46" name="Oval 45"/>
            <p:cNvSpPr/>
            <p:nvPr/>
          </p:nvSpPr>
          <p:spPr>
            <a:xfrm>
              <a:off x="7773007" y="2255005"/>
              <a:ext cx="1938054" cy="193805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11"/>
            <p:cNvSpPr/>
            <p:nvPr/>
          </p:nvSpPr>
          <p:spPr>
            <a:xfrm>
              <a:off x="8056829" y="2538824"/>
              <a:ext cx="1448546" cy="1410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স্থান</a:t>
              </a:r>
              <a:r>
                <a:rPr lang="bn-BD" sz="24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-বর্ধমান জেলার চুরুলিয়া গ্রামে।</a:t>
              </a:r>
              <a:endParaRPr lang="en-US" sz="24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29400" y="4419600"/>
            <a:ext cx="1960688" cy="1821079"/>
            <a:chOff x="6704840" y="5377145"/>
            <a:chExt cx="1938054" cy="1938054"/>
          </a:xfrm>
        </p:grpSpPr>
        <p:sp>
          <p:nvSpPr>
            <p:cNvPr id="44" name="Oval 43"/>
            <p:cNvSpPr/>
            <p:nvPr/>
          </p:nvSpPr>
          <p:spPr>
            <a:xfrm>
              <a:off x="6704840" y="5377145"/>
              <a:ext cx="1938054" cy="193805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13"/>
            <p:cNvSpPr/>
            <p:nvPr/>
          </p:nvSpPr>
          <p:spPr>
            <a:xfrm>
              <a:off x="6988662" y="5660966"/>
              <a:ext cx="1370410" cy="137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১৯৭৬ সালে ২৯ শে আগষ্ট মৃত্যু বরন করেন।</a:t>
              </a:r>
              <a:endParaRPr lang="en-US" sz="2400" b="1" kern="1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01912" y="4572000"/>
            <a:ext cx="1960688" cy="1821079"/>
            <a:chOff x="3248242" y="5377145"/>
            <a:chExt cx="1938054" cy="1938054"/>
          </a:xfrm>
        </p:grpSpPr>
        <p:sp>
          <p:nvSpPr>
            <p:cNvPr id="42" name="Oval 41"/>
            <p:cNvSpPr/>
            <p:nvPr/>
          </p:nvSpPr>
          <p:spPr>
            <a:xfrm>
              <a:off x="3248242" y="5377145"/>
              <a:ext cx="1938054" cy="19380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15"/>
            <p:cNvSpPr/>
            <p:nvPr/>
          </p:nvSpPr>
          <p:spPr>
            <a:xfrm>
              <a:off x="3532064" y="5660966"/>
              <a:ext cx="1370410" cy="137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5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১৯৭৪ সালে ডিলিট উপাধি লাভ করেন।</a:t>
              </a:r>
              <a:endParaRPr lang="en-US" sz="25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58912" y="1834143"/>
            <a:ext cx="1960688" cy="1821079"/>
            <a:chOff x="2133595" y="2285993"/>
            <a:chExt cx="1938054" cy="1938054"/>
          </a:xfrm>
        </p:grpSpPr>
        <p:sp>
          <p:nvSpPr>
            <p:cNvPr id="40" name="Oval 39"/>
            <p:cNvSpPr/>
            <p:nvPr/>
          </p:nvSpPr>
          <p:spPr>
            <a:xfrm>
              <a:off x="2133595" y="2285993"/>
              <a:ext cx="1938054" cy="193805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17"/>
            <p:cNvSpPr/>
            <p:nvPr/>
          </p:nvSpPr>
          <p:spPr>
            <a:xfrm>
              <a:off x="2417417" y="2569814"/>
              <a:ext cx="1370410" cy="137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উপাধি-</a:t>
              </a:r>
              <a:r>
                <a:rPr lang="bn-BD" sz="24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বিদ্রোহী কবি</a:t>
              </a:r>
              <a:endParaRPr lang="en-US" sz="24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4419600" y="1981200"/>
            <a:ext cx="3276600" cy="2971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559275" y="2133600"/>
            <a:ext cx="2984525" cy="3047999"/>
            <a:chOff x="4559275" y="2527318"/>
            <a:chExt cx="2768649" cy="3149145"/>
          </a:xfrm>
        </p:grpSpPr>
        <p:sp>
          <p:nvSpPr>
            <p:cNvPr id="56" name="Oval 55"/>
            <p:cNvSpPr/>
            <p:nvPr/>
          </p:nvSpPr>
          <p:spPr>
            <a:xfrm>
              <a:off x="4559275" y="2527318"/>
              <a:ext cx="2768649" cy="276864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4"/>
            <p:cNvSpPr/>
            <p:nvPr/>
          </p:nvSpPr>
          <p:spPr>
            <a:xfrm>
              <a:off x="4853833" y="3718732"/>
              <a:ext cx="2210007" cy="1957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লেখক পরিচিতি</a:t>
              </a:r>
              <a:endParaRPr lang="en-US" sz="36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228600" y="0"/>
            <a:ext cx="11658600" cy="6858000"/>
          </a:xfrm>
          <a:prstGeom prst="ellipse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66800" y="381000"/>
            <a:ext cx="5257800" cy="1219200"/>
          </a:xfrm>
          <a:prstGeom prst="wedgeRoundRectCallout">
            <a:avLst>
              <a:gd name="adj1" fmla="val 39226"/>
              <a:gd name="adj2" fmla="val 1004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871596-7BEA-45A9-B477-605A892DDA90}"/>
              </a:ext>
            </a:extLst>
          </p:cNvPr>
          <p:cNvSpPr txBox="1"/>
          <p:nvPr/>
        </p:nvSpPr>
        <p:spPr>
          <a:xfrm>
            <a:off x="3657600" y="2743200"/>
            <a:ext cx="76200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কত সালে জন্ম গ্রহণ করেন ?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তাঁর লে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11430000" cy="6400800"/>
          </a:xfrm>
          <a:prstGeom prst="rect">
            <a:avLst/>
          </a:prstGeom>
          <a:noFill/>
          <a:ln w="571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11430000" cy="6400800"/>
          </a:xfrm>
          <a:prstGeom prst="rect">
            <a:avLst/>
          </a:prstGeo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51881" y="906651"/>
            <a:ext cx="336021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 কাজ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428AAA-E29E-4BFE-B779-BF274287ABCC}"/>
              </a:ext>
            </a:extLst>
          </p:cNvPr>
          <p:cNvSpPr/>
          <p:nvPr/>
        </p:nvSpPr>
        <p:spPr>
          <a:xfrm>
            <a:off x="2366757" y="2407202"/>
            <a:ext cx="7118205" cy="253675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latin typeface="NikoshBAN" panose="02000000000000000000" pitchFamily="2" charset="0"/>
              </a:rPr>
              <a:t>পুষ্পহীন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সৌরভ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এবং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সৌরভহীন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পুষ্প</a:t>
            </a:r>
            <a:r>
              <a:rPr lang="en-US" altLang="en-US" sz="3600" b="1" dirty="0">
                <a:latin typeface="NikoshBAN" panose="02000000000000000000" pitchFamily="2" charset="0"/>
              </a:rPr>
              <a:t> –</a:t>
            </a:r>
            <a:r>
              <a:rPr lang="en-US" altLang="en-US" sz="3600" b="1" dirty="0" err="1">
                <a:latin typeface="NikoshBAN" panose="02000000000000000000" pitchFamily="2" charset="0"/>
              </a:rPr>
              <a:t>এর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পার্থক্য</a:t>
            </a:r>
            <a:r>
              <a:rPr lang="en-US" altLang="en-US" sz="3600" b="1" dirty="0">
                <a:latin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</a:rPr>
              <a:t>লিখ</a:t>
            </a:r>
            <a:r>
              <a:rPr lang="en-US" altLang="en-US" sz="3600" b="1" dirty="0">
                <a:latin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BBD723-FD72-43D2-B523-DA320E4C614D}"/>
              </a:ext>
            </a:extLst>
          </p:cNvPr>
          <p:cNvSpPr txBox="1"/>
          <p:nvPr/>
        </p:nvSpPr>
        <p:spPr>
          <a:xfrm>
            <a:off x="4495800" y="228600"/>
            <a:ext cx="190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55374"/>
            <a:ext cx="10287000" cy="175432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0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৩।নজরুল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81200" y="381000"/>
            <a:ext cx="7772400" cy="2514600"/>
          </a:xfrm>
          <a:prstGeom prst="triangle">
            <a:avLst>
              <a:gd name="adj" fmla="val 497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বাড়ির কাজ</a:t>
            </a:r>
            <a:endParaRPr lang="en-US" sz="6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581400" y="2895600"/>
            <a:ext cx="4724400" cy="24384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আত্মার শক্তি বিষয়ে একটি গল্প রচনা করিও। 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381000"/>
            <a:ext cx="10591800" cy="6096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 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সকলকে</a:t>
            </a:r>
            <a:endParaRPr lang="en-US" sz="8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Screenshot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2000" cy="6858000"/>
          </a:xfrm>
          <a:prstGeom prst="rect">
            <a:avLst/>
          </a:prstGeom>
        </p:spPr>
      </p:pic>
      <p:pic>
        <p:nvPicPr>
          <p:cNvPr id="5" name="Picture 4" descr="Screenshot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0"/>
            <a:ext cx="762000" cy="6858000"/>
          </a:xfrm>
          <a:prstGeom prst="rect">
            <a:avLst/>
          </a:prstGeom>
        </p:spPr>
      </p:pic>
      <p:sp>
        <p:nvSpPr>
          <p:cNvPr id="6" name="Minus 5"/>
          <p:cNvSpPr/>
          <p:nvPr/>
        </p:nvSpPr>
        <p:spPr>
          <a:xfrm>
            <a:off x="-685800" y="0"/>
            <a:ext cx="13030200" cy="4572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11734800" cy="67056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11582400" cy="6553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1506200" cy="6553200"/>
          </a:xfrm>
          <a:prstGeom prst="rect">
            <a:avLst/>
          </a:prstGeom>
        </p:spPr>
      </p:pic>
      <p:pic>
        <p:nvPicPr>
          <p:cNvPr id="10" name="Picture 9" descr="Screenshot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95401"/>
            <a:ext cx="762000" cy="510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3581400"/>
            <a:ext cx="3657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477000" y="2286000"/>
            <a:ext cx="4419600" cy="2819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৮ম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 descr="IMG_20151231_152110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35050"/>
            <a:ext cx="2362200" cy="216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lowchart: Terminator 15"/>
          <p:cNvSpPr/>
          <p:nvPr/>
        </p:nvSpPr>
        <p:spPr>
          <a:xfrm>
            <a:off x="3733800" y="533400"/>
            <a:ext cx="37338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048000"/>
            <a:ext cx="441960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মোঃএনামুল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enamul2116690@gmail.com</a:t>
            </a:r>
            <a:endParaRPr lang="en-US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Flowchart: Decision 18"/>
          <p:cNvSpPr/>
          <p:nvPr/>
        </p:nvSpPr>
        <p:spPr>
          <a:xfrm>
            <a:off x="762000" y="5638800"/>
            <a:ext cx="4648200" cy="60960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জেলা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আম্বাসেডর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হবিগঞ্জ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33400"/>
            <a:ext cx="10515600" cy="57912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533400"/>
            <a:ext cx="6479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01BF5B-965D-4908-B74B-5435D910E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5105400" cy="283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4678485" cy="471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5800"/>
            <a:ext cx="5181600" cy="167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33400"/>
            <a:ext cx="10439400" cy="5638800"/>
          </a:xfrm>
          <a:prstGeom prst="rect">
            <a:avLst/>
          </a:prstGeom>
          <a:ln w="76200">
            <a:solidFill>
              <a:srgbClr val="FF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80" y="762000"/>
            <a:ext cx="397952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" y="768870"/>
            <a:ext cx="5460651" cy="2227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5486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5572780"/>
            <a:ext cx="998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বলতে পারবে ছবিগুলো তোমাদের পাঠ্য বইয়ের কোন পাঠের সাথে মিল আছে?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1353800" cy="6400800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57200"/>
            <a:ext cx="5984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 পাঠ.......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209800"/>
            <a:ext cx="46955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9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495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18355">
            <a:off x="1077210" y="4334571"/>
            <a:ext cx="993337" cy="2638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12754">
            <a:off x="10103711" y="22011"/>
            <a:ext cx="993337" cy="2638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24787">
            <a:off x="10281402" y="3952413"/>
            <a:ext cx="993337" cy="2638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9675">
            <a:off x="939931" y="252170"/>
            <a:ext cx="993337" cy="2638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0" y="0"/>
            <a:ext cx="11887200" cy="6858000"/>
          </a:xfrm>
          <a:prstGeom prst="round2Same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38" y="4931762"/>
            <a:ext cx="1885950" cy="1928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25050" y="4853373"/>
            <a:ext cx="1885950" cy="1928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A37F79-8C08-4330-8F8A-F0E3EB829607}"/>
              </a:ext>
            </a:extLst>
          </p:cNvPr>
          <p:cNvSpPr txBox="1"/>
          <p:nvPr/>
        </p:nvSpPr>
        <p:spPr>
          <a:xfrm>
            <a:off x="2016524" y="2211053"/>
            <a:ext cx="84913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লিখতে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 মূলভাব বর্ণনা করতে পারবে ।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04800"/>
            <a:ext cx="4419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/>
          <p:cNvSpPr/>
          <p:nvPr/>
        </p:nvSpPr>
        <p:spPr>
          <a:xfrm rot="5400000">
            <a:off x="2514600" y="-2514600"/>
            <a:ext cx="6858000" cy="11887200"/>
          </a:xfrm>
          <a:prstGeom prst="flowChartOnlineStorag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295400" y="5943600"/>
            <a:ext cx="8763000" cy="914400"/>
          </a:xfrm>
          <a:prstGeom prst="flowChartTerminator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54864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সরব পাঠ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20210921_133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9253876" cy="447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11887200" cy="6858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599" y="202325"/>
            <a:ext cx="11430001" cy="64270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381000"/>
            <a:ext cx="11049000" cy="60198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1" y="228600"/>
            <a:ext cx="1140639" cy="116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2591">
            <a:off x="10544237" y="181303"/>
            <a:ext cx="1140639" cy="116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603">
            <a:off x="123230" y="5588875"/>
            <a:ext cx="1140639" cy="116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345">
            <a:off x="10506760" y="5625987"/>
            <a:ext cx="1140639" cy="116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-172959-1630746226bdjour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11049000" cy="541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6206" y="540603"/>
            <a:ext cx="2815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নিরব পাঠ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0BA511-DDFA-4936-BFDC-14E1C59F90DB}"/>
              </a:ext>
            </a:extLst>
          </p:cNvPr>
          <p:cNvSpPr/>
          <p:nvPr/>
        </p:nvSpPr>
        <p:spPr>
          <a:xfrm>
            <a:off x="1905000" y="228600"/>
            <a:ext cx="8300059" cy="1064622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পাঠ-বিশ্লেষণ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8203CB-9C30-445B-987E-72AE21E0C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0106" y="-1067978"/>
            <a:ext cx="5000716" cy="10184672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4" name="Picture 3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09600" cy="6858000"/>
          </a:xfrm>
          <a:prstGeom prst="rect">
            <a:avLst/>
          </a:prstGeom>
        </p:spPr>
      </p:pic>
      <p:pic>
        <p:nvPicPr>
          <p:cNvPr id="5" name="Picture 4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77600" y="0"/>
            <a:ext cx="3888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267</Words>
  <Application>Microsoft Office PowerPoint</Application>
  <PresentationFormat>Custom</PresentationFormat>
  <Paragraphs>69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LAB</dc:creator>
  <cp:lastModifiedBy>IT LAB</cp:lastModifiedBy>
  <cp:revision>51</cp:revision>
  <dcterms:created xsi:type="dcterms:W3CDTF">2022-05-27T12:55:43Z</dcterms:created>
  <dcterms:modified xsi:type="dcterms:W3CDTF">2022-06-21T14:46:06Z</dcterms:modified>
</cp:coreProperties>
</file>