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2F77-664D-4030-BA94-2A3069F05AF5}" type="datetimeFigureOut">
              <a:rPr lang="en-US" smtClean="0"/>
              <a:t>22/01/23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2D4C-B000-436F-8F95-44D6086A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2F77-664D-4030-BA94-2A3069F05AF5}" type="datetimeFigureOut">
              <a:rPr lang="en-US" smtClean="0"/>
              <a:t>22/01/23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2D4C-B000-436F-8F95-44D6086A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2F77-664D-4030-BA94-2A3069F05AF5}" type="datetimeFigureOut">
              <a:rPr lang="en-US" smtClean="0"/>
              <a:t>22/01/23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2D4C-B000-436F-8F95-44D6086A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1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2F77-664D-4030-BA94-2A3069F05AF5}" type="datetimeFigureOut">
              <a:rPr lang="en-US" smtClean="0"/>
              <a:t>22/01/23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2D4C-B000-436F-8F95-44D6086A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6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2F77-664D-4030-BA94-2A3069F05AF5}" type="datetimeFigureOut">
              <a:rPr lang="en-US" smtClean="0"/>
              <a:t>22/01/23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2D4C-B000-436F-8F95-44D6086A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9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2F77-664D-4030-BA94-2A3069F05AF5}" type="datetimeFigureOut">
              <a:rPr lang="en-US" smtClean="0"/>
              <a:t>22/01/23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2D4C-B000-436F-8F95-44D6086A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0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2F77-664D-4030-BA94-2A3069F05AF5}" type="datetimeFigureOut">
              <a:rPr lang="en-US" smtClean="0"/>
              <a:t>22/01/23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2D4C-B000-436F-8F95-44D6086A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6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2F77-664D-4030-BA94-2A3069F05AF5}" type="datetimeFigureOut">
              <a:rPr lang="en-US" smtClean="0"/>
              <a:t>22/01/23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2D4C-B000-436F-8F95-44D6086A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2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2F77-664D-4030-BA94-2A3069F05AF5}" type="datetimeFigureOut">
              <a:rPr lang="en-US" smtClean="0"/>
              <a:t>22/01/23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2D4C-B000-436F-8F95-44D6086A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8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2F77-664D-4030-BA94-2A3069F05AF5}" type="datetimeFigureOut">
              <a:rPr lang="en-US" smtClean="0"/>
              <a:t>22/01/23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2D4C-B000-436F-8F95-44D6086A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3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2F77-664D-4030-BA94-2A3069F05AF5}" type="datetimeFigureOut">
              <a:rPr lang="en-US" smtClean="0"/>
              <a:t>22/01/23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2D4C-B000-436F-8F95-44D6086A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8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82F77-664D-4030-BA94-2A3069F05AF5}" type="datetimeFigureOut">
              <a:rPr lang="en-US" smtClean="0"/>
              <a:t>22/01/23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72D4C-B000-436F-8F95-44D6086A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0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Desktop\শিবেনNew folder\flower-pictur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677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32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3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শিক্ষক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পরিচিতি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›`ª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miKvi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cÖfvlK,BwZnvm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ivRvcyi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(m¤§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eovBMÖvg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bv‡Uvi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User\Pictures\Camera Roll\20190711_1256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28800"/>
            <a:ext cx="4572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07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Av‡jvP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welqtZ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Aa¨vq,Bs‡iR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Dcwb‡ewkK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kvmb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weªwUk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g~jwk‡ivbvg:1858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kvmb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cÖwµqv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wkLbdj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1858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kvmb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cÖeZ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1858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v‡ã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gnvivbxi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NvlYv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kvmb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6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1858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kvmb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fviZ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e‡l©i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abm¤ú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cÖvwPbKvj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†_‡KB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nvbv`vi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evwnbxi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AvMgb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N‡U|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avivevwnKZvq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G‡`‡k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evwb‡R¨i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D‡Ï‡k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Bs‡iRmn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BD‡ivcxq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AvMgb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N‡U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†kl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Bs‡iRiv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1757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v‡ã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lohš¿g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cjvwki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Rqjv‡fi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fvi‡Zi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A½‡b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K‡i|Gi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ci 1764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ª÷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v‡ãi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e·v‡ii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Rqjvf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ewY‡Ki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gvb`Û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kvm‡Ki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`‡Û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cwiYZ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fviZxq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Pvjv‡Z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AZ¨vPv‡ii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÷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ivjvi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fviZxqiv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RvZxqZvev`x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PZbvq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DØy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×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mb¨vwm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ïiæ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bvbvwea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Av‡›`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vjb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n‡qwQj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‘ 1857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†h Av‡›`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vjb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eªwUk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b‡o|Zviv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Dcjwä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Dcgnv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wekAj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mv¤ª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B÷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BwÛqvi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Q‡o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bv|ZLb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gnvivwb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‡±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NvlYve‡j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Dcgnv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‡`‡/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kvmb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ÿgZv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mivmwi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wbRnv‡Z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†bb &amp; G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NvlYvcZªB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gyjZ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1858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fviZkvmb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6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cÖeZ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Zvgv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B‡iR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iv G‡`‡k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200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kvmb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1757Ñ1857=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Bs‡iR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B÷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BwÛqv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Kv¤úvwb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MfY©i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Rbv‡ij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1858Ñ1947=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fvBmiq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Bs‡iR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B÷BwÛqv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kvmbvg‡j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1|AZ¨vPv‡i G‡`‡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Í‡ii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RbMb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AwZó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D‡VwQj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KY©Iqvwj‡ki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e‡›`e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G‡`‡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Rwg`vi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/K…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Dfq‡kÖwb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MÖ¯’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n‡qwQj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3|Wvj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nŠwmi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¯^Z&amp;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we‡jvc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bxwZ,I‡q‡jmjxi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AaxbZvgy‡jvK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wgÎZv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bxwZ‡Z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ew›Us‡Ki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¯‹vi Av‡›`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vj‡b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G‡`‡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ÿzä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n‡qwQj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K¬vBf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cÖewZ©Z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ØZkvm‡bi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†`‡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A_©‰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kvmbZvwš¿K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¯’v †f‡½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5|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me‡k‡l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1857mv‡ji we‡`ª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Bs‡iR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‡`I G‡`‡k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0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g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nvivbxi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NvlYv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g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nvivwbi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NvlYvq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100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eQ‡ii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y:kvm‡bi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N‡U|G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ivRKxq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Nvlbv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LyeB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iæZ¡cyY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©| GB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Nvlbv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gnvivbx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fviZxq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ivRb¨eM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Rbmvavi‡bi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ÿvf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cÖkg‡bi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j‡ÿ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wKQzcÖwZkÖæwZ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Zvui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Nvlbvq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BwZcy‡e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Kv¤úvwb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kvmbvg‡j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fviZxq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kvmK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ivRb¨e‡M©i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mv‡_ †h me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wKl‡q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Pzw³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m¤úv`b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kÖæwZ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†m 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mh‡Zœ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cvwjZ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weªwUk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cÖRv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RvwZ,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©,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k‡lmKj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fvi_xq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cÖRv‡K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wkÿvMZ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hvM¨Zvi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PvKzwi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3| ¯^-¯^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ag©xq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wek¦v‡mi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kÖ×v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wb‡e`b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mwnòzZv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cÖ`k©b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gnvwe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‡`ª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v‡ni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weªwUk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bibvix‡K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nZ¨vi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KvD‡K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Awfhy³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mKj‡K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ivRKxq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ÿgv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cÖ`k©b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5|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jW©Wvj‡nŠwm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KZ…©K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mZ¡we‡jvc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bxwZ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evwZj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7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D³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Nvlbvq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fviZxq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Kj¨v‡Y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Dbœq‡b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†h,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fvi‡Zi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RbM‡Yi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DbœwZB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kw³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fviZxq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wßB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weªwUk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wbivcËv,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‡`I K…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ZÁZvB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weªwUk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kÖô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we‡ewPZ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¨, 1757Ñ1857=‡Kv¤úvwb,1858Ñ1947=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weªwUk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cvj©v‡g›U,MfY©i‡Rbv‡ij,fvBmiq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9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599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শিক্ষক পরিচিতি</vt:lpstr>
      <vt:lpstr>Av‡jvP¨ welqtZ…Zxq Aa¨vq,Bs‡iR Dcwb‡ewkK kvmb (weªwUk Avgj)</vt:lpstr>
      <vt:lpstr>wkLbdj</vt:lpstr>
      <vt:lpstr>1858 mv‡ji fviZ kvmb AvBb</vt:lpstr>
      <vt:lpstr>cÖeZ©‡bi Kvib</vt:lpstr>
      <vt:lpstr>gnvivbxi ‡NvlYv</vt:lpstr>
      <vt:lpstr>PowerPoint Presentation</vt:lpstr>
      <vt:lpstr>PowerPoint Presentation</vt:lpstr>
      <vt:lpstr>¯^vMZg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Av‡jvP¨ welqtZ…Zxq Aa¨vq,Bs‡iR Dcwb‡ewkK kvmb (weªwUk Avgj)</dc:title>
  <dc:creator>User</dc:creator>
  <cp:lastModifiedBy>User</cp:lastModifiedBy>
  <cp:revision>16</cp:revision>
  <dcterms:created xsi:type="dcterms:W3CDTF">2022-01-23T05:41:10Z</dcterms:created>
  <dcterms:modified xsi:type="dcterms:W3CDTF">2022-01-23T07:54:25Z</dcterms:modified>
</cp:coreProperties>
</file>