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5" r:id="rId11"/>
    <p:sldId id="276" r:id="rId12"/>
    <p:sldId id="263" r:id="rId13"/>
    <p:sldId id="264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3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02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5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155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3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5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3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9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0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2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F674-E509-4819-BB89-07360FC0851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048687-2A6D-4797-B274-3019B297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7058" y="-462214"/>
            <a:ext cx="6752021" cy="7888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4828" y="4217158"/>
            <a:ext cx="77564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0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0" y="0"/>
            <a:ext cx="10058400" cy="6734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670" y="232012"/>
            <a:ext cx="4020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ইন্সটলেশন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745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4524"/>
            <a:ext cx="8256896" cy="5793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8"/>
          <a:stretch/>
        </p:blipFill>
        <p:spPr>
          <a:xfrm>
            <a:off x="8406039" y="2066906"/>
            <a:ext cx="3685877" cy="38971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4334" y="0"/>
            <a:ext cx="6332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 ইন্সটলেশন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6" y="1981200"/>
            <a:ext cx="342900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55" y="1981200"/>
            <a:ext cx="4275375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79" y="1964890"/>
            <a:ext cx="3599242" cy="4893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706" y="409433"/>
            <a:ext cx="1140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ইন্সটলেশনের বিভিন্ন ধাপসমুহ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3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3219"/>
            <a:ext cx="4448790" cy="4704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245864"/>
            <a:ext cx="3962400" cy="2612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3" y="1"/>
            <a:ext cx="3552967" cy="4284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632" y="1"/>
            <a:ext cx="8534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ইন্সটলেশনের আরও  ধাপসমুহ।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3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2235" y="159940"/>
            <a:ext cx="43476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74460"/>
            <a:ext cx="11900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 এর সুবিধাগুলো কি কি?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ইন্সটলেশন কি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ইন্সটলেশনের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ধাপগুলো কি কি?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3922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9526" y="118997"/>
            <a:ext cx="42530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15152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</a:t>
            </a:r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তৈরীর উপাদানগুলো কয়টি ও কি কি ?</a:t>
            </a: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2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3647" y="0"/>
            <a:ext cx="368081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2" y="2142699"/>
            <a:ext cx="111502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ইন্সটলেশন কি?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ট্যাপিং কি?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ইন্সটলেশনের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ধাপসমুহ কয়টি ?</a:t>
            </a:r>
            <a:endParaRPr lang="en-US" sz="4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9" y="2139047"/>
            <a:ext cx="8882007" cy="4607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371" y="0"/>
            <a:ext cx="4899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16" y="1269242"/>
            <a:ext cx="119872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 চিত্র একে বিভিন্ন উপাদানগুলোর নাম লেখ।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5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2526 0.747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6" y="354841"/>
            <a:ext cx="9144000" cy="6189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18" y="354841"/>
            <a:ext cx="44628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5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0" y="0"/>
            <a:ext cx="547275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8091" y="120092"/>
            <a:ext cx="2265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07.07.2019</a:t>
            </a:r>
            <a:endParaRPr lang="bn-BD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প্রাঙ্গণ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879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700" y="3827143"/>
            <a:ext cx="5281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নিমতলা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স্থাপিত-১৯৯৩</a:t>
            </a:r>
            <a:r>
              <a:rPr lang="bn-BD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4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8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676" y="132644"/>
            <a:ext cx="52325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038" y="1964353"/>
            <a:ext cx="69421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 বিভাগ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নিমতলা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০১৭১৪৮১৩৫৯৫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Facebook ID :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সালাউ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দ্দী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salauddinnim@gmail.com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3039" y="2520567"/>
            <a:ext cx="4862831" cy="36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450" y="269122"/>
            <a:ext cx="612539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11500" dirty="0">
              <a:ln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195" y="2762618"/>
            <a:ext cx="115460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শ্রেণিঃ দশম ( ভোকেশনাল )</a:t>
            </a:r>
          </a:p>
          <a:p>
            <a:r>
              <a:rPr lang="bn-BD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বিষয়ঃ জেনারেল ইলেকট্রিক্যাল ওয়ার্কস-১ ( ২য় পত্র )</a:t>
            </a:r>
          </a:p>
          <a:p>
            <a:r>
              <a:rPr lang="bn-BD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অধ্যায়ঃ  </a:t>
            </a:r>
            <a:r>
              <a:rPr lang="en-US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16  </a:t>
            </a:r>
            <a:endParaRPr lang="bn-BD" sz="54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2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0896" y="0"/>
            <a:ext cx="4921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12922"/>
          <a:stretch/>
        </p:blipFill>
        <p:spPr>
          <a:xfrm>
            <a:off x="409433" y="2470244"/>
            <a:ext cx="3452883" cy="4387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0" y="2470245"/>
            <a:ext cx="7285268" cy="4244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5277" y="1118722"/>
            <a:ext cx="923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ইন্সটলেশন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5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0603" y="187236"/>
            <a:ext cx="3937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17" y="1992573"/>
            <a:ext cx="11823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কত প্রকার ও কি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 সম্পর্কে ব্যাখ্যা করতে পারবে।</a:t>
            </a:r>
            <a:endParaRPr lang="bn-BD" sz="4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0177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3125622"/>
            <a:ext cx="5201787" cy="3732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3125622"/>
            <a:ext cx="5973261" cy="3399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65" y="263300"/>
            <a:ext cx="118008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ক্যাবলঃ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নি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ব্যবহারযোগ্য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ইন্সুলেশনবিশিষ্ট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ক্যাবলকে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3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4" y="1267206"/>
            <a:ext cx="10058400" cy="5590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660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আন্ডারগ্রাউন্ড </a:t>
            </a:r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ক্যাবলকে আড়াআড়ি কর্তন করলে যা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পরিলক্ষিত </a:t>
            </a:r>
            <a:r>
              <a:rPr lang="bn-BD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2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42497"/>
            <a:ext cx="11891749" cy="6715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4126" y="436728"/>
            <a:ext cx="264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Stander Conductor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7087" y="5663821"/>
            <a:ext cx="322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Carbon Paper Screen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0860" y="1323833"/>
            <a:ext cx="221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Paper Insulation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4137" y="5220690"/>
            <a:ext cx="29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Carbon paper Tape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2942" y="421003"/>
            <a:ext cx="267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Metalized Paper Screen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0621" y="5848487"/>
            <a:ext cx="242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Tin &amp; Bronze Hard Cover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5809" y="862168"/>
            <a:ext cx="19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Beading &amp; Armoring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943" y="5479155"/>
            <a:ext cx="1741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 V C Cover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0617959" y="744168"/>
            <a:ext cx="81885" cy="22354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250072" y="1693165"/>
            <a:ext cx="40943" cy="90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774375" y="3958655"/>
            <a:ext cx="69374" cy="1705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07494" y="3198015"/>
            <a:ext cx="81885" cy="22354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93323" y="1508499"/>
            <a:ext cx="529420" cy="1308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41877" y="1067334"/>
            <a:ext cx="5687" cy="1743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966951" y="3613008"/>
            <a:ext cx="81885" cy="22354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871951" y="3635641"/>
            <a:ext cx="78472" cy="1585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2914576</TotalTime>
  <Words>221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Satrong Computers</dc:creator>
  <cp:lastModifiedBy>Satrong Computers</cp:lastModifiedBy>
  <cp:revision>28</cp:revision>
  <dcterms:created xsi:type="dcterms:W3CDTF">2016-12-01T18:09:19Z</dcterms:created>
  <dcterms:modified xsi:type="dcterms:W3CDTF">2022-06-21T15:35:21Z</dcterms:modified>
</cp:coreProperties>
</file>