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83" r:id="rId16"/>
    <p:sldId id="269" r:id="rId17"/>
    <p:sldId id="284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3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AED0-50C2-4E85-8B68-1A4BC75C5E6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E401-D6A8-4C35-9806-C9C9F7787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8" y="261256"/>
            <a:ext cx="4947445" cy="637437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51104" y="517306"/>
            <a:ext cx="4751294" cy="5852871"/>
          </a:xfrm>
          <a:prstGeom prst="rect">
            <a:avLst/>
          </a:prstGeom>
          <a:noFill/>
          <a:ln w="63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6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</a:t>
            </a:r>
            <a:r>
              <a:rPr lang="en-US" sz="8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মেকিং</a:t>
            </a:r>
            <a:endParaRPr lang="en-US" sz="8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ট্রেড-০১</a:t>
            </a:r>
          </a:p>
          <a:p>
            <a:pPr marL="0" indent="0" algn="ctr">
              <a:buNone/>
            </a:pP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৬ষ্ঠ</a:t>
            </a:r>
          </a:p>
          <a:p>
            <a:pPr marL="0" indent="0" algn="ctr">
              <a:buNone/>
            </a:pPr>
            <a:endParaRPr lang="en-US" sz="2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6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মেকিং</a:t>
            </a:r>
            <a:endParaRPr lang="en-US" sz="6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4880" y="1822720"/>
            <a:ext cx="589407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1800"/>
              </a:spcAft>
            </a:pPr>
            <a:r>
              <a:rPr lang="en-US" sz="40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বায়ারের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চাহিদা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চতুর্মুখী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40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1800"/>
              </a:spcAft>
            </a:pPr>
            <a:r>
              <a:rPr lang="en-US" sz="40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40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" r="456" b="9762"/>
          <a:stretch/>
        </p:blipFill>
        <p:spPr>
          <a:xfrm>
            <a:off x="6970327" y="1822720"/>
            <a:ext cx="4824061" cy="3873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0412" y="5881177"/>
            <a:ext cx="23807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রিভার্স </a:t>
            </a:r>
            <a:r>
              <a:rPr lang="en-US" sz="34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4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87674" y="414239"/>
            <a:ext cx="3486099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রিভার্স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9334" y="1874713"/>
            <a:ext cx="1041986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অল্প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অধিক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সংখ্যক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623888" indent="-623888"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নির্ভুলতা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সম্পর্কে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নিশ্চিত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হওয়া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গার্মেন্টস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শিল্পকারখানা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লাভবান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উৎপাদন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খরচ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অপেক্ষাকৃত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0988" y="414239"/>
            <a:ext cx="565621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5523" y="2092428"/>
            <a:ext cx="102720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ক্রটির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মেজারমেন্ট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সঠিক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কপি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৯.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গ্রেইন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ঠিক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0938" y="490439"/>
            <a:ext cx="565621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463" y="1554480"/>
            <a:ext cx="10854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অনেকটা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লোকসংখ্যা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মূল্যবান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কাটিং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টেবিল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ঠিক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জায়গা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2991" y="414239"/>
            <a:ext cx="5873926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অসুবিধা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138" y="1951624"/>
            <a:ext cx="45333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পরিকল্পনা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অর্ডারের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রেসিও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বৈশিষ্ট্য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5988" y="471389"/>
            <a:ext cx="869151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বিষয়সমূহ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3839" y="1951624"/>
            <a:ext cx="3956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প্রস্থ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দৈর্ঘ্য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৯.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প্লাইয়ের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সংখ্যা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১০.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1672" y="1967145"/>
            <a:ext cx="53865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১১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গ্রেইন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লাইন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১২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প্রান্ত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১৪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১৫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দক্ষতা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5988" y="528539"/>
            <a:ext cx="869151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বিষয়সমূহ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17149"/>
            <a:ext cx="111442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just"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কারখানায়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সঠিকতা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যাচাই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পরিকল্পনা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অনুযায়ী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সর্বনিম্ন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প্রস্থকে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প্রস্থ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নিয়ে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পেপারের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8188" y="490439"/>
            <a:ext cx="398616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দক্ষতা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839" y="1912399"/>
            <a:ext cx="108645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প্রথমে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প্যাটার্নসমূহ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পেপারের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বসিয়ে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পেন্সিলের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দ্বারা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চতুর্দিকে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ঘুরিয়ে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</a:p>
          <a:p>
            <a:pPr marL="628650" indent="-628650" algn="just"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পরবর্তিতে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বসানোর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ফাঁকা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উক্ত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ফাঁকা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প্যাটার্নসমূহ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বসানো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ফলে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দক্ষতা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8188" y="490439"/>
            <a:ext cx="398616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দক্ষতা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799" y="1911096"/>
            <a:ext cx="1086078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প্রস্তুত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প্রথমে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জিনিসের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কাঁচামাল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নির্ধারিত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কাঁচামাল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হলো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ইন্টারলাইনিং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জিপার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ইলাস্টিক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লেছ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ইত্যাদি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1800"/>
              </a:spcAft>
            </a:pP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পূর্বেই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নির্ধারণ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নির্ধারণের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অনেকাংশে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নির্ভর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ভবিষ্য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ৎ।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নির্ধারণ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যদি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ভুল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কঠিন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পড়ে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সঠিকভাবে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নির্ণয়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অবলম্বন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8538" y="490439"/>
            <a:ext cx="598641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নির্ধারণ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40230"/>
            <a:ext cx="109156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দুইটি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নির্ণয়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2400"/>
              </a:spcAft>
            </a:pP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	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মেজারমেন্ট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/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ক্যালকুলেশন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 algn="just">
              <a:spcAft>
                <a:spcPts val="2400"/>
              </a:spcAft>
            </a:pP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মার্কার </a:t>
            </a:r>
            <a:r>
              <a:rPr lang="en-US" sz="4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মেকিং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endParaRPr lang="en-US" sz="4000" b="1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2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উভয়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নির্ণয়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তবে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মেকিং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সর্বনিম্ন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কিন্তু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অভিজ্ঞতা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ছাড়া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কোনো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কার্যকরী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 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8938" y="490439"/>
            <a:ext cx="7148462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6457" y="2276898"/>
            <a:ext cx="7315200" cy="4276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425696" y="356183"/>
            <a:ext cx="348459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শিরোনাম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4400" y="1492944"/>
            <a:ext cx="3255886" cy="769441"/>
          </a:xfrm>
          <a:prstGeom prst="rect">
            <a:avLst/>
          </a:prstGeom>
          <a:noFill/>
        </p:spPr>
        <p:txBody>
          <a:bodyPr wrap="square" lIns="91440" tIns="9144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r>
              <a:rPr lang="en-US" sz="44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মেকিং</a:t>
            </a:r>
            <a:endParaRPr lang="en-US" sz="44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1" y="2531305"/>
            <a:ext cx="6095534" cy="37969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73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5850" y="1742297"/>
            <a:ext cx="362635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ব্লাউজের</a:t>
            </a:r>
            <a:r>
              <a:rPr lang="en-US" sz="4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মাপ</a:t>
            </a:r>
            <a:r>
              <a:rPr lang="en-US" sz="44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:</a:t>
            </a:r>
            <a:endParaRPr lang="en-US" sz="4400" b="1" dirty="0" smtClean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		=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১৫"</a:t>
            </a:r>
          </a:p>
          <a:p>
            <a:pPr>
              <a:spcAft>
                <a:spcPts val="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বুক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/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৩৬"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= ৩০"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/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কাধ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</a:t>
            </a:r>
          </a:p>
          <a:p>
            <a:pPr>
              <a:spcAft>
                <a:spcPts val="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১০"</a:t>
            </a:r>
          </a:p>
          <a:p>
            <a:pPr>
              <a:spcAft>
                <a:spcPts val="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গলা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	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১৩"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2450" y="490439"/>
            <a:ext cx="111061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মেজারমেন্ট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ব্লাউজের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96" y="1733434"/>
            <a:ext cx="6951887" cy="44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2668" y="1554480"/>
            <a:ext cx="10790682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১৫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"+০.৫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“+ ১"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১৬.৫"</a:t>
            </a:r>
          </a:p>
          <a:p>
            <a:pPr marL="457200" indent="-5715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বুকের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১/২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২টি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3429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৩৬/২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+.৫"+.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“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১৯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সেপডার্টের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১৫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"+.৫"+১"+১"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৭.৫"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সামনের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বুকের১/৪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১টি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সেপডার্টের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টিলা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৩৬"/ ৪+.৫"+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১“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১০.৫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2450" y="490439"/>
            <a:ext cx="111061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মেজারমেন্ট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ব্লাউজের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078" y="1667312"/>
            <a:ext cx="99760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+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হেম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১০"+.৫"+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১“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১১.৫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পুটের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১/২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১টি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400050">
              <a:spcAft>
                <a:spcPts val="6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১৩"/ ২+.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৫“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৭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'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পট্টির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আনুমানিক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১০"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বোতাম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পট্টির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আনুমানিক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২"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গলার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পট্টির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আনুমানিক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২৫"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গলার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পৰ্টির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আনুমানিক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২"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2450" y="490439"/>
            <a:ext cx="111061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মেজারমেন্ট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ব্লাউজের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33355"/>
              </p:ext>
            </p:extLst>
          </p:nvPr>
        </p:nvGraphicFramePr>
        <p:xfrm>
          <a:off x="1152525" y="1707627"/>
          <a:ext cx="9906000" cy="48996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ক্র.নং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পোশাকের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অংশের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নাম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লম্বা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×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চওড়া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×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সংখ্যা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পিছনের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অংশ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১৬.৫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১৯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সামনের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অংশ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১৭.৫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X ১০.৫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হাতা</a:t>
                      </a:r>
                      <a:endParaRPr lang="en-US" sz="4000" b="1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১১.৫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৭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X ৪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বোতাম পট্টি</a:t>
                      </a:r>
                      <a:endParaRPr lang="en-US" sz="4000" b="1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১০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২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গলার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পট্টি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২৫.৫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</a:t>
                      </a:r>
                      <a:r>
                        <a:rPr lang="en-US" sz="4000" b="1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</a:t>
                      </a:r>
                      <a:r>
                        <a:rPr lang="en-US" sz="4000" b="1" dirty="0" smtClean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4000" b="1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4000" b="1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5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 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মোট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স্কয়ার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ইঞ্চি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=  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১০৯৩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" 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R="685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52450" y="490439"/>
            <a:ext cx="111061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মেজারমেন্ট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পদ্ধতিতে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ব্লাউজের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549" y="1877220"/>
            <a:ext cx="11037951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স্কয়ার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ইঞ্চি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%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চওড়া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% ক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+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ওয়েস্টেজ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পারসেন্টেস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১০৯৩"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%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৩৬"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%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৩৬"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+ ৫% = 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০.৮৮২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অর্থা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ৎ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১৪ </a:t>
            </a:r>
            <a:r>
              <a:rPr lang="en-US" sz="4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গিরা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18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কারণে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91100" y="490439"/>
            <a:ext cx="22288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ফর্মুলা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824" y="1771650"/>
            <a:ext cx="10418826" cy="480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যদি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কখনও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৪৫"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হিসাব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কিন্ত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ক্রেতা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যদি ৬০"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তাহলে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পূর্বের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নির্ণয়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স্কয়ার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ইঞ্চিকে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(৬০")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ভাগফলকে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গজ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৫%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যোগ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পাওয়া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দৈর্ঘ্য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৫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৬০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ভাগ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পাওয়া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91100" y="490439"/>
            <a:ext cx="22288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ফর্মুলা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339" y="2028444"/>
            <a:ext cx="98343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উদাহরণস্বরূপ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যদি ৪৫"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২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অর্থা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ৎ ৭২",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তাহলে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৬০"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কতটুকু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লাগবে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= ( ৭২"X ৪৫")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% ৬০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"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=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৫৪"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</a:pP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অর্থা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ৎ, 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১.৫ </a:t>
            </a:r>
            <a:r>
              <a:rPr lang="en-US" sz="40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গজ</a:t>
            </a:r>
            <a:r>
              <a:rPr lang="en-US" sz="40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দরকার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91100" y="490439"/>
            <a:ext cx="22288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ফর্মুলা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1693509"/>
            <a:ext cx="107442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সুবিধা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অসুবিধা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গুলো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গুরুতুপূর্ণ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বিষয়সমূহ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উল্লেখ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571500" indent="-571500"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মেজারমেন্ট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ব্লাউজের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পরিমাণ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নির্ণয়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ফর্মূলাটি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উল্লেখ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91100" y="490439"/>
            <a:ext cx="22288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10100" y="490439"/>
            <a:ext cx="3028950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50" y="2159540"/>
            <a:ext cx="1043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?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প্রকারভেদ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বর্ণনা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সুবিধা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অসুবিধাগুলো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উল্লখ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spcAft>
                <a:spcPts val="24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ব্লাউজ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তৈরীতে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কতটুকু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নির্নয়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6760" y="2427335"/>
            <a:ext cx="4331889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0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172" y="1833585"/>
            <a:ext cx="10879580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প্রকারভেদ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বর্ণনা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ব্যবহারের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সুবিধা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অসুবিধা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গুরুত্বপূর্ণ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বিষয়সমূহ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উল্লেখ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 smtClean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628650" indent="-62865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ব্লাউজ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তৈরীতে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কতটুকু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নির্নয়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পারবে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7147" y="414239"/>
            <a:ext cx="2801257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065" y="1678365"/>
            <a:ext cx="44491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সাধারনত</a:t>
            </a:r>
            <a:r>
              <a:rPr lang="en-US" sz="34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মার্কার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একখণ্ড</a:t>
            </a:r>
            <a:r>
              <a:rPr lang="en-US" sz="34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বুঝায়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যার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প্রয়োজনীয়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প্যাটার্ন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যায়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যাতে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সন্তাব্য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সর্বনিম্ন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কাপড়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অপচয়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নির্ধারিত</a:t>
            </a:r>
            <a:r>
              <a:rPr lang="en-US" sz="34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সংখ্যক</a:t>
            </a:r>
            <a:r>
              <a:rPr lang="en-US" sz="34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34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27878" r="5549" b="21263"/>
          <a:stretch/>
        </p:blipFill>
        <p:spPr>
          <a:xfrm>
            <a:off x="5288280" y="1864296"/>
            <a:ext cx="6492240" cy="43688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98987" y="414239"/>
            <a:ext cx="3832493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সংজ্ঞা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246" y="1520241"/>
            <a:ext cx="11027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4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প্রস্থ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কাপড়ের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সর্বনিম্ন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প্রস্থের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নেওয়া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4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algn="just">
              <a:spcAft>
                <a:spcPts val="600"/>
              </a:spcAft>
            </a:pPr>
            <a:r>
              <a:rPr lang="en-US" sz="34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দৈর্ঘ্য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প্রধানত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নির্ভর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en-US" sz="3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597025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কতগুলি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সাইজের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প্যাটার্ন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মার্কার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1597025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স্প্রেডের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কতগুলি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1597025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কাটিং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টেবিলের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দৈর্ঘ্য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65138" indent="-465138" algn="just">
              <a:spcAft>
                <a:spcPts val="600"/>
              </a:spcAft>
            </a:pPr>
            <a:r>
              <a:rPr lang="en-US" sz="34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৪. </a:t>
            </a:r>
            <a:r>
              <a:rPr lang="en-US" sz="34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34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বড়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আগে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ক্রমান্বয়ে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ছোট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34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8987" y="414239"/>
            <a:ext cx="3832493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বেশিষ্ট্য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3108" y="1631117"/>
            <a:ext cx="611283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মূলত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solidFill>
                <a:srgbClr val="C00000"/>
              </a:solidFill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0988" y="414239"/>
            <a:ext cx="4814384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মার্কারের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35319" y="2520943"/>
            <a:ext cx="9550400" cy="3923403"/>
            <a:chOff x="1582058" y="2767681"/>
            <a:chExt cx="9550400" cy="3923403"/>
          </a:xfrm>
        </p:grpSpPr>
        <p:sp>
          <p:nvSpPr>
            <p:cNvPr id="2" name="Rectangle 1"/>
            <p:cNvSpPr/>
            <p:nvPr/>
          </p:nvSpPr>
          <p:spPr>
            <a:xfrm>
              <a:off x="1582058" y="2767681"/>
              <a:ext cx="9550400" cy="392340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09382" y="3004810"/>
              <a:ext cx="3931190" cy="731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১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ওয়ান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ওয়ে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মার্কার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09381" y="4827356"/>
              <a:ext cx="3931190" cy="731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৩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গ্রুপ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মার্কার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endPara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9380" y="3916083"/>
              <a:ext cx="3931191" cy="731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২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টু </a:t>
              </a:r>
              <a:r>
                <a:rPr lang="en-US" sz="3600" b="1" dirty="0" err="1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ওয়ে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মার্কার</a:t>
              </a:r>
              <a:endPara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9381" y="5738629"/>
              <a:ext cx="3931190" cy="731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৪</a:t>
              </a:r>
              <a:r>
                <a:rPr lang="en-US" sz="3600" b="1" dirty="0">
                  <a:solidFill>
                    <a:srgbClr val="C00000"/>
                  </a:solidFill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. </a:t>
              </a:r>
              <a:r>
                <a:rPr lang="en-US" sz="3600" b="1" dirty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রিভার্স মার্কার </a:t>
              </a:r>
              <a:endParaRPr lang="en-US" sz="3600" b="1" dirty="0">
                <a:effectLst/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3946" y="4291167"/>
              <a:ext cx="3634084" cy="731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মার্কারের</a:t>
              </a:r>
              <a:r>
                <a:rPr lang="en-US" sz="3600" b="1" dirty="0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ea typeface="Calibri" panose="020F0502020204030204" pitchFamily="34" charset="0"/>
                  <a:cs typeface="Kalpurush" panose="02000600000000000000" pitchFamily="2" charset="0"/>
                </a:rPr>
                <a:t>প্রকারভেদ</a:t>
              </a:r>
              <a:endPara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500914" y="4647373"/>
              <a:ext cx="49348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02930" y="3276600"/>
              <a:ext cx="0" cy="282767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984875" y="3305175"/>
              <a:ext cx="81498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984875" y="6075699"/>
              <a:ext cx="81498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002930" y="5218449"/>
              <a:ext cx="81498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02930" y="4291167"/>
              <a:ext cx="81498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2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434" y="1616670"/>
            <a:ext cx="7363341" cy="477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প্রতিটি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ওয়ান-ওয়ে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বিভিন্ন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জীবজন্ত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গাছপালার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ছবি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একমুখী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কিংবা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সোজা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ব্রাশ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সেসব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ওয়ান-ওয়ে 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400" b="1" spc="-1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 b="1" spc="-100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400" b="1" spc="-1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spc="-1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400" b="1" spc="-1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400" b="1" spc="-1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9852" r="6422" b="13073"/>
          <a:stretch/>
        </p:blipFill>
        <p:spPr>
          <a:xfrm rot="5400000">
            <a:off x="7807004" y="2065561"/>
            <a:ext cx="4340400" cy="3442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2438" y="6029641"/>
            <a:ext cx="30508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ওয়ান-ওয়ে </a:t>
            </a:r>
            <a:r>
              <a:rPr lang="en-US" sz="34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4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08700" y="414239"/>
            <a:ext cx="4349926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ওয়ান-ওয়ে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094" y="1729907"/>
            <a:ext cx="62433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প্রতিটি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দুইদিকে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টু-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ওয়ে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4000" b="1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নিয়মিত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 marL="571500" indent="-571500" algn="just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৩. </a:t>
            </a:r>
            <a:r>
              <a:rPr lang="en-US" sz="40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কাপড়ের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অপচয়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40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6" r="-184"/>
          <a:stretch/>
        </p:blipFill>
        <p:spPr>
          <a:xfrm>
            <a:off x="7425774" y="1685087"/>
            <a:ext cx="4072742" cy="4397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0076" y="6149923"/>
            <a:ext cx="24465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টু-ওয়ে</a:t>
            </a:r>
            <a:r>
              <a:rPr lang="en-US" sz="34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4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42530" y="414239"/>
            <a:ext cx="3783869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টু-ওয়ে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4189" y="1479608"/>
            <a:ext cx="517891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just"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এধরনের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ডিরেকশন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হোক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অংকন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মার্কার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 marL="571500" indent="-571500" algn="just">
              <a:spcAft>
                <a:spcPts val="1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২. 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600" b="1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সর্টকাটিং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সেডিং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কাপড়ের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12" b="9232"/>
          <a:stretch/>
        </p:blipFill>
        <p:spPr>
          <a:xfrm>
            <a:off x="6040540" y="1637628"/>
            <a:ext cx="5806533" cy="4287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7101" y="6020192"/>
            <a:ext cx="1901483" cy="652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b="1" dirty="0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গ্রুপ </a:t>
            </a:r>
            <a:r>
              <a:rPr lang="en-US" sz="3400" b="1" dirty="0" err="1">
                <a:solidFill>
                  <a:srgbClr val="C00000"/>
                </a:solidFill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মার্কার</a:t>
            </a:r>
            <a:endParaRPr lang="en-US" sz="3400" b="1" dirty="0">
              <a:solidFill>
                <a:srgbClr val="C00000"/>
              </a:solidFill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3442" y="299939"/>
            <a:ext cx="2927526" cy="9154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গ্রুপ</a:t>
            </a:r>
            <a:r>
              <a:rPr lang="en-US" sz="4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মার্কার</a:t>
            </a:r>
            <a:endParaRPr lang="en-US" sz="4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1268</Words>
  <Application>Microsoft Office PowerPoint</Application>
  <PresentationFormat>Widescreen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Marjanul Hassan</cp:lastModifiedBy>
  <cp:revision>90</cp:revision>
  <dcterms:created xsi:type="dcterms:W3CDTF">2020-10-25T13:33:55Z</dcterms:created>
  <dcterms:modified xsi:type="dcterms:W3CDTF">2020-12-15T20:32:27Z</dcterms:modified>
</cp:coreProperties>
</file>