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68" r:id="rId3"/>
    <p:sldId id="269" r:id="rId4"/>
    <p:sldId id="270" r:id="rId5"/>
    <p:sldId id="271" r:id="rId6"/>
    <p:sldId id="259" r:id="rId7"/>
    <p:sldId id="276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92330-5E9C-42EC-BD2F-94C37300940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A1D30-407B-4150-8C29-A949EBE9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1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দৌ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FD131-95A1-4650-AF4F-019A764FD8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3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4830-205A-4CC1-A401-FC947E720B8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E8FD-B81E-4B5C-9482-DBEAF1F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2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4830-205A-4CC1-A401-FC947E720B8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E8FD-B81E-4B5C-9482-DBEAF1F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5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4830-205A-4CC1-A401-FC947E720B8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E8FD-B81E-4B5C-9482-DBEAF1F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5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4830-205A-4CC1-A401-FC947E720B8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E8FD-B81E-4B5C-9482-DBEAF1F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4830-205A-4CC1-A401-FC947E720B8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E8FD-B81E-4B5C-9482-DBEAF1F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7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4830-205A-4CC1-A401-FC947E720B8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E8FD-B81E-4B5C-9482-DBEAF1F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8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4830-205A-4CC1-A401-FC947E720B8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E8FD-B81E-4B5C-9482-DBEAF1F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7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4830-205A-4CC1-A401-FC947E720B8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E8FD-B81E-4B5C-9482-DBEAF1F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3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4830-205A-4CC1-A401-FC947E720B8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E8FD-B81E-4B5C-9482-DBEAF1F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8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4830-205A-4CC1-A401-FC947E720B8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E8FD-B81E-4B5C-9482-DBEAF1F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6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4830-205A-4CC1-A401-FC947E720B8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E8FD-B81E-4B5C-9482-DBEAF1F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2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D4830-205A-4CC1-A401-FC947E720B8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8E8FD-B81E-4B5C-9482-DBEAF1F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8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524000" y="1981200"/>
            <a:ext cx="9144000" cy="4724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2003425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4800" b="1" dirty="0" err="1"/>
              <a:t>সমাজবিজ্ঞান</a:t>
            </a:r>
            <a:r>
              <a:rPr lang="en-US" sz="4800" b="1" dirty="0"/>
              <a:t> </a:t>
            </a:r>
            <a:r>
              <a:rPr lang="en-US" sz="4800" b="1" dirty="0" err="1"/>
              <a:t>বিভাগ</a:t>
            </a:r>
            <a:r>
              <a:rPr lang="en-US" sz="4800" b="1" dirty="0"/>
              <a:t> </a:t>
            </a:r>
            <a:br>
              <a:rPr lang="en-US" sz="4800" b="1" dirty="0"/>
            </a:br>
            <a:r>
              <a:rPr lang="en-US" sz="4800" b="1" dirty="0" err="1" smtClean="0"/>
              <a:t>সরকারি</a:t>
            </a:r>
            <a:r>
              <a:rPr lang="en-US" sz="4800" b="1" smtClean="0"/>
              <a:t> ফুলতলা</a:t>
            </a:r>
            <a:r>
              <a:rPr lang="en-US" sz="4800" b="1" dirty="0" smtClean="0"/>
              <a:t> </a:t>
            </a:r>
            <a:r>
              <a:rPr lang="en-US" sz="4800" b="1" dirty="0" err="1"/>
              <a:t>মহিলা</a:t>
            </a:r>
            <a:r>
              <a:rPr lang="en-US" sz="4800" b="1" dirty="0"/>
              <a:t> </a:t>
            </a:r>
            <a:r>
              <a:rPr lang="en-US" sz="4800" b="1" dirty="0" err="1"/>
              <a:t>কলেজ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2895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56165">
            <a:off x="3959650" y="3124200"/>
            <a:ext cx="5486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/>
              <a:t>স্বাগতম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609320338"/>
      </p:ext>
    </p:extLst>
  </p:cSld>
  <p:clrMapOvr>
    <a:masterClrMapping/>
  </p:clrMapOvr>
  <p:transition spd="med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সংজ্ঞা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প্রামান্য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সংজ্ঞাঃ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মাজবিজ্ঞানী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বিভিন্নভাবে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সংজ্ঞা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দিয়েছেন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নিম্নে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কতিপয়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প্রামাণ্য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সংজ্ঞা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দেওয়া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হল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-</a:t>
            </a: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সমাজবিজ্ঞানী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ম্যাকাইভার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মতে,Our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culture is what we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are.অর্থা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ৎ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আমরা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তাই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সামগ্রিক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নৃবিজ্ঞানী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ম্যালিনস্কি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তাঁর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, ‘A Scientific theory of Culture’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গ্রন্থে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বলেন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বস্তুও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উপায়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যার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উদ্দেশ্য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সাধন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সর্বাপেক্ষা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গ্রহণযোগ্য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সংজ্ঞা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দিয়েছেন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ব্রিটিশ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সামাজিক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নৃবিজ্ঞানী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ই.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বি.টেইলর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তিনি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তাঁর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‘Primitive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Culture’গ্রন্থে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বলেন,সংস্কৃতি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হচ্ছে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সমাজস্থ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অর্জিত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জ্ঞান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বিশ্বাস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কলা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নিতি,নিয়ম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সস্কার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অন্যান্য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যেকোন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বিষয়ে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দক্ষতার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জটিল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সমাবেশ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সমাজের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সদস্য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হিসেবে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অর্জন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4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b="1" u="sng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u="sng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b="1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বৈশিষ্ট্যঃ</a:t>
            </a:r>
            <a:endParaRPr lang="en-US" b="1" u="sng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সমাজ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নৃবিজ্ঞানী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মার্ডক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বলেন,সমাজবিজ্ঞানী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মধ্যে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নিম্নলিখিত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সাধারণ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বৈশিষ্ট্যগুলো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খুঁজে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পান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যথা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-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শিখনীয়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হৃদয়ে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গ্রোথিত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সামাজিক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আদর্শগত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৫।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ইচ্ছা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পূরণ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৬।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অভিযোজন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ক্ষমতা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বিদ্যমান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৭।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মানুষকে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একত্রিত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35432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ধরণঃ</a:t>
            </a:r>
            <a:endParaRPr lang="en-US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সমগ্র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জীবন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প্রণালী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সকল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মানব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কিছু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মৌলিক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উপাদান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বিদ্যমান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উপাদানের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ভিত্তিতে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সংস্কৃতিকে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প্রধানত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দুইভাগে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ভাগ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যথা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-ক।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বস্তুগত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(Material Culture)খ।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অবস্তুগত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(Non-Material Culture)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36" y="2757054"/>
            <a:ext cx="9531928" cy="36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6764"/>
            <a:ext cx="12192000" cy="33112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ক।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বস্তুগত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সংস্কৃতিঃ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মানুষ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জীবনযাপনের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দৃশ্যমান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কিছু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ব্যবহার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তাই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বস্তুগত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যেমন-ঘরবাড়ি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রাস্তঘাট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চিয়ার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টেবিল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পোশাক-পরিচ্ছদ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খাতা-কলম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ইত্যাদি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সবই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বস্তুগত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অন্তভূক্ত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অগবার্ণ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মতে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যান্ত্রিকতা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শিল্পকলার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বদৌলতে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জীবনযাত্রার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উন্নয়নের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জন্যে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সমস্ত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বস্তু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বিদ্যমান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তাই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বস্তুগত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endParaRPr lang="en-US" dirty="0"/>
          </a:p>
        </p:txBody>
      </p:sp>
      <p:pic>
        <p:nvPicPr>
          <p:cNvPr id="2050" name="Picture 2" descr="ঘর এর ছবি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6" y="211714"/>
            <a:ext cx="3460461" cy="24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414" y="386484"/>
            <a:ext cx="1486767" cy="1747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346" y="211714"/>
            <a:ext cx="2875986" cy="2289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891" y="127143"/>
            <a:ext cx="3990109" cy="27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2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34691"/>
            <a:ext cx="12192000" cy="2923309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খ।অবস্তুগত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সংস্কৃতিঃ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অদৃশ্য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তথা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উপলব্দির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উপর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নির্ভরশীল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তাই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অবস্তুগত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চিন্তা-ভাবনা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শিল্প-সাহিত্য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দর্শন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ধর্ম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রাজনীতি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আদর্শ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জ্ঞান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মূল্যবোধ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নীতিবোধ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প্রভৃতি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হচ্ছে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অবস্তুগত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অগবার্ণের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মতে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ধর্ম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ভাষা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সাহিত্য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বিশ্বাস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মানসিকতা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মূল্যবোধ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প্রভৃতি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হচ্ছে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অবস্তুগত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51" y="2034995"/>
            <a:ext cx="2619375" cy="1743075"/>
          </a:xfrm>
          <a:prstGeom prst="rect">
            <a:avLst/>
          </a:prstGeom>
        </p:spPr>
      </p:pic>
      <p:pic>
        <p:nvPicPr>
          <p:cNvPr id="3076" name="Picture 4" descr="বিভিন্ন ধর্ম ও বিশ্বাসের তালিকা - উইকিপিডিয়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84" y="46867"/>
            <a:ext cx="4354080" cy="35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550" y="46867"/>
            <a:ext cx="2076450" cy="2200275"/>
          </a:xfrm>
          <a:prstGeom prst="rect">
            <a:avLst/>
          </a:prstGeom>
        </p:spPr>
      </p:pic>
      <p:pic>
        <p:nvPicPr>
          <p:cNvPr id="3080" name="Picture 8" descr="♥অন্তর আত্মার সন্ধানে♥ (@Homosepiense7) / Twi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" y="-1"/>
            <a:ext cx="1600200" cy="33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751" y="-1"/>
            <a:ext cx="3402013" cy="18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11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24" y="328215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দলীয়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কাজ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68971"/>
            <a:ext cx="12192000" cy="435133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ক-</a:t>
            </a:r>
            <a:r>
              <a:rPr lang="en-US" sz="4400" dirty="0" err="1" smtClean="0">
                <a:solidFill>
                  <a:srgbClr val="FF0000"/>
                </a:solidFill>
              </a:rPr>
              <a:t>দল</a:t>
            </a:r>
            <a:r>
              <a:rPr lang="en-US" sz="4400" dirty="0" smtClean="0">
                <a:solidFill>
                  <a:srgbClr val="FF0000"/>
                </a:solidFill>
              </a:rPr>
              <a:t> - </a:t>
            </a:r>
            <a:r>
              <a:rPr lang="en-US" sz="4400" dirty="0" err="1" smtClean="0"/>
              <a:t>বস্তুগত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সংস্কৃতির</a:t>
            </a:r>
            <a:r>
              <a:rPr lang="en-US" sz="4400" dirty="0" smtClean="0"/>
              <a:t> ৫টি </a:t>
            </a:r>
            <a:r>
              <a:rPr lang="en-US" sz="4400" dirty="0" err="1" smtClean="0"/>
              <a:t>উদাহরণ</a:t>
            </a:r>
            <a:r>
              <a:rPr lang="en-US" sz="4400" dirty="0" smtClean="0"/>
              <a:t> </a:t>
            </a:r>
            <a:r>
              <a:rPr lang="en-US" sz="4400" dirty="0" err="1" smtClean="0"/>
              <a:t>লিখ</a:t>
            </a:r>
            <a:endParaRPr lang="en-US" sz="4400" dirty="0" smtClean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খ-</a:t>
            </a:r>
            <a:r>
              <a:rPr lang="en-US" sz="4400" dirty="0" err="1" smtClean="0">
                <a:solidFill>
                  <a:srgbClr val="FF0000"/>
                </a:solidFill>
              </a:rPr>
              <a:t>দল</a:t>
            </a:r>
            <a:r>
              <a:rPr lang="en-US" sz="4400" dirty="0" smtClean="0">
                <a:solidFill>
                  <a:srgbClr val="FF0000"/>
                </a:solidFill>
              </a:rPr>
              <a:t>-</a:t>
            </a:r>
            <a:r>
              <a:rPr lang="en-US" sz="4400" dirty="0" smtClean="0"/>
              <a:t> </a:t>
            </a:r>
            <a:r>
              <a:rPr lang="en-US" sz="4400" dirty="0" err="1" smtClean="0"/>
              <a:t>অবস্তুগত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সংস্কৃতির</a:t>
            </a:r>
            <a:r>
              <a:rPr lang="en-US" sz="4400" dirty="0" smtClean="0"/>
              <a:t> ৫টি </a:t>
            </a:r>
            <a:r>
              <a:rPr lang="en-US" sz="4400" dirty="0" err="1" smtClean="0"/>
              <a:t>উদাহরণ</a:t>
            </a:r>
            <a:r>
              <a:rPr lang="en-US" sz="4400" dirty="0" smtClean="0"/>
              <a:t> </a:t>
            </a:r>
            <a:r>
              <a:rPr lang="en-US" sz="4400" dirty="0" err="1" smtClean="0"/>
              <a:t>লিপিবদ্ধ</a:t>
            </a:r>
            <a:r>
              <a:rPr lang="en-US" sz="4400" dirty="0" smtClean="0"/>
              <a:t> </a:t>
            </a:r>
            <a:r>
              <a:rPr lang="en-US" sz="4400" dirty="0" err="1" smtClean="0"/>
              <a:t>কর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82" y="166255"/>
            <a:ext cx="4253345" cy="190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0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8089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714" b="1" dirty="0" err="1"/>
              <a:t>সহায়ক</a:t>
            </a:r>
            <a:r>
              <a:rPr lang="en-US" sz="4714" b="1" dirty="0"/>
              <a:t> </a:t>
            </a:r>
            <a:r>
              <a:rPr lang="en-US" sz="4714" b="1" dirty="0" err="1"/>
              <a:t>গ্রন্থাবলী</a:t>
            </a:r>
            <a:endParaRPr lang="en-US" sz="4714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80890"/>
            <a:ext cx="9144000" cy="557711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893" dirty="0"/>
              <a:t>১. </a:t>
            </a:r>
            <a:r>
              <a:rPr lang="en-US" sz="2893" dirty="0" err="1"/>
              <a:t>আনোয়ার</a:t>
            </a:r>
            <a:r>
              <a:rPr lang="en-US" sz="2893" dirty="0"/>
              <a:t> </a:t>
            </a:r>
            <a:r>
              <a:rPr lang="en-US" sz="2893" dirty="0" err="1"/>
              <a:t>উল্লাহ</a:t>
            </a:r>
            <a:r>
              <a:rPr lang="en-US" sz="2893" dirty="0"/>
              <a:t> </a:t>
            </a:r>
            <a:r>
              <a:rPr lang="en-US" sz="2893" dirty="0" err="1"/>
              <a:t>চৌধুরী</a:t>
            </a:r>
            <a:r>
              <a:rPr lang="en-US" sz="2893" dirty="0"/>
              <a:t> ও </a:t>
            </a:r>
            <a:r>
              <a:rPr lang="en-US" sz="2893" dirty="0" err="1"/>
              <a:t>অন্যান্য</a:t>
            </a:r>
            <a:r>
              <a:rPr lang="en-US" sz="2893" dirty="0"/>
              <a:t>, </a:t>
            </a:r>
            <a:r>
              <a:rPr lang="en-US" sz="2893" dirty="0" err="1"/>
              <a:t>সমাজবিজ্ঞান</a:t>
            </a:r>
            <a:r>
              <a:rPr lang="en-US" sz="2893" dirty="0"/>
              <a:t> </a:t>
            </a:r>
            <a:r>
              <a:rPr lang="en-US" sz="2893" dirty="0" err="1"/>
              <a:t>শব্দকোষ</a:t>
            </a:r>
            <a:r>
              <a:rPr lang="en-US" sz="2893" dirty="0"/>
              <a:t>, </a:t>
            </a:r>
            <a:r>
              <a:rPr lang="en-US" sz="2893" dirty="0" err="1"/>
              <a:t>ঢাকাঃ</a:t>
            </a:r>
            <a:r>
              <a:rPr lang="en-US" sz="2893" dirty="0"/>
              <a:t>  </a:t>
            </a:r>
            <a:r>
              <a:rPr lang="en-US" sz="2893" dirty="0" err="1"/>
              <a:t>অনন্যা</a:t>
            </a:r>
            <a:r>
              <a:rPr lang="en-US" sz="2893" dirty="0"/>
              <a:t> ২০০১</a:t>
            </a:r>
          </a:p>
          <a:p>
            <a:pPr marL="0" indent="0">
              <a:buNone/>
            </a:pPr>
            <a:r>
              <a:rPr lang="en-US" sz="2893" dirty="0"/>
              <a:t>  ২. এ </a:t>
            </a:r>
            <a:r>
              <a:rPr lang="en-US" sz="2893" dirty="0" err="1"/>
              <a:t>কে</a:t>
            </a:r>
            <a:r>
              <a:rPr lang="en-US" sz="2893" dirty="0"/>
              <a:t> </a:t>
            </a:r>
            <a:r>
              <a:rPr lang="en-US" sz="2893" dirty="0" err="1"/>
              <a:t>নাজমুল</a:t>
            </a:r>
            <a:r>
              <a:rPr lang="en-US" sz="2893" dirty="0"/>
              <a:t> </a:t>
            </a:r>
            <a:r>
              <a:rPr lang="en-US" sz="2893" dirty="0" err="1"/>
              <a:t>করিম</a:t>
            </a:r>
            <a:r>
              <a:rPr lang="en-US" sz="2893" dirty="0"/>
              <a:t>, </a:t>
            </a:r>
            <a:r>
              <a:rPr lang="en-US" sz="2893" dirty="0" err="1"/>
              <a:t>সমাজবিজ্ঞান</a:t>
            </a:r>
            <a:r>
              <a:rPr lang="en-US" sz="2893" dirty="0"/>
              <a:t> </a:t>
            </a:r>
            <a:r>
              <a:rPr lang="en-US" sz="2893" dirty="0" err="1"/>
              <a:t>সমীক্ষণ</a:t>
            </a:r>
            <a:r>
              <a:rPr lang="en-US" sz="2893" dirty="0"/>
              <a:t>, </a:t>
            </a:r>
            <a:r>
              <a:rPr lang="en-US" sz="2893" dirty="0" err="1"/>
              <a:t>ঢাকাঃ</a:t>
            </a:r>
            <a:r>
              <a:rPr lang="en-US" sz="2893" dirty="0"/>
              <a:t> </a:t>
            </a:r>
            <a:r>
              <a:rPr lang="en-US" sz="2893" dirty="0" err="1"/>
              <a:t>নওরোজ</a:t>
            </a:r>
            <a:r>
              <a:rPr lang="en-US" sz="2893" dirty="0"/>
              <a:t> কিতাবিস্তান,১৯৮৯</a:t>
            </a:r>
          </a:p>
          <a:p>
            <a:pPr marL="0" indent="0">
              <a:buNone/>
            </a:pPr>
            <a:r>
              <a:rPr lang="en-US" sz="2893" dirty="0"/>
              <a:t>  ৩. </a:t>
            </a:r>
            <a:r>
              <a:rPr lang="en-US" sz="2893" dirty="0" err="1"/>
              <a:t>সৈয়দ</a:t>
            </a:r>
            <a:r>
              <a:rPr lang="en-US" sz="2893" dirty="0"/>
              <a:t> </a:t>
            </a:r>
            <a:r>
              <a:rPr lang="en-US" sz="2893" dirty="0" err="1"/>
              <a:t>আলী</a:t>
            </a:r>
            <a:r>
              <a:rPr lang="en-US" sz="2893" dirty="0"/>
              <a:t> </a:t>
            </a:r>
            <a:r>
              <a:rPr lang="en-US" sz="2893" dirty="0" err="1"/>
              <a:t>নকী</a:t>
            </a:r>
            <a:r>
              <a:rPr lang="en-US" sz="2893" dirty="0"/>
              <a:t> ও </a:t>
            </a:r>
            <a:r>
              <a:rPr lang="en-US" sz="2893" dirty="0" err="1"/>
              <a:t>অন্যান্য</a:t>
            </a:r>
            <a:r>
              <a:rPr lang="en-US" sz="2893" dirty="0"/>
              <a:t>, </a:t>
            </a:r>
            <a:r>
              <a:rPr lang="en-US" sz="2893" dirty="0" err="1"/>
              <a:t>নৃবিজ্ঞান</a:t>
            </a:r>
            <a:r>
              <a:rPr lang="en-US" sz="2893" dirty="0"/>
              <a:t>, </a:t>
            </a:r>
            <a:r>
              <a:rPr lang="en-US" sz="2893" dirty="0" err="1"/>
              <a:t>ঢাকাঃ</a:t>
            </a:r>
            <a:r>
              <a:rPr lang="en-US" sz="2893" dirty="0"/>
              <a:t> </a:t>
            </a:r>
            <a:r>
              <a:rPr lang="en-US" sz="2893" dirty="0" err="1"/>
              <a:t>বাংলা</a:t>
            </a:r>
            <a:r>
              <a:rPr lang="en-US" sz="2893" dirty="0"/>
              <a:t> </a:t>
            </a:r>
            <a:r>
              <a:rPr lang="en-US" sz="2893" dirty="0" err="1"/>
              <a:t>একাডেমী</a:t>
            </a:r>
            <a:endParaRPr lang="en-US" sz="2893" dirty="0"/>
          </a:p>
          <a:p>
            <a:pPr marL="0" indent="0">
              <a:buNone/>
            </a:pPr>
            <a:r>
              <a:rPr lang="en-US" sz="2893" dirty="0"/>
              <a:t>  ৪. </a:t>
            </a:r>
            <a:r>
              <a:rPr lang="en-US" sz="2893" dirty="0" err="1"/>
              <a:t>মুহাম্মদ</a:t>
            </a:r>
            <a:r>
              <a:rPr lang="en-US" sz="2893" dirty="0"/>
              <a:t> </a:t>
            </a:r>
            <a:r>
              <a:rPr lang="en-US" sz="2893" dirty="0" err="1"/>
              <a:t>হাবিবুর</a:t>
            </a:r>
            <a:r>
              <a:rPr lang="en-US" sz="2893" dirty="0"/>
              <a:t> </a:t>
            </a:r>
            <a:r>
              <a:rPr lang="en-US" sz="2893" dirty="0" err="1"/>
              <a:t>রহমান</a:t>
            </a:r>
            <a:r>
              <a:rPr lang="en-US" sz="2893" dirty="0"/>
              <a:t>, </a:t>
            </a:r>
            <a:r>
              <a:rPr lang="en-US" sz="2893" dirty="0" err="1"/>
              <a:t>সমাজবিজ্ঞান</a:t>
            </a:r>
            <a:r>
              <a:rPr lang="en-US" sz="2893" dirty="0"/>
              <a:t> </a:t>
            </a:r>
            <a:r>
              <a:rPr lang="en-US" sz="2893" dirty="0" err="1"/>
              <a:t>পরিচিতি</a:t>
            </a:r>
            <a:r>
              <a:rPr lang="en-US" sz="2893" dirty="0"/>
              <a:t>, </a:t>
            </a:r>
            <a:r>
              <a:rPr lang="en-US" sz="2893" dirty="0" err="1"/>
              <a:t>ঢাকাঃ</a:t>
            </a:r>
            <a:r>
              <a:rPr lang="en-US" sz="2893" dirty="0"/>
              <a:t> </a:t>
            </a:r>
            <a:r>
              <a:rPr lang="en-US" sz="2893" dirty="0" err="1"/>
              <a:t>হাসান</a:t>
            </a:r>
            <a:r>
              <a:rPr lang="en-US" sz="2893" dirty="0"/>
              <a:t> </a:t>
            </a:r>
            <a:r>
              <a:rPr lang="en-US" sz="2893" dirty="0" err="1"/>
              <a:t>বুক</a:t>
            </a:r>
            <a:r>
              <a:rPr lang="en-US" sz="2893" dirty="0"/>
              <a:t> হাউজ,২০০১</a:t>
            </a:r>
          </a:p>
          <a:p>
            <a:pPr marL="0" indent="0">
              <a:buNone/>
            </a:pPr>
            <a:r>
              <a:rPr lang="en-US" sz="2893" dirty="0"/>
              <a:t>  ৫. ড. </a:t>
            </a:r>
            <a:r>
              <a:rPr lang="en-US" sz="2893" dirty="0" err="1"/>
              <a:t>সেলিনা</a:t>
            </a:r>
            <a:r>
              <a:rPr lang="en-US" sz="2893" dirty="0"/>
              <a:t> </a:t>
            </a:r>
            <a:r>
              <a:rPr lang="en-US" sz="2893" dirty="0" err="1"/>
              <a:t>আহমেদ</a:t>
            </a:r>
            <a:r>
              <a:rPr lang="en-US" sz="2893" dirty="0"/>
              <a:t> ও ড. খ ম </a:t>
            </a:r>
            <a:r>
              <a:rPr lang="en-US" sz="2893" dirty="0" err="1"/>
              <a:t>রেজাউল</a:t>
            </a:r>
            <a:r>
              <a:rPr lang="en-US" sz="2893" dirty="0"/>
              <a:t> </a:t>
            </a:r>
            <a:r>
              <a:rPr lang="en-US" sz="2893" dirty="0" err="1"/>
              <a:t>করিম</a:t>
            </a:r>
            <a:r>
              <a:rPr lang="en-US" sz="2893" dirty="0"/>
              <a:t>, </a:t>
            </a:r>
            <a:r>
              <a:rPr lang="en-US" sz="2893" dirty="0" err="1"/>
              <a:t>সমাজবিজ্ঞান</a:t>
            </a:r>
            <a:r>
              <a:rPr lang="en-US" sz="2893" dirty="0"/>
              <a:t>, </a:t>
            </a:r>
            <a:r>
              <a:rPr lang="en-US" sz="2893" dirty="0" err="1"/>
              <a:t>ঢাকাঃ</a:t>
            </a:r>
            <a:r>
              <a:rPr lang="en-US" sz="2893" dirty="0"/>
              <a:t> </a:t>
            </a:r>
            <a:r>
              <a:rPr lang="en-US" sz="2893" dirty="0" err="1"/>
              <a:t>অক্ষর</a:t>
            </a:r>
            <a:r>
              <a:rPr lang="en-US" sz="2893" dirty="0"/>
              <a:t>- পত্র,২০১৪</a:t>
            </a:r>
          </a:p>
          <a:p>
            <a:pPr marL="0" indent="0">
              <a:buNone/>
            </a:pPr>
            <a:r>
              <a:rPr lang="en-US" sz="2893" dirty="0"/>
              <a:t>  ৬. ড. </a:t>
            </a:r>
            <a:r>
              <a:rPr lang="en-US" sz="2893" dirty="0" err="1"/>
              <a:t>নেহাল</a:t>
            </a:r>
            <a:r>
              <a:rPr lang="en-US" sz="2893" dirty="0"/>
              <a:t> </a:t>
            </a:r>
            <a:r>
              <a:rPr lang="en-US" sz="2893" dirty="0" err="1"/>
              <a:t>করিম</a:t>
            </a:r>
            <a:r>
              <a:rPr lang="en-US" sz="2893" dirty="0"/>
              <a:t> ও </a:t>
            </a:r>
            <a:r>
              <a:rPr lang="en-US" sz="2893" dirty="0" err="1"/>
              <a:t>অন্যান্য</a:t>
            </a:r>
            <a:r>
              <a:rPr lang="en-US" sz="2893" dirty="0"/>
              <a:t>, বাংলাদেশের </a:t>
            </a:r>
            <a:r>
              <a:rPr lang="en-US" sz="2893" dirty="0" err="1"/>
              <a:t>সমাজবিজ্ঞান,ঢাকাঃ</a:t>
            </a:r>
            <a:r>
              <a:rPr lang="en-US" sz="2893" dirty="0"/>
              <a:t> </a:t>
            </a:r>
            <a:r>
              <a:rPr lang="en-US" sz="2893" dirty="0" err="1"/>
              <a:t>মেট্রোপলিস্</a:t>
            </a:r>
            <a:r>
              <a:rPr lang="en-US" sz="2893" dirty="0"/>
              <a:t>‌ </a:t>
            </a:r>
            <a:r>
              <a:rPr lang="en-US" sz="2893" dirty="0" err="1"/>
              <a:t>লাইব্রেরি</a:t>
            </a:r>
            <a:r>
              <a:rPr lang="en-US" sz="2893" dirty="0"/>
              <a:t>, ২০১৪</a:t>
            </a:r>
          </a:p>
        </p:txBody>
      </p:sp>
    </p:spTree>
    <p:extLst>
      <p:ext uri="{BB962C8B-B14F-4D97-AF65-F5344CB8AC3E}">
        <p14:creationId xmlns:p14="http://schemas.microsoft.com/office/powerpoint/2010/main" val="35254287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আগামী</a:t>
            </a:r>
            <a:r>
              <a:rPr lang="en-US" dirty="0" smtClean="0"/>
              <a:t> </a:t>
            </a:r>
            <a:r>
              <a:rPr lang="en-US" dirty="0" err="1" smtClean="0"/>
              <a:t>দিনের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000" dirty="0" err="1" smtClean="0">
                <a:solidFill>
                  <a:srgbClr val="FF0000"/>
                </a:solidFill>
              </a:rPr>
              <a:t>সভ্যতা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64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0771" y="0"/>
            <a:ext cx="7381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 হাফেজ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170" name="Picture 2" descr="ধন্যবাদ যত রকম হয় - modernitbd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2" y="1200329"/>
            <a:ext cx="9532307" cy="563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161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382" y="762000"/>
            <a:ext cx="7370618" cy="6096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err="1"/>
              <a:t>গাজী</a:t>
            </a:r>
            <a:r>
              <a:rPr lang="en-US" sz="4400" b="1" dirty="0"/>
              <a:t> </a:t>
            </a:r>
            <a:r>
              <a:rPr lang="en-US" sz="4400" b="1" dirty="0" err="1"/>
              <a:t>মো</a:t>
            </a:r>
            <a:r>
              <a:rPr lang="en-US" sz="4400" b="1" dirty="0"/>
              <a:t>: </a:t>
            </a:r>
            <a:r>
              <a:rPr lang="en-US" sz="4400" b="1" dirty="0" err="1"/>
              <a:t>এনামুল</a:t>
            </a:r>
            <a:r>
              <a:rPr lang="en-US" sz="4400" b="1" dirty="0"/>
              <a:t> </a:t>
            </a:r>
            <a:r>
              <a:rPr lang="en-US" sz="4400" b="1" dirty="0" err="1"/>
              <a:t>হক</a:t>
            </a:r>
            <a:endParaRPr lang="en-US" sz="4400" b="1" dirty="0"/>
          </a:p>
          <a:p>
            <a:r>
              <a:rPr lang="en-US" sz="4400" b="1" dirty="0" err="1"/>
              <a:t>ডাক</a:t>
            </a:r>
            <a:r>
              <a:rPr lang="en-US" sz="4400" b="1" dirty="0"/>
              <a:t> </a:t>
            </a:r>
            <a:r>
              <a:rPr lang="en-US" sz="4400" b="1" dirty="0" err="1"/>
              <a:t>নাম</a:t>
            </a:r>
            <a:r>
              <a:rPr lang="en-US" sz="4400" b="1" dirty="0"/>
              <a:t> : </a:t>
            </a:r>
            <a:r>
              <a:rPr lang="en-US" sz="4400" b="1" dirty="0" err="1"/>
              <a:t>ফারুক</a:t>
            </a:r>
            <a:endParaRPr lang="en-US" sz="4400" b="1" dirty="0"/>
          </a:p>
          <a:p>
            <a:r>
              <a:rPr lang="en-US" sz="4400" b="1" dirty="0" err="1"/>
              <a:t>প্রভাষক</a:t>
            </a:r>
            <a:r>
              <a:rPr lang="en-US" sz="4400" b="1" dirty="0"/>
              <a:t> </a:t>
            </a:r>
          </a:p>
          <a:p>
            <a:r>
              <a:rPr lang="en-US" sz="4400" b="1" dirty="0" err="1"/>
              <a:t>সমাজবিজ্ঞান</a:t>
            </a:r>
            <a:r>
              <a:rPr lang="en-US" sz="4400" b="1" dirty="0"/>
              <a:t> </a:t>
            </a:r>
            <a:r>
              <a:rPr lang="en-US" sz="4400" b="1" dirty="0" err="1"/>
              <a:t>বিভাগ</a:t>
            </a:r>
            <a:endParaRPr lang="en-US" sz="4400" b="1" dirty="0"/>
          </a:p>
          <a:p>
            <a:r>
              <a:rPr lang="en-US" sz="4000" b="1" dirty="0" err="1"/>
              <a:t>সরকারি</a:t>
            </a:r>
            <a:r>
              <a:rPr lang="en-US" sz="4000" b="1" dirty="0"/>
              <a:t> </a:t>
            </a:r>
            <a:r>
              <a:rPr lang="en-US" sz="4000" b="1" dirty="0" err="1"/>
              <a:t>ফুলতলা</a:t>
            </a:r>
            <a:r>
              <a:rPr lang="en-US" sz="4000" b="1" dirty="0"/>
              <a:t> </a:t>
            </a:r>
            <a:r>
              <a:rPr lang="en-US" sz="4000" b="1" dirty="0" err="1"/>
              <a:t>মহিলা</a:t>
            </a:r>
            <a:r>
              <a:rPr lang="en-US" sz="4000" b="1" dirty="0"/>
              <a:t> </a:t>
            </a:r>
            <a:r>
              <a:rPr lang="en-US" sz="4000" b="1" dirty="0" err="1"/>
              <a:t>কলেজ</a:t>
            </a:r>
            <a:r>
              <a:rPr lang="en-US" sz="4000" b="1" dirty="0"/>
              <a:t> </a:t>
            </a:r>
            <a:endParaRPr lang="en-US" sz="4000" b="1" dirty="0" smtClean="0"/>
          </a:p>
          <a:p>
            <a:r>
              <a:rPr lang="en-US" sz="3200" b="1" dirty="0" err="1" smtClean="0"/>
              <a:t>ফুলতলা</a:t>
            </a:r>
            <a:r>
              <a:rPr lang="en-US" sz="3200" b="1" dirty="0"/>
              <a:t>, </a:t>
            </a:r>
            <a:r>
              <a:rPr lang="en-US" sz="3200" b="1" dirty="0" err="1"/>
              <a:t>খুলনা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162"/>
            <a:ext cx="4648200" cy="60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87320"/>
      </p:ext>
    </p:extLst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পূর্বদিনের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পর্যালোচনা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25624"/>
            <a:ext cx="10515599" cy="50323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7200" dirty="0" err="1" smtClean="0">
                <a:solidFill>
                  <a:srgbClr val="FF0000"/>
                </a:solidFill>
              </a:rPr>
              <a:t>জ্ঞাতি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সম্পর্ক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7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27448">
            <a:off x="-428558" y="-5119241"/>
            <a:ext cx="13071036" cy="65144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34679">
            <a:off x="10117293" y="1014165"/>
            <a:ext cx="2113947" cy="1306803"/>
          </a:xfrm>
          <a:prstGeom prst="rect">
            <a:avLst/>
          </a:prstGeom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61B9AD54-5760-4A12-B051-02F55BFA9C15}"/>
              </a:ext>
            </a:extLst>
          </p:cNvPr>
          <p:cNvSpPr txBox="1">
            <a:spLocks/>
          </p:cNvSpPr>
          <p:nvPr/>
        </p:nvSpPr>
        <p:spPr>
          <a:xfrm>
            <a:off x="344557" y="1756329"/>
            <a:ext cx="11847443" cy="4873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Font typeface="Arial" pitchFamily="34" charset="0"/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A8A31CE-FA13-486C-88C2-E7E7A6105880}"/>
              </a:ext>
            </a:extLst>
          </p:cNvPr>
          <p:cNvSpPr txBox="1">
            <a:spLocks/>
          </p:cNvSpPr>
          <p:nvPr/>
        </p:nvSpPr>
        <p:spPr>
          <a:xfrm>
            <a:off x="-1" y="119271"/>
            <a:ext cx="12192000" cy="7760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B8E6183-9743-4D3E-A8B8-259F6D34E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4557" y="326267"/>
            <a:ext cx="2537816" cy="18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8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ঐতিহ্য, উৎসব ও আবহমান বাঙালি সংস্কৃতি - blog.bdnews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21977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2" descr="বাংলার সংস্কৃতির উৎসগুল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8747"/>
            <a:ext cx="6021977" cy="311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4" descr="Jumma Review: সংস্কৃতি ও সাংস্কৃতিক অধিকার - সজীব চাকম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15" y="3893127"/>
            <a:ext cx="4811486" cy="296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6" descr="মঙ্গোলিআ - অন্যান্য - 2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664" y="0"/>
            <a:ext cx="4925336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6691" y="3153972"/>
            <a:ext cx="106541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ছবিগুলে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দেখে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আজকের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ক্লাস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সম্পর্কে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ধারণা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লাভ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কর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5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673"/>
            <a:ext cx="12192000" cy="130232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ভিডিওটি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দেখ</a:t>
            </a:r>
            <a:r>
              <a:rPr lang="en-US" b="1" dirty="0" smtClean="0">
                <a:solidFill>
                  <a:srgbClr val="FF0000"/>
                </a:solidFill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</a:rPr>
              <a:t>চিন্তা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কর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কি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হতে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পারে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আজকের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আলোচনা</a:t>
            </a:r>
            <a:r>
              <a:rPr lang="en-US" b="1" dirty="0" smtClean="0">
                <a:solidFill>
                  <a:srgbClr val="FF0000"/>
                </a:solidFill>
              </a:rPr>
              <a:t> !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1270"/>
              </p:ext>
            </p:extLst>
          </p:nvPr>
        </p:nvGraphicFramePr>
        <p:xfrm>
          <a:off x="2085109" y="2514600"/>
          <a:ext cx="7668491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2500200" imgH="437760" progId="Package">
                  <p:embed/>
                </p:oleObj>
              </mc:Choice>
              <mc:Fallback>
                <p:oleObj name="Packager Shell Object" showAsIcon="1" r:id="rId3" imgW="2500200" imgH="437760" progId="Package">
                  <p:embed/>
                  <p:pic>
                    <p:nvPicPr>
                      <p:cNvPr id="4" name="Content Placeholder 3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109" y="2514600"/>
                        <a:ext cx="7668491" cy="3505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74" y="1468581"/>
            <a:ext cx="3789180" cy="2521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16057"/>
          <a:stretch/>
        </p:blipFill>
        <p:spPr>
          <a:xfrm>
            <a:off x="9202904" y="1095809"/>
            <a:ext cx="2989096" cy="26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307"/>
            <a:ext cx="121920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আলোচনা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2870"/>
            <a:ext cx="12192000" cy="537512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600" b="1" dirty="0" err="1" smtClean="0">
                <a:solidFill>
                  <a:srgbClr val="FF0000"/>
                </a:solidFill>
              </a:rPr>
              <a:t>সংস্কৃতি</a:t>
            </a:r>
            <a:r>
              <a:rPr lang="en-US" sz="16600" b="1" dirty="0" smtClean="0">
                <a:solidFill>
                  <a:srgbClr val="FF0000"/>
                </a:solidFill>
              </a:rPr>
              <a:t> / Culture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2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5334000" cy="114300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en-US" sz="7200" dirty="0" err="1">
                <a:latin typeface="Shonar Bangla" pitchFamily="34" charset="0"/>
                <a:cs typeface="Shonar Bangla" pitchFamily="34" charset="0"/>
              </a:rPr>
              <a:t>শিখনফল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None/>
            </a:pPr>
            <a:endParaRPr lang="en-US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পাঠে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-</a:t>
            </a:r>
          </a:p>
          <a:p>
            <a:pPr>
              <a:buNone/>
            </a:pPr>
            <a:endParaRPr lang="en-US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১।সংস্কৃতি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জানতে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বৈশিষ্ট্য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বর্ণনা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endParaRPr lang="en-US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প্রকারভেদ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বিশ্লেষণ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endParaRPr lang="en-US" dirty="0" smtClean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1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/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ধারণা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মানুষ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জন্মের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পূর্ব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মৃত্যুর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পর্যন্ত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নিজস্ব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বন্ধনে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আবদ্ধ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থাকে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শাব্দিক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অর্থে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‘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’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ইংরেজী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‘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Culture’,একে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বাংলায়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‘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কৃষ্টি’ও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বলা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হয়ে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থাকে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কৃষ্টি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কর্ষণ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চাষ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ইংরেজি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সাহিত্যে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Culture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শব্দটি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ফ্রান্সিস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বেকন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ঊনিশ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শতকে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ব্যবহার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করেন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এটি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ক্ষুদ্র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বৃহ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ৎ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দুটি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অর্থে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ব্যবহৃত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ক্ষুদ্রতর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অর্থে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আমরা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বুঝি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মার্জিত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রুচি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অভ্যাসজাত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উৎকর্ষ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নৃবিজ্ঞানীগণ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সংস্কৃতিকে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ব্যাপক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অর্থে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ব্যবহার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করেন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তাদের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মতে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জীবনের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সকল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দিকগুলোই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অন্তর্ভূক্ত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629</Words>
  <Application>Microsoft Office PowerPoint</Application>
  <PresentationFormat>Widescreen</PresentationFormat>
  <Paragraphs>72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Shonar Bangla</vt:lpstr>
      <vt:lpstr>Vrinda</vt:lpstr>
      <vt:lpstr>Office Theme</vt:lpstr>
      <vt:lpstr>Packager Shell Object</vt:lpstr>
      <vt:lpstr>সমাজবিজ্ঞান বিভাগ  সরকারি ফুলতলা মহিলা কলেজ</vt:lpstr>
      <vt:lpstr>শিক্ষক পরিচিতি</vt:lpstr>
      <vt:lpstr>পূর্বদিনের পাঠ পর্যালোচনা</vt:lpstr>
      <vt:lpstr>PowerPoint Presentation</vt:lpstr>
      <vt:lpstr>PowerPoint Presentation</vt:lpstr>
      <vt:lpstr>ভিডিওটি দেখ ও চিন্তা কর কি হতে পারে আজকের আলোচনা !</vt:lpstr>
      <vt:lpstr>আজকের আলোচনা</vt:lpstr>
      <vt:lpstr>শিখনফল</vt:lpstr>
      <vt:lpstr>সংস্কৃতির ধারণা</vt:lpstr>
      <vt:lpstr>সংস্কৃতির সংজ্ঞা</vt:lpstr>
      <vt:lpstr>PowerPoint Presentation</vt:lpstr>
      <vt:lpstr> </vt:lpstr>
      <vt:lpstr>PowerPoint Presentation</vt:lpstr>
      <vt:lpstr>PowerPoint Presentation</vt:lpstr>
      <vt:lpstr>দলীয় কাজ</vt:lpstr>
      <vt:lpstr>সহায়ক গ্রন্থাবলী</vt:lpstr>
      <vt:lpstr>আগামী দিনের পাঠ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G.M.A Aziz</dc:creator>
  <cp:lastModifiedBy>Dr. G.M.A Aziz</cp:lastModifiedBy>
  <cp:revision>17</cp:revision>
  <dcterms:created xsi:type="dcterms:W3CDTF">2022-06-13T14:42:16Z</dcterms:created>
  <dcterms:modified xsi:type="dcterms:W3CDTF">2022-06-23T16:58:51Z</dcterms:modified>
</cp:coreProperties>
</file>