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44" autoAdjust="0"/>
  </p:normalViewPr>
  <p:slideViewPr>
    <p:cSldViewPr snapToGrid="0">
      <p:cViewPr varScale="1">
        <p:scale>
          <a:sx n="63" d="100"/>
          <a:sy n="63" d="100"/>
        </p:scale>
        <p:origin x="9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9E5F5-2F77-4B4B-8E45-4E7A4E04AF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EDCB8F-6320-44AF-B835-9585159670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39E2F-A454-4626-A935-EBE0BEAB2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0ABB-4D05-42F6-9DF1-941C99767FA3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FF9B3-6E23-44ED-BB64-F29CB47CE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7CF42-A3B7-4FD5-AEC0-08DB403FB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4A52-AC37-4C6F-8ED4-985129011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840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9AC5F-21F6-4EB8-8583-DC67B607B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619F4A-5F66-404A-AA76-BABA1C380F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6E9026-089E-4CE4-A06F-16C57B7E0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0ABB-4D05-42F6-9DF1-941C99767FA3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8EDB4-C4CB-4824-A618-B0D55DBEB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452C2-60DD-4B3A-9D76-85F50EADB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4A52-AC37-4C6F-8ED4-985129011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08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8C4BF9-A2CF-4A06-9F9D-8627A79782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1D76AA-BCA9-4E03-A345-63F4B0AD1C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E61428-B618-4E30-BA7C-A444F9575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0ABB-4D05-42F6-9DF1-941C99767FA3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71CD8-5A24-4D02-8755-ABB6C32CF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BC0CC-4B59-4EB8-9505-40A24B90D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4A52-AC37-4C6F-8ED4-985129011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888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2ED03-70B3-4CAD-AF72-844376EE4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15047-7869-4141-A36C-CA6FDDB1B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8EEA8-ABEB-471C-B0F9-54E7253B1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0ABB-4D05-42F6-9DF1-941C99767FA3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1D3D8-748C-4F6B-AB13-F1FABC83D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243E1-DF8D-46F5-BC7C-E0E9BE7E7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4A52-AC37-4C6F-8ED4-985129011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13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BEE23-3538-42AE-8AA4-C5DFB79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E12E14-F87A-47B5-91A1-AB22260F1A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3FFBFF-993F-4AE2-A89C-686D12925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0ABB-4D05-42F6-9DF1-941C99767FA3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C2393-707D-4D5B-B6D2-F980FC759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D1EFD-005A-4E3E-AF87-A376652DE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4A52-AC37-4C6F-8ED4-985129011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98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600E2-9E7B-46A7-893D-B0F450900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2BFB3-E5D7-411A-ABCE-14891C719B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826F15-F2F2-4B44-A095-E7CB21F518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E09DFF-8FE1-4F37-A3AE-393ADF434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0ABB-4D05-42F6-9DF1-941C99767FA3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A448F0-EA94-4C32-B6BE-5E53825EC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0366B5-39B9-494D-8B74-5F24ED149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4A52-AC37-4C6F-8ED4-985129011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40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E41FC-CCD3-4F41-92DE-F9C3C5E5E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F4D913-04A2-4168-A4B2-B44366E0E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BAF46B-58F5-4A4D-96E7-603A94DC8C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9ED06A-3E33-4FA5-82ED-1452DC093A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20B5D3-D289-4B73-BFCE-D5DA4E5966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A76A66-9DDA-4C10-9D43-F1A36ED2B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0ABB-4D05-42F6-9DF1-941C99767FA3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3DDB66-F0D2-4E8A-B600-4DED3F7F3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9D79BD-429F-4368-BCE0-7B5610CB0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4A52-AC37-4C6F-8ED4-985129011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814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09C11-2E94-49C7-9277-B4E7EA866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744819-A83D-4993-A58B-2BE060D63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0ABB-4D05-42F6-9DF1-941C99767FA3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839F28-7252-4DDD-A3EC-DE0FEEDB1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148C06-64F0-45DA-9319-772B579E9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4A52-AC37-4C6F-8ED4-985129011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87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78E68B-05A5-4B25-B7F2-4B13FB439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0ABB-4D05-42F6-9DF1-941C99767FA3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499E80-5569-46E1-81C2-74DFB092C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63C9D8-7B15-4093-9820-497ED74A1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4A52-AC37-4C6F-8ED4-985129011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96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F8C8B-BC0B-4DFD-B524-FEC65ABF0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4515E-C623-4FFD-9C98-51708C446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2F8D17-CFC6-40A0-8CEC-CFD06343A1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AF000-FD3C-401E-A83F-A478FE802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0ABB-4D05-42F6-9DF1-941C99767FA3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F2CA1F-0EAA-40D3-9DC6-0EBD7A8FB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099D47-2475-4A31-8FCE-C1A819FCF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4A52-AC37-4C6F-8ED4-985129011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483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01FBC-1A7B-4084-BF06-4BCD25F0F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5919A0-65D1-4431-8D07-3B653A0426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C63A68-E09E-4114-83E6-E64925187F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10689E-03BA-4765-ABBC-53CD71DF9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0ABB-4D05-42F6-9DF1-941C99767FA3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44B263-2E98-4F51-B369-67B53DC80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D81CAC-CF49-4274-8484-C88492540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4A52-AC37-4C6F-8ED4-985129011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76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B8469F-D4B6-4A86-9514-E2CFF2667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A5F454-0E2E-4CA4-AD24-39096847D7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763F8-7C87-4F7F-81B2-C3BD6C5544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40ABB-4D05-42F6-9DF1-941C99767FA3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045E4-EC76-4D8A-B536-C87FA919B4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7A73D-876B-4160-A510-C935AFD6BA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34A52-AC37-4C6F-8ED4-985129011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673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1C997-2988-4ABA-8C41-3FA4AB4336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4209" y="612819"/>
            <a:ext cx="5331657" cy="1494228"/>
          </a:xfrm>
        </p:spPr>
        <p:txBody>
          <a:bodyPr>
            <a:normAutofit/>
          </a:bodyPr>
          <a:lstStyle/>
          <a:p>
            <a:r>
              <a:rPr lang="en-US" sz="9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5E9FEA-CA44-44A4-9085-C083BC6D3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252" y="2107047"/>
            <a:ext cx="6283570" cy="406284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0546861-026E-14C0-1268-E3840E3421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252" y="2107047"/>
            <a:ext cx="6445348" cy="416744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0839051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558B6-EBF5-4EF6-9AD0-8FA2A39B5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3104"/>
          </a:xfrm>
        </p:spPr>
        <p:txBody>
          <a:bodyPr/>
          <a:lstStyle/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উল্লেখযোগ্য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সাইবার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অপরাধঃ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2234A7A-D35C-45E5-8B23-A0D81477369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43" y="1536927"/>
            <a:ext cx="3916136" cy="2028825"/>
          </a:xfr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408C203-61C3-461E-B255-218A88712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543" y="3854450"/>
            <a:ext cx="3814536" cy="2076450"/>
          </a:xfrm>
          <a:prstGeom prst="rect">
            <a:avLst/>
          </a:prstGeo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5A24EB28-9599-4A8C-9462-4354E78A6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97714" y="1536927"/>
            <a:ext cx="6056086" cy="4640036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২০১২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৩০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সেপ্টেম্বর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রাতে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চট্টগ্রামের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রামুতে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অসংখ্য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বৌদ্ধবিহার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পুড়িয়ে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হয়েছিল।এটা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ধর্ম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বিদ্বেষী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সাইবার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অপরাধ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২০১৩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১৫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এপ্রিল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মার্কিন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যুক্তরাষ্ট্রের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বস্টন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শহরে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ম্যারাথন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দৌড়ের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উপস্থিত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দর্শকদের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মাঝে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বোমা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বিস্ফোরণ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২০১১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৯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জুন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নিউইয়র্ক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টাইমসের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প্রকাশিত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সংবাদ,সিটি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গ্রাহকের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কার্ড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নম্বর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গোপন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প্রকাশিত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গেছে।যে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কারনে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অসংখ্য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মানুষগুলোর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টাকা-পয়সার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নিরাপত্তা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হুমকির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মূখে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326403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3F8CF-7899-4D8A-BC8C-5E2D9BC5A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বর্তমানে</a:t>
            </a:r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প্রচলিত</a:t>
            </a:r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সাইবার</a:t>
            </a:r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অপরাধের</a:t>
            </a:r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ধরনঃ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6B6F0-D4EF-4644-9AFC-3B4854CFDC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686143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স্প্যামঃ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স্প্যাম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যন্ত্র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তৈরীকরা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অপ্রয়োজনীয়,উদ্দেশ্যমূলক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কিংবা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আপত্তিকর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ই-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মেইল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যেগুলো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প্রতিমূহুর্তে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পাঠানো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আঘাত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রক্ষা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পেতে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অপচয়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প্রতারণাঃ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সাইবার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অপরাধের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প্রতারণা।ভূল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নানা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হয়,এবং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তাদেরকে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নানাভাবে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প্রতারিত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চেষ্টা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53840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A98DC80-9847-48D2-ADD8-2830ECA7CE4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57" y="464396"/>
            <a:ext cx="10450285" cy="6319599"/>
          </a:xfrm>
        </p:spPr>
      </p:pic>
      <p:sp>
        <p:nvSpPr>
          <p:cNvPr id="8" name="Star: 5 Points 7">
            <a:extLst>
              <a:ext uri="{FF2B5EF4-FFF2-40B4-BE49-F238E27FC236}">
                <a16:creationId xmlns:a16="http://schemas.microsoft.com/office/drawing/2014/main" id="{A15AC4FF-05E3-4EAE-8E8A-DB3C1A9D3F9A}"/>
              </a:ext>
            </a:extLst>
          </p:cNvPr>
          <p:cNvSpPr/>
          <p:nvPr/>
        </p:nvSpPr>
        <p:spPr>
          <a:xfrm>
            <a:off x="667658" y="653143"/>
            <a:ext cx="101599" cy="4571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tar: 4 Points 8">
            <a:extLst>
              <a:ext uri="{FF2B5EF4-FFF2-40B4-BE49-F238E27FC236}">
                <a16:creationId xmlns:a16="http://schemas.microsoft.com/office/drawing/2014/main" id="{D6278ADB-A85D-4A5A-99F3-ECF48109B5CD}"/>
              </a:ext>
            </a:extLst>
          </p:cNvPr>
          <p:cNvSpPr/>
          <p:nvPr/>
        </p:nvSpPr>
        <p:spPr>
          <a:xfrm>
            <a:off x="769257" y="653143"/>
            <a:ext cx="203201" cy="2032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tar: 4 Points 9">
            <a:extLst>
              <a:ext uri="{FF2B5EF4-FFF2-40B4-BE49-F238E27FC236}">
                <a16:creationId xmlns:a16="http://schemas.microsoft.com/office/drawing/2014/main" id="{5801B4E3-46B0-4C0F-87AD-862163C2C62A}"/>
              </a:ext>
            </a:extLst>
          </p:cNvPr>
          <p:cNvSpPr/>
          <p:nvPr/>
        </p:nvSpPr>
        <p:spPr>
          <a:xfrm>
            <a:off x="723538" y="3193143"/>
            <a:ext cx="203201" cy="157481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tar: 4 Points 10">
            <a:extLst>
              <a:ext uri="{FF2B5EF4-FFF2-40B4-BE49-F238E27FC236}">
                <a16:creationId xmlns:a16="http://schemas.microsoft.com/office/drawing/2014/main" id="{C5832900-AC8D-4041-AF06-F013355FCF91}"/>
              </a:ext>
            </a:extLst>
          </p:cNvPr>
          <p:cNvSpPr/>
          <p:nvPr/>
        </p:nvSpPr>
        <p:spPr>
          <a:xfrm>
            <a:off x="723538" y="4876800"/>
            <a:ext cx="203201" cy="275771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78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281D243-3115-4726-839D-FB32DC46A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7029" y="1122363"/>
            <a:ext cx="5979886" cy="1345066"/>
          </a:xfrm>
        </p:spPr>
        <p:txBody>
          <a:bodyPr>
            <a:normAutofit/>
          </a:bodyPr>
          <a:lstStyle/>
          <a:p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73BA4896-18CE-4F36-825B-0366BDC0BF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44800"/>
            <a:ext cx="9144000" cy="2413000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সাইবার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অপরাধ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517960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B9128-BC3B-436C-AC67-A6AA3FA67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914" y="1061811"/>
            <a:ext cx="6270172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8C27D-E10A-40A4-9758-74F4C6306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857" y="3202895"/>
            <a:ext cx="10515600" cy="22674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বর্তমানে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প্রচলিত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সাইবার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অপরাধের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272866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39010-D53A-4E9C-8C8C-0EE0FE002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1" y="1192438"/>
            <a:ext cx="62992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69781-C0EC-42E3-99EE-82F0C91CA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07873"/>
            <a:ext cx="10515600" cy="309471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সাইবার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অপরাধ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7854420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EFB76-F0B9-4CF8-B2D1-DA04D5AE1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6799" y="1990498"/>
            <a:ext cx="7750629" cy="2877003"/>
          </a:xfrm>
        </p:spPr>
        <p:txBody>
          <a:bodyPr>
            <a:normAutofit/>
          </a:bodyPr>
          <a:lstStyle/>
          <a:p>
            <a:pPr algn="ctr"/>
            <a:r>
              <a:rPr lang="en-US" sz="13800" dirty="0" err="1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5228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31E6315-A0A3-4B92-B0FC-7CB6D8850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1143" y="365125"/>
            <a:ext cx="5181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7187D4-E1CE-48F1-BB37-AAB3816EC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97287" y="1825625"/>
            <a:ext cx="6404428" cy="4351338"/>
          </a:xfrm>
        </p:spPr>
        <p:txBody>
          <a:bodyPr>
            <a:normAutofit/>
          </a:bodyPr>
          <a:lstStyle/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ফারুক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আহম্মদ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হুজরাবাড়ি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উপজেলাঃ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বারহাট্টা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জেলাঃ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নেত্রকোণা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C62A96C9-4112-4643-A352-9F00F3C7797D}"/>
              </a:ext>
            </a:extLst>
          </p:cNvPr>
          <p:cNvSpPr/>
          <p:nvPr/>
        </p:nvSpPr>
        <p:spPr>
          <a:xfrm>
            <a:off x="3701143" y="3115808"/>
            <a:ext cx="1796144" cy="13255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43B239E-4365-A1DE-8AB2-5395A0E5B6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90" y="2000250"/>
            <a:ext cx="2857500" cy="28575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08572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E3BD3-89E6-4061-B6C1-DFA212533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6400" y="365125"/>
            <a:ext cx="6574971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475E612-8813-4A13-8417-CFF5B932DE4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1" y="1773425"/>
            <a:ext cx="4876800" cy="4583832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72E2E1-FACB-47F8-81C3-D3D444A03F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690688"/>
            <a:ext cx="5138056" cy="4239532"/>
          </a:xfrm>
          <a:ln w="381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পাঠ-১৯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বিষয়ঃসাইবার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অপরাধ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সংখ্যাঃ৬০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সময়-৪০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240561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59A9A-28E7-443A-85DC-B7E882F31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914" y="365125"/>
            <a:ext cx="6473372" cy="1325563"/>
          </a:xfrm>
        </p:spPr>
        <p:txBody>
          <a:bodyPr>
            <a:normAutofit/>
          </a:bodyPr>
          <a:lstStyle/>
          <a:p>
            <a:pPr algn="ctr"/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ফলঃ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247E1-59B3-403F-96F7-7DE656C2E2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04751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------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সাইবার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অপরাধের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সঙ্গা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দূর্নীতি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নিরসনে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632370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E5F5AC-1CA3-47A3-A1A4-661B74C27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3711" y="5261316"/>
            <a:ext cx="7765366" cy="859375"/>
          </a:xfrm>
        </p:spPr>
        <p:txBody>
          <a:bodyPr>
            <a:normAutofit/>
          </a:bodyPr>
          <a:lstStyle/>
          <a:p>
            <a:pPr algn="ctr"/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88F2EA6-180B-43A6-9F4D-1F40962AA99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764" y="737310"/>
            <a:ext cx="3678823" cy="2113744"/>
          </a:xfrm>
        </p:spPr>
      </p:pic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F1EB1289-863D-493D-B785-BDA08E5F6DE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737309"/>
            <a:ext cx="4457236" cy="2303469"/>
          </a:xfr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C61100E-31B3-44A3-A242-64B71EC1DA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1306" y="3040778"/>
            <a:ext cx="3678823" cy="203081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47F0618-C65E-482B-8ED9-68E373EF41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279662"/>
            <a:ext cx="4457236" cy="1791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739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5BA62-1405-41CC-8F16-0598FAC54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0154" y="365125"/>
            <a:ext cx="8412480" cy="999441"/>
          </a:xfrm>
        </p:spPr>
        <p:txBody>
          <a:bodyPr/>
          <a:lstStyle/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আরও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দেখব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F3A3D84-F54D-44C5-A9CB-7FD8EDC43F9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966" y="1547446"/>
            <a:ext cx="3238499" cy="2247875"/>
          </a:xfr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623A6781-3D00-4D47-8E6A-96B527091E4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394" y="1364566"/>
            <a:ext cx="3143250" cy="2430755"/>
          </a:xfr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11FC393-2A39-4B9A-9FFD-19392831DE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967" y="3891756"/>
            <a:ext cx="3238500" cy="20764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526B9B6-9EFD-42FD-802E-00D4C74AAC6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8071" y="4037427"/>
            <a:ext cx="2981325" cy="2199357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A53E3F36-404A-426B-B165-F15910249E13}"/>
              </a:ext>
            </a:extLst>
          </p:cNvPr>
          <p:cNvSpPr/>
          <p:nvPr/>
        </p:nvSpPr>
        <p:spPr>
          <a:xfrm>
            <a:off x="2110154" y="6236784"/>
            <a:ext cx="8173329" cy="5157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ছবি</a:t>
            </a:r>
            <a:r>
              <a:rPr lang="en-US" sz="2400" dirty="0"/>
              <a:t> </a:t>
            </a:r>
            <a:r>
              <a:rPr lang="en-US" sz="2400" dirty="0" err="1"/>
              <a:t>গুলি</a:t>
            </a:r>
            <a:r>
              <a:rPr lang="en-US" sz="2400" dirty="0"/>
              <a:t> </a:t>
            </a:r>
            <a:r>
              <a:rPr lang="en-US" sz="2400" dirty="0" err="1"/>
              <a:t>দেখে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বুজাযায়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475857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0C01A-F3AB-45CA-AA75-58A604F0FF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9038" y="2416468"/>
            <a:ext cx="9993923" cy="2436886"/>
          </a:xfrm>
        </p:spPr>
        <p:txBody>
          <a:bodyPr>
            <a:normAutofit/>
          </a:bodyPr>
          <a:lstStyle/>
          <a:p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এগুলির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সাইবার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অপরাধের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তুলে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ধরা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529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CB4A865-E961-41FE-BFEB-3DCFA4A04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আস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সাইবার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অপরাধ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2FD19787-3F0D-4476-BC38-0F2AC333A6A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60" y="1895622"/>
            <a:ext cx="5443077" cy="3773658"/>
          </a:xfrm>
        </p:spPr>
      </p:pic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0F8893E1-3441-48FB-B2D2-BB7DA84E749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6572" y="2090950"/>
            <a:ext cx="6012640" cy="3640016"/>
          </a:xfrm>
        </p:spPr>
      </p:pic>
    </p:spTree>
    <p:extLst>
      <p:ext uri="{BB962C8B-B14F-4D97-AF65-F5344CB8AC3E}">
        <p14:creationId xmlns:p14="http://schemas.microsoft.com/office/powerpoint/2010/main" val="214387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C0351-4C64-4CC8-A9A7-B9711C603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1657" y="566057"/>
            <a:ext cx="7881258" cy="964974"/>
          </a:xfrm>
        </p:spPr>
        <p:txBody>
          <a:bodyPr>
            <a:normAutofit/>
          </a:bodyPr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সাইবার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অপরাধ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CB649-BF2E-4903-9F6B-8B0ACEA45A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10424886" cy="4212319"/>
          </a:xfrm>
        </p:spPr>
        <p:txBody>
          <a:bodyPr>
            <a:noAutofit/>
          </a:bodyPr>
          <a:lstStyle/>
          <a:p>
            <a:r>
              <a:rPr lang="en-US" sz="32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সাইবার</a:t>
            </a:r>
            <a:r>
              <a:rPr lang="en-US" sz="32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অপরাধঃ</a:t>
            </a:r>
            <a:endParaRPr lang="en-US" sz="32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সাইবার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অপরাধ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অপরাধ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হয়,তাকেই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বুঝানো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হয়।খুব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সাধারন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অর্থে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সাইবার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অপরাধ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যেকোন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অনৈতিক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কাজ,যার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টার্গেট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ই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কম্পিউটার।সাইবার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অপরাধ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অতি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ভীতিকর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চুরি,তথ্য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বিকৃতি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প্রতারনা,ব্ল্যাক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মেইল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চুরি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প্রযুক্তির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সেগুলোকে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সাধারন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ভাষায়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সাইবার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অপরাধ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বলাহয়।সাইবার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অপরাধ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মূলত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কর্মকাণ্ড,যার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নেট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ওয়ার্ক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বিশ্ব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ব্যাপি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অপরাধ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পরিচালিত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অপরাধিরা</a:t>
            </a:r>
            <a: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767378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382</Words>
  <Application>Microsoft Office PowerPoint</Application>
  <PresentationFormat>Widescreen</PresentationFormat>
  <Paragraphs>39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Wingdings</vt:lpstr>
      <vt:lpstr>Office Theme</vt:lpstr>
      <vt:lpstr>স্বাগতম</vt:lpstr>
      <vt:lpstr>পরিচিতি</vt:lpstr>
      <vt:lpstr>পাঠ পরিচিতি</vt:lpstr>
      <vt:lpstr>শিখন ফলঃ</vt:lpstr>
      <vt:lpstr>উপরের ছবি গুলো কিসের?</vt:lpstr>
      <vt:lpstr>আমরা এবার আরও কিছু ছবি দেখব।</vt:lpstr>
      <vt:lpstr>PowerPoint Presentation</vt:lpstr>
      <vt:lpstr>তাহলে আস আমাদের আজকের পাঠ সাইবার অপরাধ।</vt:lpstr>
      <vt:lpstr>সাইবার অপরাধ কি?</vt:lpstr>
      <vt:lpstr>কয়েকটি উল্লেখযোগ্য সাইবার অপরাধঃ</vt:lpstr>
      <vt:lpstr>বর্তমানে প্রচলিত কিছু সাইবার অপরাধের ধরনঃ</vt:lpstr>
      <vt:lpstr>PowerPoint Presentation</vt:lpstr>
      <vt:lpstr>জোড়ায় কাজ</vt:lpstr>
      <vt:lpstr>মূল্যায়ন</vt:lpstr>
      <vt:lpstr>বাড়ির কাজ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TUSHAR</dc:creator>
  <cp:lastModifiedBy>Huzrzbari High School</cp:lastModifiedBy>
  <cp:revision>73</cp:revision>
  <dcterms:created xsi:type="dcterms:W3CDTF">2021-06-17T11:47:39Z</dcterms:created>
  <dcterms:modified xsi:type="dcterms:W3CDTF">2022-06-24T03:04:05Z</dcterms:modified>
</cp:coreProperties>
</file>