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7" r:id="rId3"/>
    <p:sldId id="279" r:id="rId4"/>
    <p:sldId id="259" r:id="rId5"/>
    <p:sldId id="261" r:id="rId6"/>
    <p:sldId id="262" r:id="rId7"/>
    <p:sldId id="263" r:id="rId8"/>
    <p:sldId id="266" r:id="rId9"/>
    <p:sldId id="267" r:id="rId10"/>
    <p:sldId id="291" r:id="rId11"/>
    <p:sldId id="282" r:id="rId12"/>
    <p:sldId id="284" r:id="rId13"/>
    <p:sldId id="285" r:id="rId14"/>
    <p:sldId id="269" r:id="rId15"/>
    <p:sldId id="288" r:id="rId16"/>
    <p:sldId id="289" r:id="rId17"/>
    <p:sldId id="278" r:id="rId18"/>
    <p:sldId id="287" r:id="rId19"/>
    <p:sldId id="290" r:id="rId20"/>
    <p:sldId id="275" r:id="rId21"/>
    <p:sldId id="28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74D919"/>
    <a:srgbClr val="A983F5"/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84" autoAdjust="0"/>
  </p:normalViewPr>
  <p:slideViewPr>
    <p:cSldViewPr snapToGrid="0">
      <p:cViewPr>
        <p:scale>
          <a:sx n="72" d="100"/>
          <a:sy n="72" d="100"/>
        </p:scale>
        <p:origin x="6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24D74-AE1B-43A0-9E32-D5AB72E61CE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E4A5-0C9D-4B3F-ACBD-738F50864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E4A5-0C9D-4B3F-ACBD-738F50864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conveyor dir="l"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8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" t="2950" r="326" b="1278"/>
          <a:stretch/>
        </p:blipFill>
        <p:spPr>
          <a:xfrm>
            <a:off x="39754" y="1444488"/>
            <a:ext cx="12125739" cy="53472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755" y="71678"/>
            <a:ext cx="12125738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60712" y="1254175"/>
            <a:ext cx="4982817" cy="13255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r>
              <a:rPr lang="bn-BD" sz="8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156" y="168946"/>
            <a:ext cx="11807687" cy="92333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বিশ্লেষণ-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55" y="4167625"/>
            <a:ext cx="11807687" cy="249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শোন একটি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মুজিবরের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মুজিবরের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কণ্ঠস্বরের ধ্বনি-প্রতিধ্বনি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আকাশে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বাতাসে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ওঠে রণি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বাংলাদেশ,আমার বাংলাদেশ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।।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0" y="1237680"/>
            <a:ext cx="4784035" cy="2737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277" y="3403242"/>
            <a:ext cx="11873948" cy="31373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 সবুজের বুক চেরা মেঠোপথে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আবার যে যাব ফিরে,আমার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শিল্পে-কাব্যে কোথায় আছে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হায়রে এমন সোনার খনি।।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96673"/>
            <a:ext cx="6334539" cy="292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6" y="96673"/>
            <a:ext cx="5473149" cy="2927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5758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65" y="3642491"/>
            <a:ext cx="8093168" cy="2761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বিশ্বকবির ‘সোনার বাংলা’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নজরুলের ‘বাংলাদেশ’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জীবনানন্দের ‘রূপসী বাংলা’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রূপের যে তার নেই কো শেষ,বাংলাদেশ।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0489" y="133678"/>
            <a:ext cx="3751606" cy="2852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63" y="136235"/>
            <a:ext cx="3885600" cy="2850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89" y="3173104"/>
            <a:ext cx="3751605" cy="321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26" y="136236"/>
            <a:ext cx="4082500" cy="28501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148" y="3608139"/>
            <a:ext cx="11913703" cy="312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‘জয় </a:t>
            </a: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বাংলা’ বলতে মনরে আমার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এখনো কেন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ভাব,আমার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অন্ধকারে পুব আকাশে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উঠবে আবার দিনমণি।।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32109"/>
            <a:ext cx="5936974" cy="344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39343"/>
            <a:ext cx="5857460" cy="3568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539" y="86135"/>
            <a:ext cx="118606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2" y="1201411"/>
            <a:ext cx="5830957" cy="5482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223571"/>
            <a:ext cx="5923722" cy="548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88" y="139473"/>
            <a:ext cx="11688418" cy="10956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90" y="1387875"/>
            <a:ext cx="4198089" cy="1543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মুজিবর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8142" y="1387875"/>
            <a:ext cx="3932065" cy="1543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মুজিব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90" y="3074652"/>
            <a:ext cx="4198089" cy="154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8141" y="3074653"/>
            <a:ext cx="3932065" cy="154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বেজে ওঠা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46" y="1387875"/>
            <a:ext cx="3233530" cy="1540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46" y="3074652"/>
            <a:ext cx="3233530" cy="154781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5043" y="4766193"/>
            <a:ext cx="4184836" cy="1736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মেঠোপথ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46" y="4766192"/>
            <a:ext cx="3233530" cy="173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008141" y="4766192"/>
            <a:ext cx="3932065" cy="1736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সরু রাস্তা</a:t>
            </a:r>
          </a:p>
        </p:txBody>
      </p:sp>
    </p:spTree>
    <p:extLst>
      <p:ext uri="{BB962C8B-B14F-4D97-AF65-F5344CB8AC3E}">
        <p14:creationId xmlns:p14="http://schemas.microsoft.com/office/powerpoint/2010/main" val="183788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789" y="1563960"/>
            <a:ext cx="4439481" cy="22860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785" y="4301444"/>
            <a:ext cx="4439482" cy="2105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44065" y="4301443"/>
            <a:ext cx="3896136" cy="2105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44065" y="1563960"/>
            <a:ext cx="3896136" cy="22860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7" y="1563960"/>
            <a:ext cx="3114261" cy="231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7" y="4301444"/>
            <a:ext cx="3114261" cy="210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1788" y="139473"/>
            <a:ext cx="11688418" cy="10956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609" y="182310"/>
            <a:ext cx="698685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583" y="186399"/>
            <a:ext cx="388932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669" y="5887326"/>
            <a:ext cx="1164866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মুজিবরের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কণ্ঠস্বরের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দ্বারা কবি কী বোঝাতে চেয়েছেন?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664" r="1474" b="2937"/>
          <a:stretch/>
        </p:blipFill>
        <p:spPr>
          <a:xfrm>
            <a:off x="662608" y="1287950"/>
            <a:ext cx="10946295" cy="4476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407" y="5912055"/>
            <a:ext cx="11745185" cy="76944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‘জয় বাংলা’ স্লোগান দ্বারা কী বোঝানো হয়েছে?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4" b="4372"/>
          <a:stretch/>
        </p:blipFill>
        <p:spPr>
          <a:xfrm>
            <a:off x="223404" y="1305273"/>
            <a:ext cx="11733815" cy="4430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404" y="190971"/>
            <a:ext cx="739659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7830" y="360249"/>
            <a:ext cx="356939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1" y="1420188"/>
            <a:ext cx="11754677" cy="5205899"/>
          </a:xfrm>
        </p:spPr>
        <p:txBody>
          <a:bodyPr>
            <a:noAutofit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আহবানে 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মুক্তিযুদ্ধে ঝাঁপিয়ে পড়ে?</a:t>
            </a:r>
            <a:b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বাংলাদেশকে কীসের খণি বলা হয়েছে?</a:t>
            </a:r>
            <a:b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 বাতাসে কী ওঠে রণি?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বরেণ্য কবিগণ বাংলাদেশকে যে নামে অভিহিত করেছেন-</a:t>
            </a:r>
            <a:b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i.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জয় বাংলা   ii.  সোনার বাংলা     iii.  রূপসী বাংলা</a:t>
            </a:r>
            <a:b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i      (খ) i ও  ii      (গ)  ii ও iii      (ঘ) i ,ii  ও iii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661" y="163116"/>
            <a:ext cx="11754677" cy="1093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752" y="107265"/>
            <a:ext cx="1194020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18" y="3020116"/>
            <a:ext cx="609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ফখরুজ্জামান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 সম্মান (বাংলা), বিএড, এমএ (বাংলা),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মাস্টার ট্রেইনার (বাংলা): সিএ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সি কিউ,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(বাংলা),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আন্দিউড়া উম্মেতুন্নেছা উচ্চ বিদ্যালয়,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মাধবপুর, হবিগঞ্জ।</a:t>
            </a:r>
          </a:p>
          <a:p>
            <a:pPr algn="ctr"/>
            <a:endParaRPr lang="en-US" sz="3200" dirty="0" smtClean="0"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8481" y="4130995"/>
            <a:ext cx="566014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	: বাংলা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: সপ্তম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	: শোন একটি মুজিবরের থেকে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	: 0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/০9/২০২১ খ্রি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72" y="1409437"/>
            <a:ext cx="2781922" cy="2667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6215" y="1177199"/>
            <a:ext cx="2521471" cy="1929667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0" y="-8"/>
            <a:ext cx="12216064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6094230" y="2663331"/>
            <a:ext cx="132522" cy="398745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896" y="3193773"/>
            <a:ext cx="119402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পড়ে নিচের প্রশ্নগুলোর উত্তর দাও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 অত্যাচার ও হত্যার চিত্র দেখে গর্জে ওঠে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নাজিরপুরের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 পড়ুয়া যুবক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আজিজুর রহমান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বঙ্গবন্ধুর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তেজদীপ্ত ভাষণ “এবারের সংগ্রাম আমাদের মুক্তির সংগ্রাম, এবারের সংগ্রাম স্বাধীনতার সংগ্রাম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তিনি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 স্বাধীন ও শত্রুমুক্ত করার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 নেন। তাঁর একের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গেরিলা আক্রমণে অনেক পাকসেনা নিহত হয়। তাঁর মনে দৃঢ় প্রত্যয় বিজয়ের নিশান উড়িয়েই তিনি গ্রামে ফিরবেন।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471" y="126069"/>
            <a:ext cx="6443868" cy="1450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" t="14847"/>
          <a:stretch/>
        </p:blipFill>
        <p:spPr>
          <a:xfrm>
            <a:off x="6771861" y="165822"/>
            <a:ext cx="5189252" cy="3160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408" y="338797"/>
            <a:ext cx="11781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কোন দেশকে নজরুলের বাংলাদেশ বলা হয়েছে?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জীবনানন্দ দাশের ‘রূপসী বাংলা’ কথাটি বর্ণনা কর।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উদ্দীপকের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আজিজুর রহমানের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 ‘শোন একটি মুজিবরের থেকে’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কবিতার কোন দিকটি ফুটে উঠেছে? ব্যাখ্যা কর।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উদ্দীপকে ‘শোন একটি মুজিবরের থেকে’ কবিতার মূলভাবের প্রতিফলন    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ঘটেছে কি? তোমার যুক্তি উপস্থাপন কর।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458" y="5214079"/>
            <a:ext cx="11475075" cy="156966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8" y="102286"/>
            <a:ext cx="11475075" cy="50395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783" y="4719392"/>
            <a:ext cx="11794434" cy="2000548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“এবারের সংগ্রাম আমাদের মুক্তির সংগ্রাম,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সংগ্রাম।”-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32084"/>
          <a:stretch/>
        </p:blipFill>
        <p:spPr>
          <a:xfrm>
            <a:off x="772722" y="263916"/>
            <a:ext cx="6743260" cy="3953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93" y="124217"/>
            <a:ext cx="11951937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কার ছবি দেখতে পাচ্ছ?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62" y="5811396"/>
            <a:ext cx="118930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3" y="1219824"/>
            <a:ext cx="6000511" cy="4455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4" y="1206571"/>
            <a:ext cx="5885166" cy="44550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061" y="204134"/>
            <a:ext cx="11489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74" y="2129195"/>
            <a:ext cx="6787168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8572" y="4130005"/>
            <a:ext cx="5074370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237" y="1778160"/>
            <a:ext cx="4751458" cy="39714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-92765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702349" y="3454144"/>
            <a:ext cx="5075583" cy="15493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53" y="229888"/>
            <a:ext cx="1150288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53" y="1730207"/>
            <a:ext cx="11502886" cy="3970318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শিক্ষার্থীরা…</a:t>
            </a:r>
          </a:p>
          <a:p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 পরিচিতি বলতে পারবে।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উচ্চারণে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করতে পারবে।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দুর্বোধ্য শব্দগুলোর অর্থ বলতে পারবে।</a:t>
            </a:r>
          </a:p>
          <a:p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‘শোন একটি মুজিবরের থেকে’ কবিতাটির মূলভাব বিশ্লেষণ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08" y="53008"/>
            <a:ext cx="12072730" cy="676523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2" y="105182"/>
            <a:ext cx="735649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পরিচিতি-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7253" y="1161033"/>
            <a:ext cx="3068021" cy="3036174"/>
          </a:xfrm>
          <a:prstGeom prst="roundRect">
            <a:avLst>
              <a:gd name="adj" fmla="val 8594"/>
            </a:avLst>
          </a:prstGeom>
          <a:noFill/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98782" y="1749287"/>
            <a:ext cx="3728417" cy="26999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b="1" u="sng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১৯২৪খ্রিস্টাব্দ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  <a:endParaRPr lang="bn-BD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১৯৮৬খ্রিস্টাব্দ,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0371" y="5329338"/>
            <a:ext cx="4144960" cy="14179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পেশা: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5328" y="1161033"/>
            <a:ext cx="3887443" cy="36319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 গান: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 হাউসের সেই আড্ডাটা,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ঙ্গল দীপ জ্বেলে,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‘আমরা সবাই বাঙালি’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‘মাগো ভাবনা কেন’ ইত্যাদি।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51978" y="4902265"/>
            <a:ext cx="3728417" cy="18464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 </a:t>
            </a:r>
            <a:r>
              <a:rPr lang="bn-BD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মৈত্রী সম্মাননা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782" y="4902265"/>
            <a:ext cx="3621673" cy="18464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পিতা:</a:t>
            </a:r>
            <a:endParaRPr lang="en-US" sz="3600" b="1" u="sng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গিরিজাপ্রসন্ন মজুমদার</a:t>
            </a:r>
          </a:p>
          <a:p>
            <a:pPr lvl="0" algn="ctr"/>
            <a:r>
              <a:rPr lang="bn-BD" sz="32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</a:t>
            </a:r>
            <a:r>
              <a:rPr lang="bn-BD" sz="3200" b="1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নিবাস:পাবনা।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700" y="367230"/>
            <a:ext cx="63708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74" y="2073732"/>
            <a:ext cx="11754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মজুমদারের পৈতৃক নিবাস কোথায়?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মজুমদারের দু’টি সাহিত্যকর্মের নাম লিখ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 ২০১২ সালে কোন সম্মা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ননায় ভূষিত হন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কতসালে মৃত্যুবরণ করেন?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1624" y="367230"/>
            <a:ext cx="39288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:০৭</a:t>
            </a:r>
            <a:r>
              <a:rPr lang="bn-BD" sz="3200" b="1" dirty="0" smtClean="0"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3" y="157588"/>
            <a:ext cx="11781182" cy="110799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497496"/>
            <a:ext cx="6427304" cy="5128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45" y="1355817"/>
            <a:ext cx="5172797" cy="5270269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525</Words>
  <Application>Microsoft Office PowerPoint</Application>
  <PresentationFormat>Widescreen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 ও টীকা-</vt:lpstr>
      <vt:lpstr>শব্দার্থ ও টীকা-</vt:lpstr>
      <vt:lpstr>PowerPoint Presentation</vt:lpstr>
      <vt:lpstr>PowerPoint Presentation</vt:lpstr>
      <vt:lpstr>১। কার আহবানে লক্ষ লক্ষ মানুষ মুক্তিযুদ্ধে ঝাঁপিয়ে পড়ে? ২। বাংলাদেশকে কীসের খণি বলা হয়েছে? ৩। আকাশে বাতাসে কী ওঠে রণি? ৪। বরেণ্য কবিগণ বাংলাদেশকে যে নামে অভিহিত করেছেন-    i. জয় বাংলা   ii.  সোনার বাংলা     iii.  রূপসী বাংলা    নিচের কোনটি সঠিক?    (ক) i      (খ) i ও  ii      (গ)  ii ও iii      (ঘ) i ,ii  ও iii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883</cp:revision>
  <dcterms:created xsi:type="dcterms:W3CDTF">2020-10-16T09:46:54Z</dcterms:created>
  <dcterms:modified xsi:type="dcterms:W3CDTF">2022-06-20T16:06:42Z</dcterms:modified>
</cp:coreProperties>
</file>