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2"/>
  </p:notesMasterIdLst>
  <p:sldIdLst>
    <p:sldId id="337" r:id="rId2"/>
    <p:sldId id="327" r:id="rId3"/>
    <p:sldId id="329" r:id="rId4"/>
    <p:sldId id="335" r:id="rId5"/>
    <p:sldId id="336" r:id="rId6"/>
    <p:sldId id="331" r:id="rId7"/>
    <p:sldId id="272" r:id="rId8"/>
    <p:sldId id="324" r:id="rId9"/>
    <p:sldId id="334" r:id="rId10"/>
    <p:sldId id="260" r:id="rId11"/>
    <p:sldId id="333" r:id="rId12"/>
    <p:sldId id="264" r:id="rId13"/>
    <p:sldId id="269" r:id="rId14"/>
    <p:sldId id="262" r:id="rId15"/>
    <p:sldId id="332" r:id="rId16"/>
    <p:sldId id="338" r:id="rId17"/>
    <p:sldId id="263" r:id="rId18"/>
    <p:sldId id="339" r:id="rId19"/>
    <p:sldId id="318" r:id="rId20"/>
    <p:sldId id="32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53DAB-F4BA-417C-8739-FF6F0A619A7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9C72D-2264-4527-88E7-82E6236DC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C72D-2264-4527-88E7-82E6236DC5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C72D-2264-4527-88E7-82E6236DC5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19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C72D-2264-4527-88E7-82E6236DC5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4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C72D-2264-4527-88E7-82E6236DC5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9C72D-2264-4527-88E7-82E6236DC5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0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5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8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8474" y="98474"/>
            <a:ext cx="11971606" cy="662588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93430" y="200464"/>
            <a:ext cx="11781693" cy="6421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C8F8-4C6F-4F8C-846B-B1148CCE0873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0514-833C-4309-A6DA-B3350028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1" y="349624"/>
            <a:ext cx="11537577" cy="61318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15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871178" y="6199996"/>
            <a:ext cx="2743200" cy="365125"/>
          </a:xfrm>
        </p:spPr>
        <p:txBody>
          <a:bodyPr/>
          <a:lstStyle/>
          <a:p>
            <a:fld id="{7EFEB294-3512-4CAB-989B-BB5BF1D54C8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7997" y="249507"/>
            <a:ext cx="3827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2254" y="1678760"/>
            <a:ext cx="245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রানার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739746" y="3205846"/>
            <a:ext cx="30295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হারিকেন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41132" y="5050974"/>
            <a:ext cx="3488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endParaRPr lang="en-US" sz="2400" dirty="0"/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398" y="5061860"/>
            <a:ext cx="2870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দুর্বার</a:t>
            </a:r>
            <a:endParaRPr lang="en-US" sz="2400" dirty="0"/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8940" y="3287489"/>
            <a:ext cx="2105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লন্ঠন</a:t>
            </a:r>
            <a:endParaRPr lang="en-US" sz="2400" dirty="0"/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70374" y="1801588"/>
            <a:ext cx="2383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ডাক</a:t>
            </a:r>
            <a:r>
              <a:rPr lang="en-US" sz="2400" dirty="0" smtClean="0"/>
              <a:t> </a:t>
            </a:r>
            <a:r>
              <a:rPr lang="en-US" sz="2400" dirty="0" err="1" smtClean="0"/>
              <a:t>হরকরা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96" y="5061860"/>
            <a:ext cx="3223532" cy="13226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57" y="1456432"/>
            <a:ext cx="3166070" cy="1372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96" y="3204469"/>
            <a:ext cx="3223531" cy="14589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1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4029" y="718457"/>
            <a:ext cx="2661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সরব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52" y="1587787"/>
            <a:ext cx="4606019" cy="29119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1959429" y="478427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মাল্টিমিডিয়া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ক্লাসের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 </a:t>
            </a:r>
            <a:r>
              <a:rPr lang="en-US" sz="2400" dirty="0" err="1" smtClean="0"/>
              <a:t>শিক্ষার্থীদের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দিবে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395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5914" y="881743"/>
            <a:ext cx="249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জোড়ায়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32" y="1956941"/>
            <a:ext cx="3574036" cy="21736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684607" y="4620986"/>
            <a:ext cx="8436108" cy="47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রানার,লন্ঠন</a:t>
            </a:r>
            <a:r>
              <a:rPr lang="en-US" sz="2400" dirty="0" smtClean="0"/>
              <a:t>, </a:t>
            </a:r>
            <a:r>
              <a:rPr lang="en-US" sz="2400" dirty="0" err="1" smtClean="0"/>
              <a:t>দুর্বার</a:t>
            </a:r>
            <a:r>
              <a:rPr lang="en-US" sz="2400" dirty="0" smtClean="0"/>
              <a:t> , </a:t>
            </a:r>
            <a:r>
              <a:rPr lang="en-US" sz="2400" dirty="0" err="1" smtClean="0"/>
              <a:t>শব্দগুলোর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অর্থসহ</a:t>
            </a:r>
            <a:r>
              <a:rPr lang="en-US" sz="2400" dirty="0" smtClean="0"/>
              <a:t> ২টি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72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50" y="4996544"/>
            <a:ext cx="6504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ডাক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বাক্স</a:t>
            </a:r>
            <a:r>
              <a:rPr lang="en-US" sz="2000" dirty="0" smtClean="0"/>
              <a:t>, </a:t>
            </a:r>
            <a:r>
              <a:rPr lang="en-US" sz="2000" dirty="0" err="1" smtClean="0"/>
              <a:t>পোষ্ট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অফিসে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বিভিন্ন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রাস্তার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মোড়ে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পাওয়া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65" y="1922929"/>
            <a:ext cx="3763511" cy="24139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14" y="1922929"/>
            <a:ext cx="4008062" cy="22725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87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FEB294-3512-4CAB-989B-BB5BF1D54C8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2758" y="2465611"/>
            <a:ext cx="10521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8986" y="2541494"/>
            <a:ext cx="6122894" cy="194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/>
              <a:t>রানার ছুটেছে তাই ঝুমঝুম ঘন্টা বাজছে রাতে </a:t>
            </a:r>
          </a:p>
          <a:p>
            <a:pPr algn="ctr"/>
            <a:r>
              <a:rPr lang="bn-IN" sz="2000" dirty="0"/>
              <a:t>রানার চলেছে খবরের বোঝা হাতে, </a:t>
            </a:r>
          </a:p>
          <a:p>
            <a:pPr algn="ctr"/>
            <a:r>
              <a:rPr lang="bn-IN" sz="2000" dirty="0"/>
              <a:t>রানার চলেছে,রানার। </a:t>
            </a:r>
          </a:p>
          <a:p>
            <a:pPr algn="ctr"/>
            <a:r>
              <a:rPr lang="bn-IN" sz="2000" dirty="0"/>
              <a:t>রাত্রির পথে পথে চলে কোনো নিষেধ জানে না মানার।</a:t>
            </a:r>
          </a:p>
          <a:p>
            <a:pPr algn="ctr"/>
            <a:r>
              <a:rPr lang="bn-IN" sz="2000" dirty="0"/>
              <a:t> দিগন্ত থেকে দিগন্তে ছোটে রানার- </a:t>
            </a:r>
          </a:p>
          <a:p>
            <a:pPr algn="ctr"/>
            <a:r>
              <a:rPr lang="bn-IN" sz="2000" dirty="0"/>
              <a:t>কাজ নিয়েছে সে নতুন খবর আনার।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27494" y="847165"/>
            <a:ext cx="2245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সরব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আবৃতি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81" y="2541494"/>
            <a:ext cx="2734238" cy="26141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020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08176" y="2449282"/>
            <a:ext cx="84135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!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!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জানা-অজানা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কাঁধে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বোঝাই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জাহাজ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চলেছে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সংবাদে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চলেছে,বুঝি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ভোর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জোরে,আরো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জোরে,এ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দুর্বার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দুর্জয়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স্বপ্নের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পথ,আরো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1047" y="470647"/>
            <a:ext cx="2447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সরব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আবৃতি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564" y="2187063"/>
            <a:ext cx="2898962" cy="30572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7785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986" y="2139043"/>
            <a:ext cx="65938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অবাক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তারার,আকাশে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মিটমিট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চায়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কেমনে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এ </a:t>
            </a:r>
            <a:r>
              <a:rPr lang="en-US" sz="2000" dirty="0" err="1" smtClean="0"/>
              <a:t>রানার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সবেগে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হরিণের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!</a:t>
            </a:r>
          </a:p>
          <a:p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পথ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সরে</a:t>
            </a:r>
            <a:r>
              <a:rPr lang="en-US" sz="2000" dirty="0" smtClean="0"/>
              <a:t>-</a:t>
            </a:r>
          </a:p>
          <a:p>
            <a:r>
              <a:rPr lang="en-US" sz="2000" dirty="0" err="1" smtClean="0"/>
              <a:t>শহরে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রানার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যাবেই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পৌঁছে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ভোরে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হাতে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লন্ঠন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ঠনঠন</a:t>
            </a:r>
            <a:r>
              <a:rPr lang="en-US" sz="2000" dirty="0" smtClean="0"/>
              <a:t>, </a:t>
            </a:r>
            <a:r>
              <a:rPr lang="en-US" sz="2000" dirty="0" err="1" smtClean="0"/>
              <a:t>জোনাকিরা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দেয়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আলো</a:t>
            </a:r>
            <a:endParaRPr lang="en-US" sz="2000" dirty="0" smtClean="0"/>
          </a:p>
          <a:p>
            <a:r>
              <a:rPr lang="en-US" sz="2000" dirty="0" err="1" smtClean="0"/>
              <a:t>মাভৈঃ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রানার</a:t>
            </a:r>
            <a:r>
              <a:rPr lang="en-US" sz="2000" dirty="0" smtClean="0"/>
              <a:t> !</a:t>
            </a:r>
            <a:r>
              <a:rPr lang="en-US" sz="2000" dirty="0" err="1" smtClean="0"/>
              <a:t>এখনো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কালো</a:t>
            </a:r>
            <a:r>
              <a:rPr lang="en-US" sz="2000" dirty="0" smtClean="0"/>
              <a:t>।</a:t>
            </a:r>
          </a:p>
          <a:p>
            <a:r>
              <a:rPr lang="en-US" sz="2000" dirty="0" err="1" smtClean="0"/>
              <a:t>এমনি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জীবনের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বহু</a:t>
            </a:r>
            <a:r>
              <a:rPr lang="en-US" sz="2000" dirty="0" smtClean="0"/>
              <a:t> </a:t>
            </a:r>
            <a:r>
              <a:rPr lang="en-US" sz="2000" dirty="0" err="1" smtClean="0"/>
              <a:t>বছরকে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ফেলে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পৃথিবীর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ক্ষুধিত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রানার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পৌঁছে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দিয়েছে”মেলে</a:t>
            </a:r>
            <a:r>
              <a:rPr lang="en-US" sz="2000" dirty="0" smtClean="0"/>
              <a:t>।</a:t>
            </a:r>
          </a:p>
          <a:p>
            <a:r>
              <a:rPr lang="en-US" sz="2000" dirty="0" err="1" smtClean="0"/>
              <a:t>ক্লান্তশ্বাস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ছুঁয়েছে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আকাশ,মাটি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ভিজে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ঘামে</a:t>
            </a:r>
            <a:endParaRPr lang="en-US" sz="2000" dirty="0" smtClean="0"/>
          </a:p>
          <a:p>
            <a:r>
              <a:rPr lang="en-US" sz="2000" dirty="0" err="1" smtClean="0"/>
              <a:t>জীবনের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সব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রাত্রিকে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ওরা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অল্প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দামে</a:t>
            </a:r>
            <a:r>
              <a:rPr lang="en-US" sz="2000" dirty="0" smtClean="0"/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9647" y="632012"/>
            <a:ext cx="1963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সরব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আবৃতি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918" y="2139043"/>
            <a:ext cx="3281082" cy="28104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5734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8553" y="798659"/>
            <a:ext cx="218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711" y="1989205"/>
            <a:ext cx="3784107" cy="20958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204358" y="4702629"/>
            <a:ext cx="7494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রানার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ভোরে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কোথায়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পৌছে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বর্ননা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1883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98569" y="609602"/>
            <a:ext cx="1910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0416" y="2062863"/>
            <a:ext cx="862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সুকান্ত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ভট্টাচার্য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8896" y="3788234"/>
            <a:ext cx="8539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ছুটে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1553" y="2895604"/>
            <a:ext cx="8490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পৃথিবিটা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9916" y="4571995"/>
            <a:ext cx="9013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1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832757"/>
            <a:ext cx="233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88" y="1909481"/>
            <a:ext cx="3477985" cy="16002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048000" y="4490876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/>
              <a:t>রানার কবিতায় শ্রমজীবী মানুষের জীবন যাত্রার যে বর্ননা দেয়া হয়েছে,তা তোমার ভাষায় বিশ্লেষন করে লিখ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38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10642" y="448990"/>
            <a:ext cx="5564725" cy="79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82" y="1869142"/>
            <a:ext cx="5217459" cy="2998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8912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154" y="35617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as-IN" dirty="0">
                <a:solidFill>
                  <a:srgbClr val="0B5394"/>
                </a:solidFill>
                <a:latin typeface="inherit"/>
              </a:rPr>
              <a:t>. </a:t>
            </a:r>
            <a:endParaRPr lang="as-IN" b="0" i="0" dirty="0">
              <a:solidFill>
                <a:srgbClr val="444444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443" y="2616567"/>
            <a:ext cx="4417664" cy="28127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049489" y="1534887"/>
            <a:ext cx="315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ধন্যবাদ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84470" y="5590497"/>
            <a:ext cx="315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সবাইকে</a:t>
            </a:r>
            <a:r>
              <a:rPr lang="en-US" sz="3600" dirty="0" smtClean="0"/>
              <a:t>-----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0436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8073" y="3586116"/>
            <a:ext cx="52466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০১৭৬৮৯২৬৬৫৮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71363" y="3927311"/>
            <a:ext cx="50747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41074" y="1352147"/>
            <a:ext cx="1255594" cy="11075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47557" y="816429"/>
            <a:ext cx="1949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88" y="1692601"/>
            <a:ext cx="2090058" cy="17534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14" y="1567542"/>
            <a:ext cx="2005429" cy="1878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355" y="1905898"/>
            <a:ext cx="936171" cy="398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5155" y="811877"/>
            <a:ext cx="5695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চিত্র দুটি দেখে কি বুঝা 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309150"/>
            <a:ext cx="3175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8414" y="5163672"/>
            <a:ext cx="4905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চিঠির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85" y="2122194"/>
            <a:ext cx="3757612" cy="3100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743" y="1986653"/>
            <a:ext cx="4953000" cy="27074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796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7379" y="4619503"/>
            <a:ext cx="97554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bn-IN" sz="2000" dirty="0" smtClean="0"/>
              <a:t>পোষ্ট </a:t>
            </a:r>
            <a:r>
              <a:rPr lang="bn-IN" sz="2000" dirty="0"/>
              <a:t>অফিসের চিঠি  বহন করে যে </a:t>
            </a:r>
            <a:r>
              <a:rPr lang="en-US" sz="2000" dirty="0" err="1" smtClean="0"/>
              <a:t>অন্য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পোষ্ট</a:t>
            </a:r>
            <a:r>
              <a:rPr lang="bn-IN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অফিসে</a:t>
            </a:r>
            <a:r>
              <a:rPr lang="en-US" sz="2000" dirty="0" smtClean="0"/>
              <a:t> </a:t>
            </a:r>
            <a:r>
              <a:rPr lang="bn-IN" sz="2000" dirty="0" smtClean="0"/>
              <a:t>পৌঁ</a:t>
            </a:r>
            <a:r>
              <a:rPr lang="en-US" sz="2000" dirty="0" err="1" smtClean="0"/>
              <a:t>ছায়ে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দেয়</a:t>
            </a:r>
            <a:r>
              <a:rPr lang="bn-IN" sz="2000" dirty="0" smtClean="0"/>
              <a:t> </a:t>
            </a:r>
            <a:r>
              <a:rPr lang="bn-IN" sz="2000" dirty="0"/>
              <a:t>তাকে কী বলে </a:t>
            </a:r>
            <a:r>
              <a:rPr lang="bn-IN" sz="2000" dirty="0" smtClean="0"/>
              <a:t>?</a:t>
            </a:r>
            <a:endParaRPr lang="en-US" sz="2000" dirty="0"/>
          </a:p>
          <a:p>
            <a:pPr algn="ctr"/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8275" y="3953348"/>
            <a:ext cx="156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ডাক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পিয়ন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09216" y="3958636"/>
            <a:ext cx="1665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ডাক-হরকরা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25792" y="5449858"/>
            <a:ext cx="1394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রানার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378" y="1028119"/>
            <a:ext cx="4013528" cy="25413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691" y="1033636"/>
            <a:ext cx="3990556" cy="25413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58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99318" y="914401"/>
            <a:ext cx="2430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“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”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2958" y="4585447"/>
            <a:ext cx="2552061" cy="671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সুকান্ত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ভট্টাচার্য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1976719"/>
            <a:ext cx="3510641" cy="2333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35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FEB294-3512-4CAB-989B-BB5BF1D54C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6343" y="1714496"/>
            <a:ext cx="4210571" cy="93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7888" y="4279319"/>
            <a:ext cx="622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7888" y="3559625"/>
            <a:ext cx="620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9766" y="2900326"/>
            <a:ext cx="58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6300" y="636814"/>
            <a:ext cx="2204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শিখনফল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3134311" y="3673929"/>
            <a:ext cx="7511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কঠিন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কঠিন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বাক্য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লিখতে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পারবে</a:t>
            </a:r>
            <a:r>
              <a:rPr lang="en-US" sz="2400" dirty="0" smtClean="0"/>
              <a:t> </a:t>
            </a:r>
            <a:r>
              <a:rPr lang="bn-IN" sz="2400" dirty="0" smtClean="0"/>
              <a:t>।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249386" y="5069541"/>
            <a:ext cx="6903143" cy="1084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রানারের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বিশ্লেষন </a:t>
            </a:r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বলতে</a:t>
            </a:r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পারবে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2650" y="4980213"/>
            <a:ext cx="628375" cy="607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9500" y="4410635"/>
            <a:ext cx="7300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কবিতাটি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সুন্দর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ভাবে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পড়ে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আবৃতি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করতে</a:t>
            </a:r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পারবে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9386" y="2997839"/>
            <a:ext cx="5625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dirty="0"/>
              <a:t>কবি </a:t>
            </a:r>
            <a:r>
              <a:rPr lang="bn-IN" sz="2400" dirty="0" smtClean="0"/>
              <a:t>পরিচিতি</a:t>
            </a:r>
            <a:r>
              <a:rPr lang="en-US" sz="2400" dirty="0"/>
              <a:t> </a:t>
            </a:r>
            <a:r>
              <a:rPr lang="en-US" sz="2400" dirty="0" err="1" smtClean="0"/>
              <a:t>জেনে</a:t>
            </a:r>
            <a:r>
              <a:rPr lang="bn-IN" sz="2400" dirty="0" smtClean="0"/>
              <a:t> </a:t>
            </a:r>
            <a:r>
              <a:rPr lang="bn-IN" sz="2400" dirty="0"/>
              <a:t>বলতে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258207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05" y="6979611"/>
            <a:ext cx="12091916" cy="8939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33154" y="408214"/>
            <a:ext cx="3722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68299" y="1025417"/>
            <a:ext cx="2257545" cy="1371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১৯৩৩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৩০শে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শ্রাবণ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কলকাতায়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 rot="468868">
            <a:off x="7214506" y="4367782"/>
            <a:ext cx="2432988" cy="173638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নিবারণচন্দ্র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ভট্টাচার্য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সুনীতি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90157" y="4370614"/>
            <a:ext cx="19050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বৈষম্য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অনাচারের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প্রতিবাদ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03340" y="941614"/>
            <a:ext cx="2282217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১৩৫৪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২৯শে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বৈশাখ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19357" y="2513212"/>
            <a:ext cx="1957388" cy="170500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পৈতৃক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নিবাস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গোপালগঞ্জের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কোটালিপাড়ায়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71357" y="4827814"/>
            <a:ext cx="234315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কাব্যগ্রন্থঃ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ছাড়পত্র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”,”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হরতাল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30829" y="2546576"/>
            <a:ext cx="2149928" cy="1976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নিপীড়িত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গণমানুষের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মমতার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endParaRPr lang="en-US" sz="2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5622257">
            <a:off x="5647330" y="4166152"/>
            <a:ext cx="457200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473909">
            <a:off x="6894594" y="3893414"/>
            <a:ext cx="457200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481109">
            <a:off x="7385957" y="2770414"/>
            <a:ext cx="457200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9905368">
            <a:off x="7144919" y="1535995"/>
            <a:ext cx="457200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9837252">
            <a:off x="3994169" y="2837841"/>
            <a:ext cx="595284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3074112">
            <a:off x="4218988" y="1611279"/>
            <a:ext cx="457200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7493816">
            <a:off x="4632582" y="3876729"/>
            <a:ext cx="493903" cy="762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894" y="1604319"/>
            <a:ext cx="2602166" cy="258225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7317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6299" y="947057"/>
            <a:ext cx="3282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20" y="2111188"/>
            <a:ext cx="3888923" cy="23954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024743" y="4865914"/>
            <a:ext cx="7821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dirty="0" err="1" smtClean="0"/>
              <a:t>সুকান্ত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ভট্টাচার্য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কোথায়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গ্রহন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পৈতৃক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নিবাস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কোথায়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 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51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515</Words>
  <Application>Microsoft Office PowerPoint</Application>
  <PresentationFormat>Widescreen</PresentationFormat>
  <Paragraphs>102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inherit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Digital</dc:creator>
  <cp:lastModifiedBy>MY</cp:lastModifiedBy>
  <cp:revision>521</cp:revision>
  <dcterms:created xsi:type="dcterms:W3CDTF">2019-12-23T07:19:35Z</dcterms:created>
  <dcterms:modified xsi:type="dcterms:W3CDTF">2022-02-19T10:44:54Z</dcterms:modified>
</cp:coreProperties>
</file>