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0" r:id="rId3"/>
    <p:sldId id="296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81" r:id="rId12"/>
    <p:sldId id="282" r:id="rId13"/>
    <p:sldId id="283" r:id="rId14"/>
    <p:sldId id="284" r:id="rId15"/>
    <p:sldId id="293" r:id="rId16"/>
    <p:sldId id="285" r:id="rId17"/>
    <p:sldId id="286" r:id="rId18"/>
    <p:sldId id="292" r:id="rId19"/>
    <p:sldId id="287" r:id="rId20"/>
    <p:sldId id="288" r:id="rId21"/>
    <p:sldId id="289" r:id="rId22"/>
    <p:sldId id="290" r:id="rId23"/>
    <p:sldId id="291" r:id="rId24"/>
    <p:sldId id="295" r:id="rId25"/>
    <p:sldId id="269" r:id="rId26"/>
    <p:sldId id="270" r:id="rId27"/>
    <p:sldId id="27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BB1FE-3B2C-4281-98C1-299DC258A57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D245BF-BEFF-4703-83A1-6DC3710DD39C}">
      <dgm:prSet phldrT="[Text]" custT="1"/>
      <dgm:spPr/>
      <dgm:t>
        <a:bodyPr/>
        <a:lstStyle/>
        <a:p>
          <a:r>
            <a:rPr lang="en-US" sz="2800" dirty="0" err="1">
              <a:latin typeface="Kalpurush" panose="02000600000000000000" pitchFamily="2" charset="0"/>
              <a:cs typeface="Kalpurush" panose="02000600000000000000" pitchFamily="2" charset="0"/>
            </a:rPr>
            <a:t>বিজ্ঞাপনের</a:t>
          </a:r>
          <a:r>
            <a:rPr lang="en-US" sz="28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800" dirty="0" err="1">
              <a:latin typeface="Kalpurush" panose="02000600000000000000" pitchFamily="2" charset="0"/>
              <a:cs typeface="Kalpurush" panose="02000600000000000000" pitchFamily="2" charset="0"/>
            </a:rPr>
            <a:t>মাধ্যম</a:t>
          </a:r>
          <a:r>
            <a:rPr lang="en-US" sz="28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</a:p>
      </dgm:t>
    </dgm:pt>
    <dgm:pt modelId="{2D8FB80C-FB57-40C0-88AA-D0ED80658766}" type="parTrans" cxnId="{37DF34CD-3401-4A8C-9503-AFEBC604560D}">
      <dgm:prSet/>
      <dgm:spPr/>
      <dgm:t>
        <a:bodyPr/>
        <a:lstStyle/>
        <a:p>
          <a:endParaRPr lang="en-US"/>
        </a:p>
      </dgm:t>
    </dgm:pt>
    <dgm:pt modelId="{9562994C-E1FA-4D4B-A904-62C985E1F4B8}" type="sibTrans" cxnId="{37DF34CD-3401-4A8C-9503-AFEBC604560D}">
      <dgm:prSet/>
      <dgm:spPr/>
      <dgm:t>
        <a:bodyPr/>
        <a:lstStyle/>
        <a:p>
          <a:endParaRPr lang="en-US"/>
        </a:p>
      </dgm:t>
    </dgm:pt>
    <dgm:pt modelId="{ECCA6762-070E-4771-AC65-EE1994B72A71}">
      <dgm:prSet phldrT="[Text]" custT="1"/>
      <dgm:spPr/>
      <dgm:t>
        <a:bodyPr/>
        <a:lstStyle/>
        <a:p>
          <a:r>
            <a:rPr lang="en-US" sz="2800" dirty="0" err="1">
              <a:latin typeface="Kalpurush" panose="02000600000000000000" pitchFamily="2" charset="0"/>
              <a:cs typeface="Kalpurush" panose="02000600000000000000" pitchFamily="2" charset="0"/>
            </a:rPr>
            <a:t>সংবাদপত্র</a:t>
          </a:r>
          <a:r>
            <a:rPr lang="en-US" sz="28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</a:p>
      </dgm:t>
    </dgm:pt>
    <dgm:pt modelId="{44332210-8EE8-4D50-A84F-57DA4CC667A2}" type="parTrans" cxnId="{02FF07CC-990B-478C-AE71-2F3C4475B4A9}">
      <dgm:prSet/>
      <dgm:spPr/>
      <dgm:t>
        <a:bodyPr/>
        <a:lstStyle/>
        <a:p>
          <a:endParaRPr lang="en-US"/>
        </a:p>
      </dgm:t>
    </dgm:pt>
    <dgm:pt modelId="{BBB2531D-EE04-4BBE-B2E1-62EEA69E5D91}" type="sibTrans" cxnId="{02FF07CC-990B-478C-AE71-2F3C4475B4A9}">
      <dgm:prSet/>
      <dgm:spPr/>
      <dgm:t>
        <a:bodyPr/>
        <a:lstStyle/>
        <a:p>
          <a:endParaRPr lang="en-US"/>
        </a:p>
      </dgm:t>
    </dgm:pt>
    <dgm:pt modelId="{29F77908-37C5-4893-B138-D60D50321A86}">
      <dgm:prSet phldrT="[Text]" custT="1"/>
      <dgm:spPr/>
      <dgm:t>
        <a:bodyPr/>
        <a:lstStyle/>
        <a:p>
          <a:r>
            <a:rPr lang="en-US" sz="2800" dirty="0" err="1">
              <a:latin typeface="Kalpurush" panose="02000600000000000000" pitchFamily="2" charset="0"/>
              <a:cs typeface="Kalpurush" panose="02000600000000000000" pitchFamily="2" charset="0"/>
            </a:rPr>
            <a:t>সাময়িকী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E234A1C9-E7FC-47BE-8C82-860DB0D15F1A}" type="parTrans" cxnId="{CA07A8DA-CE57-4D10-AE5D-F4F0E19A58B9}">
      <dgm:prSet/>
      <dgm:spPr/>
      <dgm:t>
        <a:bodyPr/>
        <a:lstStyle/>
        <a:p>
          <a:endParaRPr lang="en-US"/>
        </a:p>
      </dgm:t>
    </dgm:pt>
    <dgm:pt modelId="{130993BF-1968-4FAE-AAC7-F3CA89E0DCAE}" type="sibTrans" cxnId="{CA07A8DA-CE57-4D10-AE5D-F4F0E19A58B9}">
      <dgm:prSet/>
      <dgm:spPr/>
      <dgm:t>
        <a:bodyPr/>
        <a:lstStyle/>
        <a:p>
          <a:endParaRPr lang="en-US"/>
        </a:p>
      </dgm:t>
    </dgm:pt>
    <dgm:pt modelId="{3F1E7FD3-6C9B-464B-A059-F48262E052D5}">
      <dgm:prSet phldrT="[Text]" custT="1"/>
      <dgm:spPr/>
      <dgm:t>
        <a:bodyPr/>
        <a:lstStyle/>
        <a:p>
          <a:r>
            <a:rPr lang="en-US" sz="2400" dirty="0" err="1">
              <a:latin typeface="Kalpurush" panose="02000600000000000000" pitchFamily="2" charset="0"/>
              <a:cs typeface="Kalpurush" panose="02000600000000000000" pitchFamily="2" charset="0"/>
            </a:rPr>
            <a:t>বিজ্ঞাপনীফলক</a:t>
          </a:r>
          <a:endParaRPr lang="en-US" sz="24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D8ED6606-4425-4A90-BE4A-F8BAFDCD9743}" type="parTrans" cxnId="{EB2A0BB8-631E-4C93-8317-AD2EA4F55532}">
      <dgm:prSet/>
      <dgm:spPr/>
      <dgm:t>
        <a:bodyPr/>
        <a:lstStyle/>
        <a:p>
          <a:endParaRPr lang="en-US"/>
        </a:p>
      </dgm:t>
    </dgm:pt>
    <dgm:pt modelId="{802466F4-2EB2-4F49-B2B3-4AD47D0CB614}" type="sibTrans" cxnId="{EB2A0BB8-631E-4C93-8317-AD2EA4F55532}">
      <dgm:prSet/>
      <dgm:spPr/>
      <dgm:t>
        <a:bodyPr/>
        <a:lstStyle/>
        <a:p>
          <a:endParaRPr lang="en-US"/>
        </a:p>
      </dgm:t>
    </dgm:pt>
    <dgm:pt modelId="{AB1081FB-1E15-4D2C-B773-F134671797A1}">
      <dgm:prSet phldrT="[Text]" custT="1"/>
      <dgm:spPr/>
      <dgm:t>
        <a:bodyPr/>
        <a:lstStyle/>
        <a:p>
          <a:r>
            <a:rPr lang="en-US" sz="2400" dirty="0" err="1">
              <a:latin typeface="Kalpurush" panose="02000600000000000000" pitchFamily="2" charset="0"/>
              <a:cs typeface="Kalpurush" panose="02000600000000000000" pitchFamily="2" charset="0"/>
            </a:rPr>
            <a:t>টেলিভিশন</a:t>
          </a:r>
          <a:endParaRPr lang="en-US" sz="24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225E0F42-A367-4BA8-A52C-924E573BF991}" type="parTrans" cxnId="{DB1FE54F-5C78-49A2-81DB-21B71030C474}">
      <dgm:prSet/>
      <dgm:spPr/>
      <dgm:t>
        <a:bodyPr/>
        <a:lstStyle/>
        <a:p>
          <a:endParaRPr lang="en-US"/>
        </a:p>
      </dgm:t>
    </dgm:pt>
    <dgm:pt modelId="{60EE48A4-BF13-4DBB-A095-727547DAB060}" type="sibTrans" cxnId="{DB1FE54F-5C78-49A2-81DB-21B71030C474}">
      <dgm:prSet/>
      <dgm:spPr/>
      <dgm:t>
        <a:bodyPr/>
        <a:lstStyle/>
        <a:p>
          <a:endParaRPr lang="en-US"/>
        </a:p>
      </dgm:t>
    </dgm:pt>
    <dgm:pt modelId="{8384F2B3-05B6-4BE1-BF7E-F3E0E695FDD0}">
      <dgm:prSet phldrT="[Text]" custT="1"/>
      <dgm:spPr/>
      <dgm:t>
        <a:bodyPr/>
        <a:lstStyle/>
        <a:p>
          <a:r>
            <a:rPr lang="en-US" sz="2800" dirty="0" err="1">
              <a:latin typeface="Kalpurush" panose="02000600000000000000" pitchFamily="2" charset="0"/>
              <a:cs typeface="Kalpurush" panose="02000600000000000000" pitchFamily="2" charset="0"/>
            </a:rPr>
            <a:t>প্রচারপত্র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B8B30ECC-264C-4BF8-9EAF-27D7080ED508}" type="sibTrans" cxnId="{456F218B-5A17-41B7-A206-23771D4DE798}">
      <dgm:prSet/>
      <dgm:spPr/>
      <dgm:t>
        <a:bodyPr/>
        <a:lstStyle/>
        <a:p>
          <a:endParaRPr lang="en-US"/>
        </a:p>
      </dgm:t>
    </dgm:pt>
    <dgm:pt modelId="{16CB2F9E-2B0C-484D-8FAF-61450810CA81}" type="parTrans" cxnId="{456F218B-5A17-41B7-A206-23771D4DE798}">
      <dgm:prSet/>
      <dgm:spPr/>
      <dgm:t>
        <a:bodyPr/>
        <a:lstStyle/>
        <a:p>
          <a:endParaRPr lang="en-US"/>
        </a:p>
      </dgm:t>
    </dgm:pt>
    <dgm:pt modelId="{4A4D0271-0348-41A4-A2B1-D7CB3F28D029}">
      <dgm:prSet phldrT="[Text]" custT="1"/>
      <dgm:spPr/>
      <dgm:t>
        <a:bodyPr/>
        <a:lstStyle/>
        <a:p>
          <a:r>
            <a:rPr lang="en-US" sz="2800" dirty="0" err="1">
              <a:latin typeface="Kalpurush" panose="02000600000000000000" pitchFamily="2" charset="0"/>
              <a:cs typeface="Kalpurush" panose="02000600000000000000" pitchFamily="2" charset="0"/>
            </a:rPr>
            <a:t>রেডিও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53E6B15A-D087-449D-8C56-DDE604E2FDD8}" type="parTrans" cxnId="{C6C599B6-FD69-47BD-B5AF-6FD643E650D3}">
      <dgm:prSet/>
      <dgm:spPr/>
      <dgm:t>
        <a:bodyPr/>
        <a:lstStyle/>
        <a:p>
          <a:endParaRPr lang="en-US"/>
        </a:p>
      </dgm:t>
    </dgm:pt>
    <dgm:pt modelId="{D3D470D0-AA6F-4CED-AD03-46867FBEFB26}" type="sibTrans" cxnId="{C6C599B6-FD69-47BD-B5AF-6FD643E650D3}">
      <dgm:prSet/>
      <dgm:spPr/>
      <dgm:t>
        <a:bodyPr/>
        <a:lstStyle/>
        <a:p>
          <a:endParaRPr lang="en-US"/>
        </a:p>
      </dgm:t>
    </dgm:pt>
    <dgm:pt modelId="{E676B2DA-0D31-4DFF-B9F2-34AC8A31AC29}">
      <dgm:prSet phldrT="[Text]" custT="1"/>
      <dgm:spPr/>
      <dgm:t>
        <a:bodyPr/>
        <a:lstStyle/>
        <a:p>
          <a:r>
            <a:rPr lang="en-US" sz="2800" dirty="0" err="1">
              <a:latin typeface="Kalpurush" panose="02000600000000000000" pitchFamily="2" charset="0"/>
              <a:cs typeface="Kalpurush" panose="02000600000000000000" pitchFamily="2" charset="0"/>
            </a:rPr>
            <a:t>চলচিত্র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8B01B0C0-D355-4409-8B31-A9EF70544C43}" type="parTrans" cxnId="{3A907F8A-7717-45E8-B823-57E72BB24E5B}">
      <dgm:prSet/>
      <dgm:spPr/>
      <dgm:t>
        <a:bodyPr/>
        <a:lstStyle/>
        <a:p>
          <a:endParaRPr lang="en-US"/>
        </a:p>
      </dgm:t>
    </dgm:pt>
    <dgm:pt modelId="{5B3FBFB5-AA88-41EE-B85D-0F4530DBFB89}" type="sibTrans" cxnId="{3A907F8A-7717-45E8-B823-57E72BB24E5B}">
      <dgm:prSet/>
      <dgm:spPr/>
      <dgm:t>
        <a:bodyPr/>
        <a:lstStyle/>
        <a:p>
          <a:endParaRPr lang="en-US"/>
        </a:p>
      </dgm:t>
    </dgm:pt>
    <dgm:pt modelId="{0DA5E8F5-E70B-4F0B-8972-E7C8A0A62530}">
      <dgm:prSet phldrT="[Text]" custT="1"/>
      <dgm:spPr/>
      <dgm:t>
        <a:bodyPr/>
        <a:lstStyle/>
        <a:p>
          <a:r>
            <a:rPr lang="en-US" sz="2800" dirty="0" err="1">
              <a:latin typeface="Kalpurush" panose="02000600000000000000" pitchFamily="2" charset="0"/>
              <a:cs typeface="Kalpurush" panose="02000600000000000000" pitchFamily="2" charset="0"/>
            </a:rPr>
            <a:t>পণ্যসজ্জা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A6D74281-848A-46F9-83DA-4D7E51F265A0}" type="parTrans" cxnId="{CD02F55B-CDAD-4279-90CD-977AE72CD017}">
      <dgm:prSet/>
      <dgm:spPr/>
      <dgm:t>
        <a:bodyPr/>
        <a:lstStyle/>
        <a:p>
          <a:endParaRPr lang="en-US"/>
        </a:p>
      </dgm:t>
    </dgm:pt>
    <dgm:pt modelId="{C63CD12E-CB59-4BC8-9DBC-4F71AFD6AE5B}" type="sibTrans" cxnId="{CD02F55B-CDAD-4279-90CD-977AE72CD017}">
      <dgm:prSet/>
      <dgm:spPr/>
      <dgm:t>
        <a:bodyPr/>
        <a:lstStyle/>
        <a:p>
          <a:endParaRPr lang="en-US"/>
        </a:p>
      </dgm:t>
    </dgm:pt>
    <dgm:pt modelId="{E39BDE30-1BEA-4346-BADD-283B950A542E}">
      <dgm:prSet phldrT="[Text]" custT="1"/>
      <dgm:spPr/>
      <dgm:t>
        <a:bodyPr/>
        <a:lstStyle/>
        <a:p>
          <a:r>
            <a:rPr lang="en-US" sz="2800" dirty="0" err="1">
              <a:latin typeface="Kalpurush" panose="02000600000000000000" pitchFamily="2" charset="0"/>
              <a:cs typeface="Kalpurush" panose="02000600000000000000" pitchFamily="2" charset="0"/>
            </a:rPr>
            <a:t>মেলা</a:t>
          </a:r>
          <a:r>
            <a:rPr lang="en-US" sz="28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800" dirty="0" err="1">
              <a:latin typeface="Kalpurush" panose="02000600000000000000" pitchFamily="2" charset="0"/>
              <a:cs typeface="Kalpurush" panose="02000600000000000000" pitchFamily="2" charset="0"/>
            </a:rPr>
            <a:t>বা</a:t>
          </a:r>
          <a:r>
            <a:rPr lang="en-US" sz="28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800" dirty="0" err="1">
              <a:latin typeface="Kalpurush" panose="02000600000000000000" pitchFamily="2" charset="0"/>
              <a:cs typeface="Kalpurush" panose="02000600000000000000" pitchFamily="2" charset="0"/>
            </a:rPr>
            <a:t>প্রদর্শণী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68CC08C6-30B6-46EB-A6F8-FB4C44A5B12B}" type="parTrans" cxnId="{8EC65F90-4C5E-4538-BB24-080AA5007B3C}">
      <dgm:prSet/>
      <dgm:spPr/>
      <dgm:t>
        <a:bodyPr/>
        <a:lstStyle/>
        <a:p>
          <a:endParaRPr lang="en-US"/>
        </a:p>
      </dgm:t>
    </dgm:pt>
    <dgm:pt modelId="{2F6F8DF1-7FF0-42C1-B2C0-8E9F508976BD}" type="sibTrans" cxnId="{8EC65F90-4C5E-4538-BB24-080AA5007B3C}">
      <dgm:prSet/>
      <dgm:spPr/>
      <dgm:t>
        <a:bodyPr/>
        <a:lstStyle/>
        <a:p>
          <a:endParaRPr lang="en-US"/>
        </a:p>
      </dgm:t>
    </dgm:pt>
    <dgm:pt modelId="{E8FF5409-2505-411D-9EA3-DFFD6D641519}">
      <dgm:prSet phldrT="[Text]" custT="1"/>
      <dgm:spPr/>
      <dgm:t>
        <a:bodyPr/>
        <a:lstStyle/>
        <a:p>
          <a:r>
            <a:rPr lang="en-US" sz="2800" dirty="0" err="1">
              <a:latin typeface="Kalpurush" panose="02000600000000000000" pitchFamily="2" charset="0"/>
              <a:cs typeface="Kalpurush" panose="02000600000000000000" pitchFamily="2" charset="0"/>
            </a:rPr>
            <a:t>নমুনা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5E4570FB-9330-412C-BD56-180C63DB63D5}" type="parTrans" cxnId="{F8D88770-59E5-4981-AFE2-FC3936B572C3}">
      <dgm:prSet/>
      <dgm:spPr/>
      <dgm:t>
        <a:bodyPr/>
        <a:lstStyle/>
        <a:p>
          <a:endParaRPr lang="en-US"/>
        </a:p>
      </dgm:t>
    </dgm:pt>
    <dgm:pt modelId="{87DE54A8-1A64-4C99-818F-B7414B853A46}" type="sibTrans" cxnId="{F8D88770-59E5-4981-AFE2-FC3936B572C3}">
      <dgm:prSet/>
      <dgm:spPr/>
      <dgm:t>
        <a:bodyPr/>
        <a:lstStyle/>
        <a:p>
          <a:endParaRPr lang="en-US"/>
        </a:p>
      </dgm:t>
    </dgm:pt>
    <dgm:pt modelId="{0349B71E-E6C2-47D3-BE1A-CECF807F4366}">
      <dgm:prSet phldrT="[Text]" custT="1"/>
      <dgm:spPr/>
      <dgm:t>
        <a:bodyPr/>
        <a:lstStyle/>
        <a:p>
          <a:r>
            <a:rPr lang="en-US" sz="2800" dirty="0" err="1">
              <a:latin typeface="Kalpurush" panose="02000600000000000000" pitchFamily="2" charset="0"/>
              <a:cs typeface="Kalpurush" panose="02000600000000000000" pitchFamily="2" charset="0"/>
            </a:rPr>
            <a:t>নিয়ন</a:t>
          </a:r>
          <a:r>
            <a:rPr lang="en-US" sz="28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800" dirty="0" err="1">
              <a:latin typeface="Kalpurush" panose="02000600000000000000" pitchFamily="2" charset="0"/>
              <a:cs typeface="Kalpurush" panose="02000600000000000000" pitchFamily="2" charset="0"/>
            </a:rPr>
            <a:t>আলো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484C4432-9347-4294-93F7-0913BEDD02A3}" type="parTrans" cxnId="{313D8F21-58C8-4763-BAB3-BE2A075EA9C3}">
      <dgm:prSet/>
      <dgm:spPr/>
      <dgm:t>
        <a:bodyPr/>
        <a:lstStyle/>
        <a:p>
          <a:endParaRPr lang="en-US"/>
        </a:p>
      </dgm:t>
    </dgm:pt>
    <dgm:pt modelId="{6ACFECB4-D316-4E01-B454-D2070DD13222}" type="sibTrans" cxnId="{313D8F21-58C8-4763-BAB3-BE2A075EA9C3}">
      <dgm:prSet/>
      <dgm:spPr/>
      <dgm:t>
        <a:bodyPr/>
        <a:lstStyle/>
        <a:p>
          <a:endParaRPr lang="en-US"/>
        </a:p>
      </dgm:t>
    </dgm:pt>
    <dgm:pt modelId="{7C6AE75C-A436-4234-8FB7-2FCC486DA4C5}">
      <dgm:prSet phldrT="[Text]" custT="1"/>
      <dgm:spPr/>
      <dgm:t>
        <a:bodyPr/>
        <a:lstStyle/>
        <a:p>
          <a:r>
            <a:rPr lang="en-US" sz="2800" dirty="0" err="1">
              <a:latin typeface="Kalpurush" panose="02000600000000000000" pitchFamily="2" charset="0"/>
              <a:cs typeface="Kalpurush" panose="02000600000000000000" pitchFamily="2" charset="0"/>
            </a:rPr>
            <a:t>পরিবহন</a:t>
          </a:r>
          <a:r>
            <a:rPr lang="en-US" sz="28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800" dirty="0" err="1">
              <a:latin typeface="Kalpurush" panose="02000600000000000000" pitchFamily="2" charset="0"/>
              <a:cs typeface="Kalpurush" panose="02000600000000000000" pitchFamily="2" charset="0"/>
            </a:rPr>
            <a:t>বিজ্ঞাপন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D5F9704F-4173-4061-9B06-C76B4ACC6AC5}" type="parTrans" cxnId="{003291E6-1E2A-4CA6-AF87-6E248582DAB7}">
      <dgm:prSet/>
      <dgm:spPr/>
      <dgm:t>
        <a:bodyPr/>
        <a:lstStyle/>
        <a:p>
          <a:endParaRPr lang="en-US"/>
        </a:p>
      </dgm:t>
    </dgm:pt>
    <dgm:pt modelId="{537F0977-62BA-4357-B893-FBE8C74CC2DB}" type="sibTrans" cxnId="{003291E6-1E2A-4CA6-AF87-6E248582DAB7}">
      <dgm:prSet/>
      <dgm:spPr/>
      <dgm:t>
        <a:bodyPr/>
        <a:lstStyle/>
        <a:p>
          <a:endParaRPr lang="en-US"/>
        </a:p>
      </dgm:t>
    </dgm:pt>
    <dgm:pt modelId="{97FC9192-B729-4B1A-A1B0-08BBBEEB6AD0}">
      <dgm:prSet phldrT="[Text]" custT="1"/>
      <dgm:spPr/>
      <dgm:t>
        <a:bodyPr/>
        <a:lstStyle/>
        <a:p>
          <a:r>
            <a:rPr lang="en-US" sz="2800" dirty="0" err="1">
              <a:latin typeface="Kalpurush" panose="02000600000000000000" pitchFamily="2" charset="0"/>
              <a:cs typeface="Kalpurush" panose="02000600000000000000" pitchFamily="2" charset="0"/>
            </a:rPr>
            <a:t>অন্যান্য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95AEB486-75CD-4244-BD7D-9763DFF8C267}" type="parTrans" cxnId="{97F1E5DC-3243-46C0-9ED6-C5D2754950A5}">
      <dgm:prSet/>
      <dgm:spPr/>
      <dgm:t>
        <a:bodyPr/>
        <a:lstStyle/>
        <a:p>
          <a:endParaRPr lang="en-US"/>
        </a:p>
      </dgm:t>
    </dgm:pt>
    <dgm:pt modelId="{7D4B2858-66D9-4203-9635-EA1828B9ED14}" type="sibTrans" cxnId="{97F1E5DC-3243-46C0-9ED6-C5D2754950A5}">
      <dgm:prSet/>
      <dgm:spPr/>
      <dgm:t>
        <a:bodyPr/>
        <a:lstStyle/>
        <a:p>
          <a:endParaRPr lang="en-US"/>
        </a:p>
      </dgm:t>
    </dgm:pt>
    <dgm:pt modelId="{0895FEB1-615C-4D21-8379-2BF4C03799D1}" type="pres">
      <dgm:prSet presAssocID="{BCFBB1FE-3B2C-4281-98C1-299DC258A57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366D368-1180-4D11-8D57-BA22308DA005}" type="pres">
      <dgm:prSet presAssocID="{08D245BF-BEFF-4703-83A1-6DC3710DD39C}" presName="centerShape" presStyleLbl="node0" presStyleIdx="0" presStyleCnt="1" custScaleX="210818" custScaleY="172346"/>
      <dgm:spPr/>
    </dgm:pt>
    <dgm:pt modelId="{7712E698-A130-41FF-BA64-5FBF104D4E25}" type="pres">
      <dgm:prSet presAssocID="{44332210-8EE8-4D50-A84F-57DA4CC667A2}" presName="parTrans" presStyleLbl="sibTrans2D1" presStyleIdx="0" presStyleCnt="13"/>
      <dgm:spPr/>
    </dgm:pt>
    <dgm:pt modelId="{51D6D2CB-746C-4E9F-95D3-CDCA3E300BDD}" type="pres">
      <dgm:prSet presAssocID="{44332210-8EE8-4D50-A84F-57DA4CC667A2}" presName="connectorText" presStyleLbl="sibTrans2D1" presStyleIdx="0" presStyleCnt="13"/>
      <dgm:spPr/>
    </dgm:pt>
    <dgm:pt modelId="{C981BEB0-093E-4E30-B6FB-41B1BFC54196}" type="pres">
      <dgm:prSet presAssocID="{ECCA6762-070E-4771-AC65-EE1994B72A71}" presName="node" presStyleLbl="node1" presStyleIdx="0" presStyleCnt="13" custScaleX="133428">
        <dgm:presLayoutVars>
          <dgm:bulletEnabled val="1"/>
        </dgm:presLayoutVars>
      </dgm:prSet>
      <dgm:spPr/>
    </dgm:pt>
    <dgm:pt modelId="{69978524-E882-4E42-82C6-117A53FD682E}" type="pres">
      <dgm:prSet presAssocID="{E234A1C9-E7FC-47BE-8C82-860DB0D15F1A}" presName="parTrans" presStyleLbl="sibTrans2D1" presStyleIdx="1" presStyleCnt="13"/>
      <dgm:spPr/>
    </dgm:pt>
    <dgm:pt modelId="{63EFEFB5-E8A5-4C0F-A2C4-CC0112847F91}" type="pres">
      <dgm:prSet presAssocID="{E234A1C9-E7FC-47BE-8C82-860DB0D15F1A}" presName="connectorText" presStyleLbl="sibTrans2D1" presStyleIdx="1" presStyleCnt="13"/>
      <dgm:spPr/>
    </dgm:pt>
    <dgm:pt modelId="{6385CAC1-E0C3-40A1-A3A2-A642009D2458}" type="pres">
      <dgm:prSet presAssocID="{29F77908-37C5-4893-B138-D60D50321A86}" presName="node" presStyleLbl="node1" presStyleIdx="1" presStyleCnt="13" custScaleX="164062" custRadScaleRad="104027" custRadScaleInc="28647">
        <dgm:presLayoutVars>
          <dgm:bulletEnabled val="1"/>
        </dgm:presLayoutVars>
      </dgm:prSet>
      <dgm:spPr/>
    </dgm:pt>
    <dgm:pt modelId="{081FAFE2-ADD0-4C3B-B216-432F6D7DD800}" type="pres">
      <dgm:prSet presAssocID="{16CB2F9E-2B0C-484D-8FAF-61450810CA81}" presName="parTrans" presStyleLbl="sibTrans2D1" presStyleIdx="2" presStyleCnt="13"/>
      <dgm:spPr/>
    </dgm:pt>
    <dgm:pt modelId="{3F3B4792-7B7D-47A9-8CD8-A2EA84FE1CF5}" type="pres">
      <dgm:prSet presAssocID="{16CB2F9E-2B0C-484D-8FAF-61450810CA81}" presName="connectorText" presStyleLbl="sibTrans2D1" presStyleIdx="2" presStyleCnt="13"/>
      <dgm:spPr/>
    </dgm:pt>
    <dgm:pt modelId="{3E06C43C-2397-41B3-BA41-6236FB0AE47B}" type="pres">
      <dgm:prSet presAssocID="{8384F2B3-05B6-4BE1-BF7E-F3E0E695FDD0}" presName="node" presStyleLbl="node1" presStyleIdx="2" presStyleCnt="13" custScaleX="161608">
        <dgm:presLayoutVars>
          <dgm:bulletEnabled val="1"/>
        </dgm:presLayoutVars>
      </dgm:prSet>
      <dgm:spPr/>
    </dgm:pt>
    <dgm:pt modelId="{3D6CD0BF-9328-4672-8C89-3216278EC8A7}" type="pres">
      <dgm:prSet presAssocID="{D8ED6606-4425-4A90-BE4A-F8BAFDCD9743}" presName="parTrans" presStyleLbl="sibTrans2D1" presStyleIdx="3" presStyleCnt="13" custScaleX="132529" custLinFactNeighborX="13434"/>
      <dgm:spPr/>
    </dgm:pt>
    <dgm:pt modelId="{AC4F64BE-CB6C-48AD-8143-12DDABD0F07E}" type="pres">
      <dgm:prSet presAssocID="{D8ED6606-4425-4A90-BE4A-F8BAFDCD9743}" presName="connectorText" presStyleLbl="sibTrans2D1" presStyleIdx="3" presStyleCnt="13"/>
      <dgm:spPr/>
    </dgm:pt>
    <dgm:pt modelId="{B99362A0-FF4B-460C-904B-4F9DA474FF33}" type="pres">
      <dgm:prSet presAssocID="{3F1E7FD3-6C9B-464B-A059-F48262E052D5}" presName="node" presStyleLbl="node1" presStyleIdx="3" presStyleCnt="13" custScaleX="155570" custScaleY="101827" custRadScaleRad="101425" custRadScaleInc="705">
        <dgm:presLayoutVars>
          <dgm:bulletEnabled val="1"/>
        </dgm:presLayoutVars>
      </dgm:prSet>
      <dgm:spPr/>
    </dgm:pt>
    <dgm:pt modelId="{BBFBEAE8-AB14-4ED3-80D7-7C311E898FE1}" type="pres">
      <dgm:prSet presAssocID="{225E0F42-A367-4BA8-A52C-924E573BF991}" presName="parTrans" presStyleLbl="sibTrans2D1" presStyleIdx="4" presStyleCnt="13"/>
      <dgm:spPr/>
    </dgm:pt>
    <dgm:pt modelId="{5EC77ACB-D539-4D60-9789-7882B2506D48}" type="pres">
      <dgm:prSet presAssocID="{225E0F42-A367-4BA8-A52C-924E573BF991}" presName="connectorText" presStyleLbl="sibTrans2D1" presStyleIdx="4" presStyleCnt="13"/>
      <dgm:spPr/>
    </dgm:pt>
    <dgm:pt modelId="{62103330-F16E-42B7-B17E-5323405E8235}" type="pres">
      <dgm:prSet presAssocID="{AB1081FB-1E15-4D2C-B773-F134671797A1}" presName="node" presStyleLbl="node1" presStyleIdx="4" presStyleCnt="13" custAng="513925" custScaleX="172665" custScaleY="122732" custRadScaleRad="108839" custRadScaleInc="-20340">
        <dgm:presLayoutVars>
          <dgm:bulletEnabled val="1"/>
        </dgm:presLayoutVars>
      </dgm:prSet>
      <dgm:spPr/>
    </dgm:pt>
    <dgm:pt modelId="{B3E32E3F-2D7B-4233-963B-C5431A0851FD}" type="pres">
      <dgm:prSet presAssocID="{53E6B15A-D087-449D-8C56-DDE604E2FDD8}" presName="parTrans" presStyleLbl="sibTrans2D1" presStyleIdx="5" presStyleCnt="13"/>
      <dgm:spPr/>
    </dgm:pt>
    <dgm:pt modelId="{06508D80-E95F-46F9-B543-C79BFC594337}" type="pres">
      <dgm:prSet presAssocID="{53E6B15A-D087-449D-8C56-DDE604E2FDD8}" presName="connectorText" presStyleLbl="sibTrans2D1" presStyleIdx="5" presStyleCnt="13"/>
      <dgm:spPr/>
    </dgm:pt>
    <dgm:pt modelId="{BB91FA15-74EE-4D9E-B47B-77E12B18E814}" type="pres">
      <dgm:prSet presAssocID="{4A4D0271-0348-41A4-A2B1-D7CB3F28D029}" presName="node" presStyleLbl="node1" presStyleIdx="5" presStyleCnt="13" custScaleX="172549" custRadScaleRad="108066" custRadScaleInc="-45899">
        <dgm:presLayoutVars>
          <dgm:bulletEnabled val="1"/>
        </dgm:presLayoutVars>
      </dgm:prSet>
      <dgm:spPr/>
    </dgm:pt>
    <dgm:pt modelId="{8B093BF7-E2C3-4866-8DC5-CF7979CA1D8F}" type="pres">
      <dgm:prSet presAssocID="{8B01B0C0-D355-4409-8B31-A9EF70544C43}" presName="parTrans" presStyleLbl="sibTrans2D1" presStyleIdx="6" presStyleCnt="13"/>
      <dgm:spPr/>
    </dgm:pt>
    <dgm:pt modelId="{37E7C05A-DEC1-438A-8BCF-F733E23791D1}" type="pres">
      <dgm:prSet presAssocID="{8B01B0C0-D355-4409-8B31-A9EF70544C43}" presName="connectorText" presStyleLbl="sibTrans2D1" presStyleIdx="6" presStyleCnt="13"/>
      <dgm:spPr/>
    </dgm:pt>
    <dgm:pt modelId="{57C252E3-34F3-4143-9D21-5DABFFC88A91}" type="pres">
      <dgm:prSet presAssocID="{E676B2DA-0D31-4DFF-B9F2-34AC8A31AC29}" presName="node" presStyleLbl="node1" presStyleIdx="6" presStyleCnt="13" custAng="20229359" custScaleX="163857" custRadScaleRad="100983" custRadScaleInc="-15219">
        <dgm:presLayoutVars>
          <dgm:bulletEnabled val="1"/>
        </dgm:presLayoutVars>
      </dgm:prSet>
      <dgm:spPr/>
    </dgm:pt>
    <dgm:pt modelId="{031F541D-231E-4EB1-894B-AA04126B6991}" type="pres">
      <dgm:prSet presAssocID="{A6D74281-848A-46F9-83DA-4D7E51F265A0}" presName="parTrans" presStyleLbl="sibTrans2D1" presStyleIdx="7" presStyleCnt="13"/>
      <dgm:spPr/>
    </dgm:pt>
    <dgm:pt modelId="{D5151AFE-3EDA-4413-9A25-358CC408489B}" type="pres">
      <dgm:prSet presAssocID="{A6D74281-848A-46F9-83DA-4D7E51F265A0}" presName="connectorText" presStyleLbl="sibTrans2D1" presStyleIdx="7" presStyleCnt="13"/>
      <dgm:spPr/>
    </dgm:pt>
    <dgm:pt modelId="{420E33F4-3E70-44F2-ABA5-253490AAA9FF}" type="pres">
      <dgm:prSet presAssocID="{0DA5E8F5-E70B-4F0B-8972-E7C8A0A62530}" presName="node" presStyleLbl="node1" presStyleIdx="7" presStyleCnt="13" custScaleX="191917" custRadScaleRad="103680" custRadScaleInc="48274">
        <dgm:presLayoutVars>
          <dgm:bulletEnabled val="1"/>
        </dgm:presLayoutVars>
      </dgm:prSet>
      <dgm:spPr/>
    </dgm:pt>
    <dgm:pt modelId="{2FF6F07C-1BE7-4135-9B6A-CF605A2A75EF}" type="pres">
      <dgm:prSet presAssocID="{68CC08C6-30B6-46EB-A6F8-FB4C44A5B12B}" presName="parTrans" presStyleLbl="sibTrans2D1" presStyleIdx="8" presStyleCnt="13"/>
      <dgm:spPr/>
    </dgm:pt>
    <dgm:pt modelId="{1036E563-5E71-419F-A2EB-1765DCEF47ED}" type="pres">
      <dgm:prSet presAssocID="{68CC08C6-30B6-46EB-A6F8-FB4C44A5B12B}" presName="connectorText" presStyleLbl="sibTrans2D1" presStyleIdx="8" presStyleCnt="13"/>
      <dgm:spPr/>
    </dgm:pt>
    <dgm:pt modelId="{22D6855C-A7DC-42FF-96DC-532E27012EA3}" type="pres">
      <dgm:prSet presAssocID="{E39BDE30-1BEA-4346-BADD-283B950A542E}" presName="node" presStyleLbl="node1" presStyleIdx="8" presStyleCnt="13" custScaleX="179817" custRadScaleRad="103985" custRadScaleInc="44026">
        <dgm:presLayoutVars>
          <dgm:bulletEnabled val="1"/>
        </dgm:presLayoutVars>
      </dgm:prSet>
      <dgm:spPr/>
    </dgm:pt>
    <dgm:pt modelId="{60C607C7-3C74-4713-AC27-88B08FB76161}" type="pres">
      <dgm:prSet presAssocID="{5E4570FB-9330-412C-BD56-180C63DB63D5}" presName="parTrans" presStyleLbl="sibTrans2D1" presStyleIdx="9" presStyleCnt="13" custLinFactNeighborY="11465"/>
      <dgm:spPr/>
    </dgm:pt>
    <dgm:pt modelId="{7ACDF20F-35EB-4C7B-8296-2372772BC036}" type="pres">
      <dgm:prSet presAssocID="{5E4570FB-9330-412C-BD56-180C63DB63D5}" presName="connectorText" presStyleLbl="sibTrans2D1" presStyleIdx="9" presStyleCnt="13"/>
      <dgm:spPr/>
    </dgm:pt>
    <dgm:pt modelId="{EB4BA65C-C9DE-40DC-B31D-E05F34F8BF55}" type="pres">
      <dgm:prSet presAssocID="{E8FF5409-2505-411D-9EA3-DFFD6D641519}" presName="node" presStyleLbl="node1" presStyleIdx="9" presStyleCnt="13" custScaleX="146346" custRadScaleRad="101905" custRadScaleInc="25486">
        <dgm:presLayoutVars>
          <dgm:bulletEnabled val="1"/>
        </dgm:presLayoutVars>
      </dgm:prSet>
      <dgm:spPr/>
    </dgm:pt>
    <dgm:pt modelId="{C02D0FE8-799D-4BA5-A3B4-986EEA75BB57}" type="pres">
      <dgm:prSet presAssocID="{484C4432-9347-4294-93F7-0913BEDD02A3}" presName="parTrans" presStyleLbl="sibTrans2D1" presStyleIdx="10" presStyleCnt="13"/>
      <dgm:spPr/>
    </dgm:pt>
    <dgm:pt modelId="{37D88AA5-0727-4BA5-B118-69EEEA722405}" type="pres">
      <dgm:prSet presAssocID="{484C4432-9347-4294-93F7-0913BEDD02A3}" presName="connectorText" presStyleLbl="sibTrans2D1" presStyleIdx="10" presStyleCnt="13"/>
      <dgm:spPr/>
    </dgm:pt>
    <dgm:pt modelId="{9288D070-5EAE-4659-AFF8-42B02747586C}" type="pres">
      <dgm:prSet presAssocID="{0349B71E-E6C2-47D3-BE1A-CECF807F4366}" presName="node" presStyleLbl="node1" presStyleIdx="10" presStyleCnt="13" custScaleX="182764">
        <dgm:presLayoutVars>
          <dgm:bulletEnabled val="1"/>
        </dgm:presLayoutVars>
      </dgm:prSet>
      <dgm:spPr/>
    </dgm:pt>
    <dgm:pt modelId="{1739960A-CFD6-456F-86EA-64D3707D9581}" type="pres">
      <dgm:prSet presAssocID="{D5F9704F-4173-4061-9B06-C76B4ACC6AC5}" presName="parTrans" presStyleLbl="sibTrans2D1" presStyleIdx="11" presStyleCnt="13"/>
      <dgm:spPr/>
    </dgm:pt>
    <dgm:pt modelId="{6B31E775-4260-44DF-9849-71FA2D1866C8}" type="pres">
      <dgm:prSet presAssocID="{D5F9704F-4173-4061-9B06-C76B4ACC6AC5}" presName="connectorText" presStyleLbl="sibTrans2D1" presStyleIdx="11" presStyleCnt="13"/>
      <dgm:spPr/>
    </dgm:pt>
    <dgm:pt modelId="{FDE2FB6B-79C4-42E7-B242-17B857E130EB}" type="pres">
      <dgm:prSet presAssocID="{7C6AE75C-A436-4234-8FB7-2FCC486DA4C5}" presName="node" presStyleLbl="node1" presStyleIdx="11" presStyleCnt="13" custScaleX="152882" custRadScaleRad="102374" custRadScaleInc="-6586">
        <dgm:presLayoutVars>
          <dgm:bulletEnabled val="1"/>
        </dgm:presLayoutVars>
      </dgm:prSet>
      <dgm:spPr/>
    </dgm:pt>
    <dgm:pt modelId="{B2C29BFB-A86D-4239-9BBB-99F109484E44}" type="pres">
      <dgm:prSet presAssocID="{95AEB486-75CD-4244-BD7D-9763DFF8C267}" presName="parTrans" presStyleLbl="sibTrans2D1" presStyleIdx="12" presStyleCnt="13"/>
      <dgm:spPr/>
    </dgm:pt>
    <dgm:pt modelId="{06487F19-CB8D-4357-B55B-B7CF727F2C59}" type="pres">
      <dgm:prSet presAssocID="{95AEB486-75CD-4244-BD7D-9763DFF8C267}" presName="connectorText" presStyleLbl="sibTrans2D1" presStyleIdx="12" presStyleCnt="13"/>
      <dgm:spPr/>
    </dgm:pt>
    <dgm:pt modelId="{1E3A4789-33DE-4555-BD2B-4D96E6C31F12}" type="pres">
      <dgm:prSet presAssocID="{97FC9192-B729-4B1A-A1B0-08BBBEEB6AD0}" presName="node" presStyleLbl="node1" presStyleIdx="12" presStyleCnt="13" custScaleX="142341" custRadScaleRad="100000" custRadScaleInc="0">
        <dgm:presLayoutVars>
          <dgm:bulletEnabled val="1"/>
        </dgm:presLayoutVars>
      </dgm:prSet>
      <dgm:spPr/>
    </dgm:pt>
  </dgm:ptLst>
  <dgm:cxnLst>
    <dgm:cxn modelId="{8AB95011-5CF5-4E90-AA6C-849BDDBCE37A}" type="presOf" srcId="{44332210-8EE8-4D50-A84F-57DA4CC667A2}" destId="{51D6D2CB-746C-4E9F-95D3-CDCA3E300BDD}" srcOrd="1" destOrd="0" presId="urn:microsoft.com/office/officeart/2005/8/layout/radial5"/>
    <dgm:cxn modelId="{E4574314-03F5-48CC-8597-3804EAF3DE7D}" type="presOf" srcId="{95AEB486-75CD-4244-BD7D-9763DFF8C267}" destId="{B2C29BFB-A86D-4239-9BBB-99F109484E44}" srcOrd="0" destOrd="0" presId="urn:microsoft.com/office/officeart/2005/8/layout/radial5"/>
    <dgm:cxn modelId="{86CCCF1B-8BF4-44DB-94FD-8D70CF520EBE}" type="presOf" srcId="{7C6AE75C-A436-4234-8FB7-2FCC486DA4C5}" destId="{FDE2FB6B-79C4-42E7-B242-17B857E130EB}" srcOrd="0" destOrd="0" presId="urn:microsoft.com/office/officeart/2005/8/layout/radial5"/>
    <dgm:cxn modelId="{313D8F21-58C8-4763-BAB3-BE2A075EA9C3}" srcId="{08D245BF-BEFF-4703-83A1-6DC3710DD39C}" destId="{0349B71E-E6C2-47D3-BE1A-CECF807F4366}" srcOrd="10" destOrd="0" parTransId="{484C4432-9347-4294-93F7-0913BEDD02A3}" sibTransId="{6ACFECB4-D316-4E01-B454-D2070DD13222}"/>
    <dgm:cxn modelId="{A724CF25-4EC8-4D5F-BDF6-0D13C2466C30}" type="presOf" srcId="{08D245BF-BEFF-4703-83A1-6DC3710DD39C}" destId="{E366D368-1180-4D11-8D57-BA22308DA005}" srcOrd="0" destOrd="0" presId="urn:microsoft.com/office/officeart/2005/8/layout/radial5"/>
    <dgm:cxn modelId="{1E325228-C3AD-4C13-BB49-63382F89CF06}" type="presOf" srcId="{97FC9192-B729-4B1A-A1B0-08BBBEEB6AD0}" destId="{1E3A4789-33DE-4555-BD2B-4D96E6C31F12}" srcOrd="0" destOrd="0" presId="urn:microsoft.com/office/officeart/2005/8/layout/radial5"/>
    <dgm:cxn modelId="{1468AC2A-BF6F-413E-954C-7A080CE69EB9}" type="presOf" srcId="{4A4D0271-0348-41A4-A2B1-D7CB3F28D029}" destId="{BB91FA15-74EE-4D9E-B47B-77E12B18E814}" srcOrd="0" destOrd="0" presId="urn:microsoft.com/office/officeart/2005/8/layout/radial5"/>
    <dgm:cxn modelId="{7357DC2C-DE39-4B37-BA54-3D4C671DDAE3}" type="presOf" srcId="{5E4570FB-9330-412C-BD56-180C63DB63D5}" destId="{60C607C7-3C74-4713-AC27-88B08FB76161}" srcOrd="0" destOrd="0" presId="urn:microsoft.com/office/officeart/2005/8/layout/radial5"/>
    <dgm:cxn modelId="{25A3F42F-8756-4A9C-894D-DCD18B3B19B9}" type="presOf" srcId="{95AEB486-75CD-4244-BD7D-9763DFF8C267}" destId="{06487F19-CB8D-4357-B55B-B7CF727F2C59}" srcOrd="1" destOrd="0" presId="urn:microsoft.com/office/officeart/2005/8/layout/radial5"/>
    <dgm:cxn modelId="{31440834-191A-4D60-B6B1-38B3C494193B}" type="presOf" srcId="{D5F9704F-4173-4061-9B06-C76B4ACC6AC5}" destId="{1739960A-CFD6-456F-86EA-64D3707D9581}" srcOrd="0" destOrd="0" presId="urn:microsoft.com/office/officeart/2005/8/layout/radial5"/>
    <dgm:cxn modelId="{B78A083A-A703-419A-8369-EBB787DCF0F2}" type="presOf" srcId="{225E0F42-A367-4BA8-A52C-924E573BF991}" destId="{BBFBEAE8-AB14-4ED3-80D7-7C311E898FE1}" srcOrd="0" destOrd="0" presId="urn:microsoft.com/office/officeart/2005/8/layout/radial5"/>
    <dgm:cxn modelId="{67D66E5B-DCF3-41D2-ADAF-ECA94922FD29}" type="presOf" srcId="{E8FF5409-2505-411D-9EA3-DFFD6D641519}" destId="{EB4BA65C-C9DE-40DC-B31D-E05F34F8BF55}" srcOrd="0" destOrd="0" presId="urn:microsoft.com/office/officeart/2005/8/layout/radial5"/>
    <dgm:cxn modelId="{CD02F55B-CDAD-4279-90CD-977AE72CD017}" srcId="{08D245BF-BEFF-4703-83A1-6DC3710DD39C}" destId="{0DA5E8F5-E70B-4F0B-8972-E7C8A0A62530}" srcOrd="7" destOrd="0" parTransId="{A6D74281-848A-46F9-83DA-4D7E51F265A0}" sibTransId="{C63CD12E-CB59-4BC8-9DBC-4F71AFD6AE5B}"/>
    <dgm:cxn modelId="{6AA8395C-98AA-46EE-8027-955F32A7DE5F}" type="presOf" srcId="{D8ED6606-4425-4A90-BE4A-F8BAFDCD9743}" destId="{3D6CD0BF-9328-4672-8C89-3216278EC8A7}" srcOrd="0" destOrd="0" presId="urn:microsoft.com/office/officeart/2005/8/layout/radial5"/>
    <dgm:cxn modelId="{4BF5BD5F-785F-48A0-85BB-7BEDAEA60C51}" type="presOf" srcId="{0DA5E8F5-E70B-4F0B-8972-E7C8A0A62530}" destId="{420E33F4-3E70-44F2-ABA5-253490AAA9FF}" srcOrd="0" destOrd="0" presId="urn:microsoft.com/office/officeart/2005/8/layout/radial5"/>
    <dgm:cxn modelId="{78711B60-71BE-454B-9629-E0C500FC545A}" type="presOf" srcId="{8B01B0C0-D355-4409-8B31-A9EF70544C43}" destId="{37E7C05A-DEC1-438A-8BCF-F733E23791D1}" srcOrd="1" destOrd="0" presId="urn:microsoft.com/office/officeart/2005/8/layout/radial5"/>
    <dgm:cxn modelId="{5830D861-264F-45B3-AAD6-22EDF720C284}" type="presOf" srcId="{53E6B15A-D087-449D-8C56-DDE604E2FDD8}" destId="{B3E32E3F-2D7B-4233-963B-C5431A0851FD}" srcOrd="0" destOrd="0" presId="urn:microsoft.com/office/officeart/2005/8/layout/radial5"/>
    <dgm:cxn modelId="{8740AB46-B430-4D2F-9FDF-45425F8DFE8B}" type="presOf" srcId="{44332210-8EE8-4D50-A84F-57DA4CC667A2}" destId="{7712E698-A130-41FF-BA64-5FBF104D4E25}" srcOrd="0" destOrd="0" presId="urn:microsoft.com/office/officeart/2005/8/layout/radial5"/>
    <dgm:cxn modelId="{5659206A-958A-410E-99A1-1F650FABDF89}" type="presOf" srcId="{5E4570FB-9330-412C-BD56-180C63DB63D5}" destId="{7ACDF20F-35EB-4C7B-8296-2372772BC036}" srcOrd="1" destOrd="0" presId="urn:microsoft.com/office/officeart/2005/8/layout/radial5"/>
    <dgm:cxn modelId="{794FA86A-1392-4FE6-8509-EB0B88960DF7}" type="presOf" srcId="{53E6B15A-D087-449D-8C56-DDE604E2FDD8}" destId="{06508D80-E95F-46F9-B543-C79BFC594337}" srcOrd="1" destOrd="0" presId="urn:microsoft.com/office/officeart/2005/8/layout/radial5"/>
    <dgm:cxn modelId="{9C1EE96A-48BC-46C6-A993-8AEE55399828}" type="presOf" srcId="{484C4432-9347-4294-93F7-0913BEDD02A3}" destId="{C02D0FE8-799D-4BA5-A3B4-986EEA75BB57}" srcOrd="0" destOrd="0" presId="urn:microsoft.com/office/officeart/2005/8/layout/radial5"/>
    <dgm:cxn modelId="{DB1FE54F-5C78-49A2-81DB-21B71030C474}" srcId="{08D245BF-BEFF-4703-83A1-6DC3710DD39C}" destId="{AB1081FB-1E15-4D2C-B773-F134671797A1}" srcOrd="4" destOrd="0" parTransId="{225E0F42-A367-4BA8-A52C-924E573BF991}" sibTransId="{60EE48A4-BF13-4DBB-A095-727547DAB060}"/>
    <dgm:cxn modelId="{692A2A70-70F0-4024-B3F0-F69E7B25DEA0}" type="presOf" srcId="{484C4432-9347-4294-93F7-0913BEDD02A3}" destId="{37D88AA5-0727-4BA5-B118-69EEEA722405}" srcOrd="1" destOrd="0" presId="urn:microsoft.com/office/officeart/2005/8/layout/radial5"/>
    <dgm:cxn modelId="{CC7C8450-243B-4B44-B44F-41E59E124E69}" type="presOf" srcId="{8B01B0C0-D355-4409-8B31-A9EF70544C43}" destId="{8B093BF7-E2C3-4866-8DC5-CF7979CA1D8F}" srcOrd="0" destOrd="0" presId="urn:microsoft.com/office/officeart/2005/8/layout/radial5"/>
    <dgm:cxn modelId="{F8D88770-59E5-4981-AFE2-FC3936B572C3}" srcId="{08D245BF-BEFF-4703-83A1-6DC3710DD39C}" destId="{E8FF5409-2505-411D-9EA3-DFFD6D641519}" srcOrd="9" destOrd="0" parTransId="{5E4570FB-9330-412C-BD56-180C63DB63D5}" sibTransId="{87DE54A8-1A64-4C99-818F-B7414B853A46}"/>
    <dgm:cxn modelId="{959EE752-27AE-4F9D-A559-F5E7C5D00E21}" type="presOf" srcId="{E39BDE30-1BEA-4346-BADD-283B950A542E}" destId="{22D6855C-A7DC-42FF-96DC-532E27012EA3}" srcOrd="0" destOrd="0" presId="urn:microsoft.com/office/officeart/2005/8/layout/radial5"/>
    <dgm:cxn modelId="{A5C84274-A533-418A-9C1C-88779BEC017B}" type="presOf" srcId="{E676B2DA-0D31-4DFF-B9F2-34AC8A31AC29}" destId="{57C252E3-34F3-4143-9D21-5DABFFC88A91}" srcOrd="0" destOrd="0" presId="urn:microsoft.com/office/officeart/2005/8/layout/radial5"/>
    <dgm:cxn modelId="{2F0D3079-EC7F-4A54-85E6-93EA1588AD3B}" type="presOf" srcId="{E234A1C9-E7FC-47BE-8C82-860DB0D15F1A}" destId="{63EFEFB5-E8A5-4C0F-A2C4-CC0112847F91}" srcOrd="1" destOrd="0" presId="urn:microsoft.com/office/officeart/2005/8/layout/radial5"/>
    <dgm:cxn modelId="{889E5D7C-FEAC-4EC7-8825-82109A5CF497}" type="presOf" srcId="{0349B71E-E6C2-47D3-BE1A-CECF807F4366}" destId="{9288D070-5EAE-4659-AFF8-42B02747586C}" srcOrd="0" destOrd="0" presId="urn:microsoft.com/office/officeart/2005/8/layout/radial5"/>
    <dgm:cxn modelId="{4941897E-72FA-4ECC-8C24-0C67AF4D738F}" type="presOf" srcId="{AB1081FB-1E15-4D2C-B773-F134671797A1}" destId="{62103330-F16E-42B7-B17E-5323405E8235}" srcOrd="0" destOrd="0" presId="urn:microsoft.com/office/officeart/2005/8/layout/radial5"/>
    <dgm:cxn modelId="{5FED7B89-C483-4CCD-9D41-6A43CA6252E5}" type="presOf" srcId="{E234A1C9-E7FC-47BE-8C82-860DB0D15F1A}" destId="{69978524-E882-4E42-82C6-117A53FD682E}" srcOrd="0" destOrd="0" presId="urn:microsoft.com/office/officeart/2005/8/layout/radial5"/>
    <dgm:cxn modelId="{3A907F8A-7717-45E8-B823-57E72BB24E5B}" srcId="{08D245BF-BEFF-4703-83A1-6DC3710DD39C}" destId="{E676B2DA-0D31-4DFF-B9F2-34AC8A31AC29}" srcOrd="6" destOrd="0" parTransId="{8B01B0C0-D355-4409-8B31-A9EF70544C43}" sibTransId="{5B3FBFB5-AA88-41EE-B85D-0F4530DBFB89}"/>
    <dgm:cxn modelId="{456F218B-5A17-41B7-A206-23771D4DE798}" srcId="{08D245BF-BEFF-4703-83A1-6DC3710DD39C}" destId="{8384F2B3-05B6-4BE1-BF7E-F3E0E695FDD0}" srcOrd="2" destOrd="0" parTransId="{16CB2F9E-2B0C-484D-8FAF-61450810CA81}" sibTransId="{B8B30ECC-264C-4BF8-9EAF-27D7080ED508}"/>
    <dgm:cxn modelId="{8EC65F90-4C5E-4538-BB24-080AA5007B3C}" srcId="{08D245BF-BEFF-4703-83A1-6DC3710DD39C}" destId="{E39BDE30-1BEA-4346-BADD-283B950A542E}" srcOrd="8" destOrd="0" parTransId="{68CC08C6-30B6-46EB-A6F8-FB4C44A5B12B}" sibTransId="{2F6F8DF1-7FF0-42C1-B2C0-8E9F508976BD}"/>
    <dgm:cxn modelId="{3CE92994-0718-4062-A0DB-2791500C7DB7}" type="presOf" srcId="{3F1E7FD3-6C9B-464B-A059-F48262E052D5}" destId="{B99362A0-FF4B-460C-904B-4F9DA474FF33}" srcOrd="0" destOrd="0" presId="urn:microsoft.com/office/officeart/2005/8/layout/radial5"/>
    <dgm:cxn modelId="{01F29E96-C040-4C8A-91E5-B3E5D1D34051}" type="presOf" srcId="{A6D74281-848A-46F9-83DA-4D7E51F265A0}" destId="{D5151AFE-3EDA-4413-9A25-358CC408489B}" srcOrd="1" destOrd="0" presId="urn:microsoft.com/office/officeart/2005/8/layout/radial5"/>
    <dgm:cxn modelId="{A2807C99-1B6D-4D43-8B36-816F57F4155C}" type="presOf" srcId="{8384F2B3-05B6-4BE1-BF7E-F3E0E695FDD0}" destId="{3E06C43C-2397-41B3-BA41-6236FB0AE47B}" srcOrd="0" destOrd="0" presId="urn:microsoft.com/office/officeart/2005/8/layout/radial5"/>
    <dgm:cxn modelId="{373D70A4-C008-48A1-A243-81D5DBDCB266}" type="presOf" srcId="{29F77908-37C5-4893-B138-D60D50321A86}" destId="{6385CAC1-E0C3-40A1-A3A2-A642009D2458}" srcOrd="0" destOrd="0" presId="urn:microsoft.com/office/officeart/2005/8/layout/radial5"/>
    <dgm:cxn modelId="{2F5F31AE-EC6B-406B-AE7A-4D753DE91F10}" type="presOf" srcId="{BCFBB1FE-3B2C-4281-98C1-299DC258A575}" destId="{0895FEB1-615C-4D21-8379-2BF4C03799D1}" srcOrd="0" destOrd="0" presId="urn:microsoft.com/office/officeart/2005/8/layout/radial5"/>
    <dgm:cxn modelId="{F7EB86B4-D31E-484A-A1D4-0FFE66999B50}" type="presOf" srcId="{ECCA6762-070E-4771-AC65-EE1994B72A71}" destId="{C981BEB0-093E-4E30-B6FB-41B1BFC54196}" srcOrd="0" destOrd="0" presId="urn:microsoft.com/office/officeart/2005/8/layout/radial5"/>
    <dgm:cxn modelId="{C6C599B6-FD69-47BD-B5AF-6FD643E650D3}" srcId="{08D245BF-BEFF-4703-83A1-6DC3710DD39C}" destId="{4A4D0271-0348-41A4-A2B1-D7CB3F28D029}" srcOrd="5" destOrd="0" parTransId="{53E6B15A-D087-449D-8C56-DDE604E2FDD8}" sibTransId="{D3D470D0-AA6F-4CED-AD03-46867FBEFB26}"/>
    <dgm:cxn modelId="{EB2A0BB8-631E-4C93-8317-AD2EA4F55532}" srcId="{08D245BF-BEFF-4703-83A1-6DC3710DD39C}" destId="{3F1E7FD3-6C9B-464B-A059-F48262E052D5}" srcOrd="3" destOrd="0" parTransId="{D8ED6606-4425-4A90-BE4A-F8BAFDCD9743}" sibTransId="{802466F4-2EB2-4F49-B2B3-4AD47D0CB614}"/>
    <dgm:cxn modelId="{863DC6BC-5A57-4CD5-A99D-F16D233027B4}" type="presOf" srcId="{68CC08C6-30B6-46EB-A6F8-FB4C44A5B12B}" destId="{2FF6F07C-1BE7-4135-9B6A-CF605A2A75EF}" srcOrd="0" destOrd="0" presId="urn:microsoft.com/office/officeart/2005/8/layout/radial5"/>
    <dgm:cxn modelId="{D2F167C5-5E66-48AD-82A5-9B24ACA02E0A}" type="presOf" srcId="{68CC08C6-30B6-46EB-A6F8-FB4C44A5B12B}" destId="{1036E563-5E71-419F-A2EB-1765DCEF47ED}" srcOrd="1" destOrd="0" presId="urn:microsoft.com/office/officeart/2005/8/layout/radial5"/>
    <dgm:cxn modelId="{3DEE88C7-EBE9-465E-8C4F-06DCA572913D}" type="presOf" srcId="{16CB2F9E-2B0C-484D-8FAF-61450810CA81}" destId="{3F3B4792-7B7D-47A9-8CD8-A2EA84FE1CF5}" srcOrd="1" destOrd="0" presId="urn:microsoft.com/office/officeart/2005/8/layout/radial5"/>
    <dgm:cxn modelId="{02FF07CC-990B-478C-AE71-2F3C4475B4A9}" srcId="{08D245BF-BEFF-4703-83A1-6DC3710DD39C}" destId="{ECCA6762-070E-4771-AC65-EE1994B72A71}" srcOrd="0" destOrd="0" parTransId="{44332210-8EE8-4D50-A84F-57DA4CC667A2}" sibTransId="{BBB2531D-EE04-4BBE-B2E1-62EEA69E5D91}"/>
    <dgm:cxn modelId="{37DF34CD-3401-4A8C-9503-AFEBC604560D}" srcId="{BCFBB1FE-3B2C-4281-98C1-299DC258A575}" destId="{08D245BF-BEFF-4703-83A1-6DC3710DD39C}" srcOrd="0" destOrd="0" parTransId="{2D8FB80C-FB57-40C0-88AA-D0ED80658766}" sibTransId="{9562994C-E1FA-4D4B-A904-62C985E1F4B8}"/>
    <dgm:cxn modelId="{4E27DFCE-DDD4-430A-BFB2-CB6B029BC916}" type="presOf" srcId="{225E0F42-A367-4BA8-A52C-924E573BF991}" destId="{5EC77ACB-D539-4D60-9789-7882B2506D48}" srcOrd="1" destOrd="0" presId="urn:microsoft.com/office/officeart/2005/8/layout/radial5"/>
    <dgm:cxn modelId="{F78A09D6-4AC4-4CE7-9DBE-91A195294770}" type="presOf" srcId="{D5F9704F-4173-4061-9B06-C76B4ACC6AC5}" destId="{6B31E775-4260-44DF-9849-71FA2D1866C8}" srcOrd="1" destOrd="0" presId="urn:microsoft.com/office/officeart/2005/8/layout/radial5"/>
    <dgm:cxn modelId="{F925D5D7-44FC-4E89-AFB7-35F305958842}" type="presOf" srcId="{A6D74281-848A-46F9-83DA-4D7E51F265A0}" destId="{031F541D-231E-4EB1-894B-AA04126B6991}" srcOrd="0" destOrd="0" presId="urn:microsoft.com/office/officeart/2005/8/layout/radial5"/>
    <dgm:cxn modelId="{CA07A8DA-CE57-4D10-AE5D-F4F0E19A58B9}" srcId="{08D245BF-BEFF-4703-83A1-6DC3710DD39C}" destId="{29F77908-37C5-4893-B138-D60D50321A86}" srcOrd="1" destOrd="0" parTransId="{E234A1C9-E7FC-47BE-8C82-860DB0D15F1A}" sibTransId="{130993BF-1968-4FAE-AAC7-F3CA89E0DCAE}"/>
    <dgm:cxn modelId="{97F1E5DC-3243-46C0-9ED6-C5D2754950A5}" srcId="{08D245BF-BEFF-4703-83A1-6DC3710DD39C}" destId="{97FC9192-B729-4B1A-A1B0-08BBBEEB6AD0}" srcOrd="12" destOrd="0" parTransId="{95AEB486-75CD-4244-BD7D-9763DFF8C267}" sibTransId="{7D4B2858-66D9-4203-9635-EA1828B9ED14}"/>
    <dgm:cxn modelId="{0BA817E5-D999-4DE9-9603-58A1EA06EFE0}" type="presOf" srcId="{D8ED6606-4425-4A90-BE4A-F8BAFDCD9743}" destId="{AC4F64BE-CB6C-48AD-8143-12DDABD0F07E}" srcOrd="1" destOrd="0" presId="urn:microsoft.com/office/officeart/2005/8/layout/radial5"/>
    <dgm:cxn modelId="{42A05DE6-AA02-4A4C-AAE7-3FE363BD7841}" type="presOf" srcId="{16CB2F9E-2B0C-484D-8FAF-61450810CA81}" destId="{081FAFE2-ADD0-4C3B-B216-432F6D7DD800}" srcOrd="0" destOrd="0" presId="urn:microsoft.com/office/officeart/2005/8/layout/radial5"/>
    <dgm:cxn modelId="{003291E6-1E2A-4CA6-AF87-6E248582DAB7}" srcId="{08D245BF-BEFF-4703-83A1-6DC3710DD39C}" destId="{7C6AE75C-A436-4234-8FB7-2FCC486DA4C5}" srcOrd="11" destOrd="0" parTransId="{D5F9704F-4173-4061-9B06-C76B4ACC6AC5}" sibTransId="{537F0977-62BA-4357-B893-FBE8C74CC2DB}"/>
    <dgm:cxn modelId="{70B26B17-D2CE-469E-9A33-E16BCA8BBA5D}" type="presParOf" srcId="{0895FEB1-615C-4D21-8379-2BF4C03799D1}" destId="{E366D368-1180-4D11-8D57-BA22308DA005}" srcOrd="0" destOrd="0" presId="urn:microsoft.com/office/officeart/2005/8/layout/radial5"/>
    <dgm:cxn modelId="{FB8570F5-E696-4DE8-8E12-C192D282EF6C}" type="presParOf" srcId="{0895FEB1-615C-4D21-8379-2BF4C03799D1}" destId="{7712E698-A130-41FF-BA64-5FBF104D4E25}" srcOrd="1" destOrd="0" presId="urn:microsoft.com/office/officeart/2005/8/layout/radial5"/>
    <dgm:cxn modelId="{9A6E677E-FC2F-46DE-8124-0C09456343EF}" type="presParOf" srcId="{7712E698-A130-41FF-BA64-5FBF104D4E25}" destId="{51D6D2CB-746C-4E9F-95D3-CDCA3E300BDD}" srcOrd="0" destOrd="0" presId="urn:microsoft.com/office/officeart/2005/8/layout/radial5"/>
    <dgm:cxn modelId="{AB30EE20-60F7-41C6-98A9-F2BA18582D61}" type="presParOf" srcId="{0895FEB1-615C-4D21-8379-2BF4C03799D1}" destId="{C981BEB0-093E-4E30-B6FB-41B1BFC54196}" srcOrd="2" destOrd="0" presId="urn:microsoft.com/office/officeart/2005/8/layout/radial5"/>
    <dgm:cxn modelId="{BCC78C5B-D836-416F-BC63-367DCB0285F8}" type="presParOf" srcId="{0895FEB1-615C-4D21-8379-2BF4C03799D1}" destId="{69978524-E882-4E42-82C6-117A53FD682E}" srcOrd="3" destOrd="0" presId="urn:microsoft.com/office/officeart/2005/8/layout/radial5"/>
    <dgm:cxn modelId="{5D5A8048-F6EB-47F3-A470-C5A47A5F13C2}" type="presParOf" srcId="{69978524-E882-4E42-82C6-117A53FD682E}" destId="{63EFEFB5-E8A5-4C0F-A2C4-CC0112847F91}" srcOrd="0" destOrd="0" presId="urn:microsoft.com/office/officeart/2005/8/layout/radial5"/>
    <dgm:cxn modelId="{7BB84532-BD9A-41CB-AEE4-A7AF7776D210}" type="presParOf" srcId="{0895FEB1-615C-4D21-8379-2BF4C03799D1}" destId="{6385CAC1-E0C3-40A1-A3A2-A642009D2458}" srcOrd="4" destOrd="0" presId="urn:microsoft.com/office/officeart/2005/8/layout/radial5"/>
    <dgm:cxn modelId="{38C8CCD6-7412-4FBF-9695-9FCE058C40C6}" type="presParOf" srcId="{0895FEB1-615C-4D21-8379-2BF4C03799D1}" destId="{081FAFE2-ADD0-4C3B-B216-432F6D7DD800}" srcOrd="5" destOrd="0" presId="urn:microsoft.com/office/officeart/2005/8/layout/radial5"/>
    <dgm:cxn modelId="{A0CA79CA-6173-4720-97D1-61582570F2A3}" type="presParOf" srcId="{081FAFE2-ADD0-4C3B-B216-432F6D7DD800}" destId="{3F3B4792-7B7D-47A9-8CD8-A2EA84FE1CF5}" srcOrd="0" destOrd="0" presId="urn:microsoft.com/office/officeart/2005/8/layout/radial5"/>
    <dgm:cxn modelId="{A55E1907-31C1-4D41-8E05-62A06BF38401}" type="presParOf" srcId="{0895FEB1-615C-4D21-8379-2BF4C03799D1}" destId="{3E06C43C-2397-41B3-BA41-6236FB0AE47B}" srcOrd="6" destOrd="0" presId="urn:microsoft.com/office/officeart/2005/8/layout/radial5"/>
    <dgm:cxn modelId="{68DE9F6F-C805-4AF7-8A7C-19F33FD9F254}" type="presParOf" srcId="{0895FEB1-615C-4D21-8379-2BF4C03799D1}" destId="{3D6CD0BF-9328-4672-8C89-3216278EC8A7}" srcOrd="7" destOrd="0" presId="urn:microsoft.com/office/officeart/2005/8/layout/radial5"/>
    <dgm:cxn modelId="{5059A740-3C79-433B-AAB2-E1AC99C77E9E}" type="presParOf" srcId="{3D6CD0BF-9328-4672-8C89-3216278EC8A7}" destId="{AC4F64BE-CB6C-48AD-8143-12DDABD0F07E}" srcOrd="0" destOrd="0" presId="urn:microsoft.com/office/officeart/2005/8/layout/radial5"/>
    <dgm:cxn modelId="{C3C02073-87B8-469B-925E-7F3BE3B84745}" type="presParOf" srcId="{0895FEB1-615C-4D21-8379-2BF4C03799D1}" destId="{B99362A0-FF4B-460C-904B-4F9DA474FF33}" srcOrd="8" destOrd="0" presId="urn:microsoft.com/office/officeart/2005/8/layout/radial5"/>
    <dgm:cxn modelId="{B4EFE3C8-4977-4D29-BD11-CC43A22C899F}" type="presParOf" srcId="{0895FEB1-615C-4D21-8379-2BF4C03799D1}" destId="{BBFBEAE8-AB14-4ED3-80D7-7C311E898FE1}" srcOrd="9" destOrd="0" presId="urn:microsoft.com/office/officeart/2005/8/layout/radial5"/>
    <dgm:cxn modelId="{B47A7C5E-7C6E-4A6D-BE8C-2F8650CC2C7A}" type="presParOf" srcId="{BBFBEAE8-AB14-4ED3-80D7-7C311E898FE1}" destId="{5EC77ACB-D539-4D60-9789-7882B2506D48}" srcOrd="0" destOrd="0" presId="urn:microsoft.com/office/officeart/2005/8/layout/radial5"/>
    <dgm:cxn modelId="{F5E9622A-90E9-4780-948A-0257B7570A25}" type="presParOf" srcId="{0895FEB1-615C-4D21-8379-2BF4C03799D1}" destId="{62103330-F16E-42B7-B17E-5323405E8235}" srcOrd="10" destOrd="0" presId="urn:microsoft.com/office/officeart/2005/8/layout/radial5"/>
    <dgm:cxn modelId="{8B5D4E40-7275-4F36-A0FE-FBFF780AD4C0}" type="presParOf" srcId="{0895FEB1-615C-4D21-8379-2BF4C03799D1}" destId="{B3E32E3F-2D7B-4233-963B-C5431A0851FD}" srcOrd="11" destOrd="0" presId="urn:microsoft.com/office/officeart/2005/8/layout/radial5"/>
    <dgm:cxn modelId="{85D11427-BB89-4071-B58F-9DBDC166F0EE}" type="presParOf" srcId="{B3E32E3F-2D7B-4233-963B-C5431A0851FD}" destId="{06508D80-E95F-46F9-B543-C79BFC594337}" srcOrd="0" destOrd="0" presId="urn:microsoft.com/office/officeart/2005/8/layout/radial5"/>
    <dgm:cxn modelId="{01B99D8D-4914-47D5-83A0-9C8DDBBB1351}" type="presParOf" srcId="{0895FEB1-615C-4D21-8379-2BF4C03799D1}" destId="{BB91FA15-74EE-4D9E-B47B-77E12B18E814}" srcOrd="12" destOrd="0" presId="urn:microsoft.com/office/officeart/2005/8/layout/radial5"/>
    <dgm:cxn modelId="{782B8BC8-3ACC-4200-8430-F2211B853708}" type="presParOf" srcId="{0895FEB1-615C-4D21-8379-2BF4C03799D1}" destId="{8B093BF7-E2C3-4866-8DC5-CF7979CA1D8F}" srcOrd="13" destOrd="0" presId="urn:microsoft.com/office/officeart/2005/8/layout/radial5"/>
    <dgm:cxn modelId="{1911184E-5FB3-4FCD-9346-0D9687BDADA8}" type="presParOf" srcId="{8B093BF7-E2C3-4866-8DC5-CF7979CA1D8F}" destId="{37E7C05A-DEC1-438A-8BCF-F733E23791D1}" srcOrd="0" destOrd="0" presId="urn:microsoft.com/office/officeart/2005/8/layout/radial5"/>
    <dgm:cxn modelId="{96E70211-F49C-4C7A-8193-6867A6F85E40}" type="presParOf" srcId="{0895FEB1-615C-4D21-8379-2BF4C03799D1}" destId="{57C252E3-34F3-4143-9D21-5DABFFC88A91}" srcOrd="14" destOrd="0" presId="urn:microsoft.com/office/officeart/2005/8/layout/radial5"/>
    <dgm:cxn modelId="{B5A1E21E-45BB-4744-BF6B-AC40C24827C9}" type="presParOf" srcId="{0895FEB1-615C-4D21-8379-2BF4C03799D1}" destId="{031F541D-231E-4EB1-894B-AA04126B6991}" srcOrd="15" destOrd="0" presId="urn:microsoft.com/office/officeart/2005/8/layout/radial5"/>
    <dgm:cxn modelId="{254EEF74-A576-43D6-97FC-EAA231D06840}" type="presParOf" srcId="{031F541D-231E-4EB1-894B-AA04126B6991}" destId="{D5151AFE-3EDA-4413-9A25-358CC408489B}" srcOrd="0" destOrd="0" presId="urn:microsoft.com/office/officeart/2005/8/layout/radial5"/>
    <dgm:cxn modelId="{8CA4C21F-444C-4C07-ABB2-2C404D834D7D}" type="presParOf" srcId="{0895FEB1-615C-4D21-8379-2BF4C03799D1}" destId="{420E33F4-3E70-44F2-ABA5-253490AAA9FF}" srcOrd="16" destOrd="0" presId="urn:microsoft.com/office/officeart/2005/8/layout/radial5"/>
    <dgm:cxn modelId="{8355A7AF-D4B7-4907-B1E8-319267EB14CB}" type="presParOf" srcId="{0895FEB1-615C-4D21-8379-2BF4C03799D1}" destId="{2FF6F07C-1BE7-4135-9B6A-CF605A2A75EF}" srcOrd="17" destOrd="0" presId="urn:microsoft.com/office/officeart/2005/8/layout/radial5"/>
    <dgm:cxn modelId="{A1B48463-AE0A-46D1-B5A2-2B4938FAF269}" type="presParOf" srcId="{2FF6F07C-1BE7-4135-9B6A-CF605A2A75EF}" destId="{1036E563-5E71-419F-A2EB-1765DCEF47ED}" srcOrd="0" destOrd="0" presId="urn:microsoft.com/office/officeart/2005/8/layout/radial5"/>
    <dgm:cxn modelId="{B1594241-200F-4F44-9FA0-CC99AE2F39D8}" type="presParOf" srcId="{0895FEB1-615C-4D21-8379-2BF4C03799D1}" destId="{22D6855C-A7DC-42FF-96DC-532E27012EA3}" srcOrd="18" destOrd="0" presId="urn:microsoft.com/office/officeart/2005/8/layout/radial5"/>
    <dgm:cxn modelId="{97DB595D-6762-4C83-B755-B11EA22B46B3}" type="presParOf" srcId="{0895FEB1-615C-4D21-8379-2BF4C03799D1}" destId="{60C607C7-3C74-4713-AC27-88B08FB76161}" srcOrd="19" destOrd="0" presId="urn:microsoft.com/office/officeart/2005/8/layout/radial5"/>
    <dgm:cxn modelId="{6C7E12D7-52B2-4625-9459-6578BEE6FD2F}" type="presParOf" srcId="{60C607C7-3C74-4713-AC27-88B08FB76161}" destId="{7ACDF20F-35EB-4C7B-8296-2372772BC036}" srcOrd="0" destOrd="0" presId="urn:microsoft.com/office/officeart/2005/8/layout/radial5"/>
    <dgm:cxn modelId="{57C7233C-51A1-49F1-B5E4-6AA0457CB2B1}" type="presParOf" srcId="{0895FEB1-615C-4D21-8379-2BF4C03799D1}" destId="{EB4BA65C-C9DE-40DC-B31D-E05F34F8BF55}" srcOrd="20" destOrd="0" presId="urn:microsoft.com/office/officeart/2005/8/layout/radial5"/>
    <dgm:cxn modelId="{2153F020-2E5E-45D3-A5A5-B1B3094906E4}" type="presParOf" srcId="{0895FEB1-615C-4D21-8379-2BF4C03799D1}" destId="{C02D0FE8-799D-4BA5-A3B4-986EEA75BB57}" srcOrd="21" destOrd="0" presId="urn:microsoft.com/office/officeart/2005/8/layout/radial5"/>
    <dgm:cxn modelId="{4C67D24B-A04B-43AD-92F1-A67754A6C4ED}" type="presParOf" srcId="{C02D0FE8-799D-4BA5-A3B4-986EEA75BB57}" destId="{37D88AA5-0727-4BA5-B118-69EEEA722405}" srcOrd="0" destOrd="0" presId="urn:microsoft.com/office/officeart/2005/8/layout/radial5"/>
    <dgm:cxn modelId="{5DD5AB7A-1466-4606-BAAB-F35135BB18FE}" type="presParOf" srcId="{0895FEB1-615C-4D21-8379-2BF4C03799D1}" destId="{9288D070-5EAE-4659-AFF8-42B02747586C}" srcOrd="22" destOrd="0" presId="urn:microsoft.com/office/officeart/2005/8/layout/radial5"/>
    <dgm:cxn modelId="{59CD9BD7-2D30-43E8-AC28-13CB536B4790}" type="presParOf" srcId="{0895FEB1-615C-4D21-8379-2BF4C03799D1}" destId="{1739960A-CFD6-456F-86EA-64D3707D9581}" srcOrd="23" destOrd="0" presId="urn:microsoft.com/office/officeart/2005/8/layout/radial5"/>
    <dgm:cxn modelId="{18E04F36-577F-4438-ABAE-3E0F5377934B}" type="presParOf" srcId="{1739960A-CFD6-456F-86EA-64D3707D9581}" destId="{6B31E775-4260-44DF-9849-71FA2D1866C8}" srcOrd="0" destOrd="0" presId="urn:microsoft.com/office/officeart/2005/8/layout/radial5"/>
    <dgm:cxn modelId="{B8A58A76-D6E2-4956-AE84-9F4B44B8876B}" type="presParOf" srcId="{0895FEB1-615C-4D21-8379-2BF4C03799D1}" destId="{FDE2FB6B-79C4-42E7-B242-17B857E130EB}" srcOrd="24" destOrd="0" presId="urn:microsoft.com/office/officeart/2005/8/layout/radial5"/>
    <dgm:cxn modelId="{CABC64AE-BBF8-44A0-A474-A3BE99F9DC4F}" type="presParOf" srcId="{0895FEB1-615C-4D21-8379-2BF4C03799D1}" destId="{B2C29BFB-A86D-4239-9BBB-99F109484E44}" srcOrd="25" destOrd="0" presId="urn:microsoft.com/office/officeart/2005/8/layout/radial5"/>
    <dgm:cxn modelId="{73571FA3-E962-4A2A-BA1B-4D06A7A98DCE}" type="presParOf" srcId="{B2C29BFB-A86D-4239-9BBB-99F109484E44}" destId="{06487F19-CB8D-4357-B55B-B7CF727F2C59}" srcOrd="0" destOrd="0" presId="urn:microsoft.com/office/officeart/2005/8/layout/radial5"/>
    <dgm:cxn modelId="{8C936F1D-7767-4FC3-873D-2F8788BF228B}" type="presParOf" srcId="{0895FEB1-615C-4D21-8379-2BF4C03799D1}" destId="{1E3A4789-33DE-4555-BD2B-4D96E6C31F12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6D368-1180-4D11-8D57-BA22308DA005}">
      <dsp:nvSpPr>
        <dsp:cNvPr id="0" name=""/>
        <dsp:cNvSpPr/>
      </dsp:nvSpPr>
      <dsp:spPr>
        <a:xfrm>
          <a:off x="4906897" y="2354712"/>
          <a:ext cx="2520990" cy="2060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বিজ্ঞাপনের</a:t>
          </a:r>
          <a:r>
            <a:rPr lang="en-US" sz="2800" kern="12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8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মাধ্যম</a:t>
          </a:r>
          <a:r>
            <a:rPr lang="en-US" sz="2800" kern="12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</a:p>
      </dsp:txBody>
      <dsp:txXfrm>
        <a:off x="5276087" y="2656529"/>
        <a:ext cx="1782610" cy="1457303"/>
      </dsp:txXfrm>
    </dsp:sp>
    <dsp:sp modelId="{7712E698-A130-41FF-BA64-5FBF104D4E25}">
      <dsp:nvSpPr>
        <dsp:cNvPr id="0" name=""/>
        <dsp:cNvSpPr/>
      </dsp:nvSpPr>
      <dsp:spPr>
        <a:xfrm rot="16200000">
          <a:off x="5823047" y="1426958"/>
          <a:ext cx="688690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912308" y="1635234"/>
        <a:ext cx="510168" cy="357044"/>
      </dsp:txXfrm>
    </dsp:sp>
    <dsp:sp modelId="{C981BEB0-093E-4E30-B6FB-41B1BFC54196}">
      <dsp:nvSpPr>
        <dsp:cNvPr id="0" name=""/>
        <dsp:cNvSpPr/>
      </dsp:nvSpPr>
      <dsp:spPr>
        <a:xfrm>
          <a:off x="5466808" y="5165"/>
          <a:ext cx="1401169" cy="105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সংবাদপত্র</a:t>
          </a:r>
          <a:r>
            <a:rPr lang="en-US" sz="2800" kern="12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</a:p>
      </dsp:txBody>
      <dsp:txXfrm>
        <a:off x="5672004" y="158953"/>
        <a:ext cx="990777" cy="742555"/>
      </dsp:txXfrm>
    </dsp:sp>
    <dsp:sp modelId="{69978524-E882-4E42-82C6-117A53FD682E}">
      <dsp:nvSpPr>
        <dsp:cNvPr id="0" name=""/>
        <dsp:cNvSpPr/>
      </dsp:nvSpPr>
      <dsp:spPr>
        <a:xfrm rot="18099529">
          <a:off x="6721091" y="1626072"/>
          <a:ext cx="695071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763502" y="1821065"/>
        <a:ext cx="516549" cy="357044"/>
      </dsp:txXfrm>
    </dsp:sp>
    <dsp:sp modelId="{6385CAC1-E0C3-40A1-A3A2-A642009D2458}">
      <dsp:nvSpPr>
        <dsp:cNvPr id="0" name=""/>
        <dsp:cNvSpPr/>
      </dsp:nvSpPr>
      <dsp:spPr>
        <a:xfrm>
          <a:off x="6864751" y="332154"/>
          <a:ext cx="1722866" cy="105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সাময়িকী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7117059" y="485942"/>
        <a:ext cx="1218250" cy="742555"/>
      </dsp:txXfrm>
    </dsp:sp>
    <dsp:sp modelId="{081FAFE2-ADD0-4C3B-B216-432F6D7DD800}">
      <dsp:nvSpPr>
        <dsp:cNvPr id="0" name=""/>
        <dsp:cNvSpPr/>
      </dsp:nvSpPr>
      <dsp:spPr>
        <a:xfrm rot="19523077">
          <a:off x="7264172" y="2148326"/>
          <a:ext cx="528114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278195" y="2312341"/>
        <a:ext cx="369680" cy="357044"/>
      </dsp:txXfrm>
    </dsp:sp>
    <dsp:sp modelId="{3E06C43C-2397-41B3-BA41-6236FB0AE47B}">
      <dsp:nvSpPr>
        <dsp:cNvPr id="0" name=""/>
        <dsp:cNvSpPr/>
      </dsp:nvSpPr>
      <dsp:spPr>
        <a:xfrm>
          <a:off x="7668422" y="1238319"/>
          <a:ext cx="1697096" cy="105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প্রচারপত্র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7916956" y="1392107"/>
        <a:ext cx="1200028" cy="742555"/>
      </dsp:txXfrm>
    </dsp:sp>
    <dsp:sp modelId="{3D6CD0BF-9328-4672-8C89-3216278EC8A7}">
      <dsp:nvSpPr>
        <dsp:cNvPr id="0" name=""/>
        <dsp:cNvSpPr/>
      </dsp:nvSpPr>
      <dsp:spPr>
        <a:xfrm rot="21190472">
          <a:off x="7581943" y="2890505"/>
          <a:ext cx="583189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582563" y="3019916"/>
        <a:ext cx="408232" cy="357044"/>
      </dsp:txXfrm>
    </dsp:sp>
    <dsp:sp modelId="{B99362A0-FF4B-460C-904B-4F9DA474FF33}">
      <dsp:nvSpPr>
        <dsp:cNvPr id="0" name=""/>
        <dsp:cNvSpPr/>
      </dsp:nvSpPr>
      <dsp:spPr>
        <a:xfrm>
          <a:off x="8225659" y="2506390"/>
          <a:ext cx="1633689" cy="1069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বিজ্ঞাপনীফলক</a:t>
          </a:r>
          <a:endParaRPr lang="en-US" sz="24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8464907" y="2662988"/>
        <a:ext cx="1155193" cy="756121"/>
      </dsp:txXfrm>
    </dsp:sp>
    <dsp:sp modelId="{BBFBEAE8-AB14-4ED3-80D7-7C311E898FE1}">
      <dsp:nvSpPr>
        <dsp:cNvPr id="0" name=""/>
        <dsp:cNvSpPr/>
      </dsp:nvSpPr>
      <dsp:spPr>
        <a:xfrm rot="1077175">
          <a:off x="7537231" y="3618067"/>
          <a:ext cx="534423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541134" y="3712373"/>
        <a:ext cx="374096" cy="357044"/>
      </dsp:txXfrm>
    </dsp:sp>
    <dsp:sp modelId="{62103330-F16E-42B7-B17E-5323405E8235}">
      <dsp:nvSpPr>
        <dsp:cNvPr id="0" name=""/>
        <dsp:cNvSpPr/>
      </dsp:nvSpPr>
      <dsp:spPr>
        <a:xfrm rot="513925">
          <a:off x="8216793" y="3698537"/>
          <a:ext cx="1813209" cy="1288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টেলিভিশন</a:t>
          </a:r>
          <a:endParaRPr lang="en-US" sz="24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8482331" y="3887284"/>
        <a:ext cx="1282133" cy="911353"/>
      </dsp:txXfrm>
    </dsp:sp>
    <dsp:sp modelId="{B3E32E3F-2D7B-4233-963B-C5431A0851FD}">
      <dsp:nvSpPr>
        <dsp:cNvPr id="0" name=""/>
        <dsp:cNvSpPr/>
      </dsp:nvSpPr>
      <dsp:spPr>
        <a:xfrm rot="2526378">
          <a:off x="7134940" y="4270148"/>
          <a:ext cx="681734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157978" y="4329313"/>
        <a:ext cx="503212" cy="357044"/>
      </dsp:txXfrm>
    </dsp:sp>
    <dsp:sp modelId="{BB91FA15-74EE-4D9E-B47B-77E12B18E814}">
      <dsp:nvSpPr>
        <dsp:cNvPr id="0" name=""/>
        <dsp:cNvSpPr/>
      </dsp:nvSpPr>
      <dsp:spPr>
        <a:xfrm>
          <a:off x="7550336" y="4928787"/>
          <a:ext cx="1811990" cy="105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রেডিও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7815696" y="5082575"/>
        <a:ext cx="1281270" cy="742555"/>
      </dsp:txXfrm>
    </dsp:sp>
    <dsp:sp modelId="{8B093BF7-E2C3-4866-8DC5-CF7979CA1D8F}">
      <dsp:nvSpPr>
        <dsp:cNvPr id="0" name=""/>
        <dsp:cNvSpPr/>
      </dsp:nvSpPr>
      <dsp:spPr>
        <a:xfrm rot="4442796">
          <a:off x="6282849" y="4697952"/>
          <a:ext cx="689749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347576" y="4731144"/>
        <a:ext cx="511227" cy="357044"/>
      </dsp:txXfrm>
    </dsp:sp>
    <dsp:sp modelId="{57C252E3-34F3-4143-9D21-5DABFFC88A91}">
      <dsp:nvSpPr>
        <dsp:cNvPr id="0" name=""/>
        <dsp:cNvSpPr/>
      </dsp:nvSpPr>
      <dsp:spPr>
        <a:xfrm rot="20229359">
          <a:off x="6099448" y="5632092"/>
          <a:ext cx="1720713" cy="105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চলচিত্র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6351441" y="5785880"/>
        <a:ext cx="1216727" cy="742555"/>
      </dsp:txXfrm>
    </dsp:sp>
    <dsp:sp modelId="{031F541D-231E-4EB1-894B-AA04126B6991}">
      <dsp:nvSpPr>
        <dsp:cNvPr id="0" name=""/>
        <dsp:cNvSpPr/>
      </dsp:nvSpPr>
      <dsp:spPr>
        <a:xfrm rot="6631815">
          <a:off x="5207739" y="4689571"/>
          <a:ext cx="719508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328304" y="4724994"/>
        <a:ext cx="540986" cy="357044"/>
      </dsp:txXfrm>
    </dsp:sp>
    <dsp:sp modelId="{420E33F4-3E70-44F2-ABA5-253490AAA9FF}">
      <dsp:nvSpPr>
        <dsp:cNvPr id="0" name=""/>
        <dsp:cNvSpPr/>
      </dsp:nvSpPr>
      <dsp:spPr>
        <a:xfrm>
          <a:off x="4121621" y="5632129"/>
          <a:ext cx="2015380" cy="105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পণ্যসজ্জা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4416767" y="5785917"/>
        <a:ext cx="1425088" cy="742555"/>
      </dsp:txXfrm>
    </dsp:sp>
    <dsp:sp modelId="{2FF6F07C-1BE7-4135-9B6A-CF605A2A75EF}">
      <dsp:nvSpPr>
        <dsp:cNvPr id="0" name=""/>
        <dsp:cNvSpPr/>
      </dsp:nvSpPr>
      <dsp:spPr>
        <a:xfrm rot="8258062">
          <a:off x="4600009" y="4235634"/>
          <a:ext cx="617316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755221" y="4294500"/>
        <a:ext cx="438794" cy="357044"/>
      </dsp:txXfrm>
    </dsp:sp>
    <dsp:sp modelId="{22D6855C-A7DC-42FF-96DC-532E27012EA3}">
      <dsp:nvSpPr>
        <dsp:cNvPr id="0" name=""/>
        <dsp:cNvSpPr/>
      </dsp:nvSpPr>
      <dsp:spPr>
        <a:xfrm>
          <a:off x="3029768" y="4860615"/>
          <a:ext cx="1888314" cy="105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মেলা</a:t>
          </a:r>
          <a:r>
            <a:rPr lang="en-US" sz="2800" kern="12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8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বা</a:t>
          </a:r>
          <a:r>
            <a:rPr lang="en-US" sz="2800" kern="12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8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প্রদর্শণী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306305" y="5014403"/>
        <a:ext cx="1335240" cy="742555"/>
      </dsp:txXfrm>
    </dsp:sp>
    <dsp:sp modelId="{60C607C7-3C74-4713-AC27-88B08FB76161}">
      <dsp:nvSpPr>
        <dsp:cNvPr id="0" name=""/>
        <dsp:cNvSpPr/>
      </dsp:nvSpPr>
      <dsp:spPr>
        <a:xfrm rot="9765576">
          <a:off x="4302321" y="3657107"/>
          <a:ext cx="499733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448873" y="3753905"/>
        <a:ext cx="349813" cy="357044"/>
      </dsp:txXfrm>
    </dsp:sp>
    <dsp:sp modelId="{EB4BA65C-C9DE-40DC-B31D-E05F34F8BF55}">
      <dsp:nvSpPr>
        <dsp:cNvPr id="0" name=""/>
        <dsp:cNvSpPr/>
      </dsp:nvSpPr>
      <dsp:spPr>
        <a:xfrm>
          <a:off x="2620361" y="3722389"/>
          <a:ext cx="1536825" cy="105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নমুনা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2845424" y="3876177"/>
        <a:ext cx="1086699" cy="742555"/>
      </dsp:txXfrm>
    </dsp:sp>
    <dsp:sp modelId="{C02D0FE8-799D-4BA5-A3B4-986EEA75BB57}">
      <dsp:nvSpPr>
        <dsp:cNvPr id="0" name=""/>
        <dsp:cNvSpPr/>
      </dsp:nvSpPr>
      <dsp:spPr>
        <a:xfrm rot="11215385">
          <a:off x="4431451" y="2897946"/>
          <a:ext cx="347284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535256" y="3023240"/>
        <a:ext cx="243099" cy="357044"/>
      </dsp:txXfrm>
    </dsp:sp>
    <dsp:sp modelId="{9288D070-5EAE-4659-AFF8-42B02747586C}">
      <dsp:nvSpPr>
        <dsp:cNvPr id="0" name=""/>
        <dsp:cNvSpPr/>
      </dsp:nvSpPr>
      <dsp:spPr>
        <a:xfrm>
          <a:off x="2373627" y="2515989"/>
          <a:ext cx="1919261" cy="105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নিয়ন</a:t>
          </a:r>
          <a:r>
            <a:rPr lang="en-US" sz="2800" kern="12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8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আলো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2654696" y="2669777"/>
        <a:ext cx="1357123" cy="742555"/>
      </dsp:txXfrm>
    </dsp:sp>
    <dsp:sp modelId="{1739960A-CFD6-456F-86EA-64D3707D9581}">
      <dsp:nvSpPr>
        <dsp:cNvPr id="0" name=""/>
        <dsp:cNvSpPr/>
      </dsp:nvSpPr>
      <dsp:spPr>
        <a:xfrm rot="12822209">
          <a:off x="4473355" y="2147397"/>
          <a:ext cx="568765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629644" y="2313753"/>
        <a:ext cx="398136" cy="357044"/>
      </dsp:txXfrm>
    </dsp:sp>
    <dsp:sp modelId="{FDE2FB6B-79C4-42E7-B242-17B857E130EB}">
      <dsp:nvSpPr>
        <dsp:cNvPr id="0" name=""/>
        <dsp:cNvSpPr/>
      </dsp:nvSpPr>
      <dsp:spPr>
        <a:xfrm>
          <a:off x="2933186" y="1238309"/>
          <a:ext cx="1605461" cy="105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পরিবহন</a:t>
          </a:r>
          <a:r>
            <a:rPr lang="en-US" sz="2800" kern="12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8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বিজ্ঞাপন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168300" y="1392097"/>
        <a:ext cx="1135233" cy="742555"/>
      </dsp:txXfrm>
    </dsp:sp>
    <dsp:sp modelId="{B2C29BFB-A86D-4239-9BBB-99F109484E44}">
      <dsp:nvSpPr>
        <dsp:cNvPr id="0" name=""/>
        <dsp:cNvSpPr/>
      </dsp:nvSpPr>
      <dsp:spPr>
        <a:xfrm rot="14538462">
          <a:off x="5067643" y="1612833"/>
          <a:ext cx="651418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198386" y="1810885"/>
        <a:ext cx="472896" cy="357044"/>
      </dsp:txXfrm>
    </dsp:sp>
    <dsp:sp modelId="{1E3A4789-33DE-4555-BD2B-4D96E6C31F12}">
      <dsp:nvSpPr>
        <dsp:cNvPr id="0" name=""/>
        <dsp:cNvSpPr/>
      </dsp:nvSpPr>
      <dsp:spPr>
        <a:xfrm>
          <a:off x="4093248" y="332182"/>
          <a:ext cx="1494767" cy="105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অন্যান্য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4312152" y="485970"/>
        <a:ext cx="1056959" cy="742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F377-F50C-4BCB-B0B1-3C44AB965D5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F377-F50C-4BCB-B0B1-3C44AB965D5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3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F377-F50C-4BCB-B0B1-3C44AB965D5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9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F377-F50C-4BCB-B0B1-3C44AB965D5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F377-F50C-4BCB-B0B1-3C44AB965D5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2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F377-F50C-4BCB-B0B1-3C44AB965D5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F377-F50C-4BCB-B0B1-3C44AB965D5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0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F377-F50C-4BCB-B0B1-3C44AB965D5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F377-F50C-4BCB-B0B1-3C44AB965D5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3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F377-F50C-4BCB-B0B1-3C44AB965D5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6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F377-F50C-4BCB-B0B1-3C44AB965D5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4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1F377-F50C-4BCB-B0B1-3C44AB965D5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6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jp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 /><Relationship Id="rId7" Type="http://schemas.openxmlformats.org/officeDocument/2006/relationships/image" Target="../media/image32.jpg" /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1.jpg" /><Relationship Id="rId5" Type="http://schemas.openxmlformats.org/officeDocument/2006/relationships/image" Target="../media/image30.png" /><Relationship Id="rId4" Type="http://schemas.openxmlformats.org/officeDocument/2006/relationships/image" Target="../media/image29.jpg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iBnbRssHno" TargetMode="Externa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jpg" /><Relationship Id="rId4" Type="http://schemas.openxmlformats.org/officeDocument/2006/relationships/image" Target="../media/image8.jp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10668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097" y="0"/>
            <a:ext cx="12182903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11" y="249382"/>
            <a:ext cx="2840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স্বাগতম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07" y="1393996"/>
            <a:ext cx="9144000" cy="525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05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4394" y="313899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28712"/>
            <a:ext cx="7620000" cy="4600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6045958"/>
            <a:ext cx="491319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সংবাদপত্র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8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4394" y="313899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4" y="1128712"/>
            <a:ext cx="5821809" cy="4600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6045958"/>
            <a:ext cx="491319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সাময়িকী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4394" y="313899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4" y="1128712"/>
            <a:ext cx="5486400" cy="4600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6045958"/>
            <a:ext cx="491319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বিজ্ঞাপনীফলক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6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4394" y="313899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82" y="1670567"/>
            <a:ext cx="5112645" cy="3611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6045958"/>
            <a:ext cx="491319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প্রাচীরপত্র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25" y="1670567"/>
            <a:ext cx="5496042" cy="361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4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4394" y="313899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97" y="1128712"/>
            <a:ext cx="6440805" cy="4600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6045958"/>
            <a:ext cx="491319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টেলিভিশন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785" y="341194"/>
            <a:ext cx="342558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জোড়ায় কাজ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011235" y="464024"/>
            <a:ext cx="2333767" cy="17332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</a:p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মিনিট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445" y="4776716"/>
            <a:ext cx="1120481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টেলিভিশন বিজ্ঞাপনের জন্য বহুল ব্যবহৃত মাধ্যম কেন ? ব্যাখ্যা কর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6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4394" y="313899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1" y="2212300"/>
            <a:ext cx="4785953" cy="312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6045958"/>
            <a:ext cx="491319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রেডিও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00" y="2212300"/>
            <a:ext cx="4690328" cy="31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3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4394" y="313899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2699"/>
            <a:ext cx="7620000" cy="429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6045958"/>
            <a:ext cx="491319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চলচ্চিত্র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1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4394" y="313899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" y="1623887"/>
            <a:ext cx="4220892" cy="360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6045958"/>
            <a:ext cx="491319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পণ্যসজ্জা 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28" y="1623887"/>
            <a:ext cx="5161722" cy="36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84394" y="122827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7" y="1144612"/>
            <a:ext cx="3650776" cy="2343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5459098"/>
            <a:ext cx="491319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মেলা বা প্রদর্শনী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50" y="1144613"/>
            <a:ext cx="3708068" cy="2343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65" y="1144612"/>
            <a:ext cx="3522296" cy="2343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1570" y="3712190"/>
            <a:ext cx="248389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বৈশাখী মেলা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4537" y="3714462"/>
            <a:ext cx="248389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কুটির শিল্প মেলা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0082" y="3675793"/>
            <a:ext cx="2483893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বাণিজ্য মেলা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570" y="3766782"/>
            <a:ext cx="2483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0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/>
        </p:nvSpPr>
        <p:spPr>
          <a:xfrm>
            <a:off x="53764" y="0"/>
            <a:ext cx="12082818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3589" y="3498476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lpurush" pitchFamily="2" charset="0"/>
                <a:cs typeface="Kalpurush" pitchFamily="2" charset="0"/>
              </a:rPr>
              <a:t>মোঃ আলামিন </a:t>
            </a:r>
          </a:p>
          <a:p>
            <a:r>
              <a:rPr lang="en-US" sz="2800" dirty="0" err="1">
                <a:latin typeface="Kalpurush" pitchFamily="2" charset="0"/>
                <a:cs typeface="Kalpurush" pitchFamily="2" charset="0"/>
              </a:rPr>
              <a:t>সহকারী</a:t>
            </a:r>
            <a:r>
              <a:rPr lang="en-US" sz="28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>
                <a:latin typeface="Kalpurush" pitchFamily="2" charset="0"/>
                <a:cs typeface="Kalpurush" pitchFamily="2" charset="0"/>
              </a:rPr>
              <a:t>শিক্ষক(ব্যবসায় শিক্ষা)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  <a:p>
            <a:r>
              <a:rPr lang="en-US" sz="2800" dirty="0">
                <a:latin typeface="Kalpurush" pitchFamily="2" charset="0"/>
                <a:cs typeface="Kalpurush" pitchFamily="2" charset="0"/>
              </a:rPr>
              <a:t>সাতক্ষীরা আঃ করিম বালিকা মাধ্যমিক বিদ্যালয়। </a:t>
            </a:r>
          </a:p>
          <a:p>
            <a:r>
              <a:rPr lang="en-US" sz="2800" dirty="0">
                <a:latin typeface="Kalpurush" pitchFamily="2" charset="0"/>
                <a:cs typeface="Kalpurush" pitchFamily="2" charset="0"/>
              </a:rPr>
              <a:t>সাতক্ষীরা সদর, সাতক্ষীরা।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02147" y="4653888"/>
            <a:ext cx="2434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 </a:t>
            </a:r>
          </a:p>
          <a:p>
            <a:pPr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সময়ঃ ৪০ মিনিট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373" y="838200"/>
            <a:ext cx="2705100" cy="3124200"/>
          </a:xfrm>
          <a:prstGeom prst="rect">
            <a:avLst/>
          </a:prstGeom>
        </p:spPr>
      </p:pic>
      <p:sp>
        <p:nvSpPr>
          <p:cNvPr id="7" name="Diamond 6"/>
          <p:cNvSpPr/>
          <p:nvPr/>
        </p:nvSpPr>
        <p:spPr>
          <a:xfrm>
            <a:off x="5410028" y="884238"/>
            <a:ext cx="1523999" cy="5197907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972D074-5346-B162-2AC3-136AE9827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" y="0"/>
            <a:ext cx="4277895" cy="324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97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4394" y="313899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6" y="1282699"/>
            <a:ext cx="4292600" cy="429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6045958"/>
            <a:ext cx="4913194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নমুনা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05" y="2170492"/>
            <a:ext cx="3664922" cy="248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4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4394" y="313899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98" y="1282699"/>
            <a:ext cx="6226203" cy="429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6045958"/>
            <a:ext cx="491319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নিয়ন আলো 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66282" y="313899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57" y="1282699"/>
            <a:ext cx="6474085" cy="429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6045958"/>
            <a:ext cx="491319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পরিবহন বিজ্ঞাপন 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6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470" y="68235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7" y="957340"/>
            <a:ext cx="3173103" cy="1983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40" y="926245"/>
            <a:ext cx="2455321" cy="2014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794" y="885300"/>
            <a:ext cx="2748553" cy="2055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585" y="3047986"/>
            <a:ext cx="248389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বৈশাখী মেলা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6424" y="3085764"/>
            <a:ext cx="248389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কুটির শিল্প মেলা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0082" y="3047986"/>
            <a:ext cx="2483893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বাণিজ্য মেলা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25" y="3826187"/>
            <a:ext cx="2066925" cy="2209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12" y="3605570"/>
            <a:ext cx="2494981" cy="24949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82" y="3678663"/>
            <a:ext cx="2847975" cy="23222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9693" y="6199499"/>
            <a:ext cx="248389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স্টিকার 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2612" y="6203022"/>
            <a:ext cx="248389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গ্যাস বেলুন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80082" y="6196080"/>
            <a:ext cx="2483893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আকাশ বিজ্ঞাপন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19920" y="109180"/>
            <a:ext cx="348017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অন্যান্য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7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9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785" y="341194"/>
            <a:ext cx="342558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দলীয় কাজ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011235" y="464024"/>
            <a:ext cx="2333767" cy="17332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</a:p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মিনিট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5" y="4776716"/>
            <a:ext cx="11457709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</a:t>
            </a:r>
            <a:r>
              <a:rPr lang="bn-IN" sz="3200" b="1" dirty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 কোনো ব্যবসায় প্রতিষ্ঠানের পণ্য সামগ্রী বিপণনের</a:t>
            </a:r>
            <a:r>
              <a:rPr lang="bn-BD" sz="3200" b="1" dirty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পূর্বশর্ত হচ্ছে</a:t>
            </a:r>
            <a:r>
              <a:rPr lang="bn-IN" sz="3200" b="1" dirty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বিজ্ঞাপন</a:t>
            </a:r>
            <a:r>
              <a:rPr lang="bn-BD" sz="3200" b="1" dirty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” বিশ্লেষণ কর</a:t>
            </a:r>
            <a:r>
              <a:rPr lang="bn-IN" sz="3200" b="1" dirty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3200" b="1" dirty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60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94909" y="277091"/>
            <a:ext cx="33112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22" y="2715494"/>
            <a:ext cx="11873344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১। পণ্যের বিজ্ঞাপন কেন করা হয় ?</a:t>
            </a:r>
          </a:p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২। বানিজ্যের কোন উপাদানটি তথ্য ও প্রচার সংক্রান্ত বাধা দূর করে ?</a:t>
            </a:r>
          </a:p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৩।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ব্যবসায়িক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প্রচারের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বিতরণ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গাড়িতে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বিজ্ঞাপন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প্রচারের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মাধ্যমটির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b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73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399821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7661" lvl="0" indent="-547661" defTabSz="1201704">
              <a:buFont typeface="Wingdings" panose="05000000000000000000" pitchFamily="2" charset="2"/>
              <a:buChar char="v"/>
            </a:pPr>
            <a:endParaRPr lang="bn-IN" sz="3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47661" lvl="0" indent="-547661" defTabSz="1201704">
              <a:buFont typeface="Wingdings" panose="05000000000000000000" pitchFamily="2" charset="2"/>
              <a:buChar char="v"/>
            </a:pPr>
            <a:endParaRPr lang="bn-IN" sz="3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0" defTabSz="1201704"/>
            <a:endParaRPr lang="bn-IN" sz="3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47661" lvl="0" indent="-547661" defTabSz="1201704">
              <a:buFont typeface="Wingdings" panose="05000000000000000000" pitchFamily="2" charset="2"/>
              <a:buChar char="v"/>
            </a:pPr>
            <a:endParaRPr lang="bn-IN" sz="3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0" defTabSz="1201704"/>
            <a:endParaRPr lang="bn-IN" sz="3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47661" lvl="0" indent="-547661" defTabSz="1201704">
              <a:buFont typeface="Wingdings" panose="05000000000000000000" pitchFamily="2" charset="2"/>
              <a:buChar char="v"/>
            </a:pPr>
            <a:endParaRPr lang="bn-IN" sz="3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47661" lvl="0" indent="-547661" defTabSz="1201704">
              <a:buFont typeface="Wingdings" panose="05000000000000000000" pitchFamily="2" charset="2"/>
              <a:buChar char="v"/>
            </a:pPr>
            <a:endParaRPr lang="bn-IN" sz="3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47661" lvl="0" indent="-547661" defTabSz="1201704">
              <a:buFont typeface="Wingdings" panose="05000000000000000000" pitchFamily="2" charset="2"/>
              <a:buChar char="v"/>
            </a:pPr>
            <a:r>
              <a:rPr lang="bn-BD" sz="3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 প্রতিদিন বিভিন্ন মাধ্যমে যে সকল পণ্যের বিজ্ঞাপন দেখে থাক সে সকল পণ্যের একটি তালিকা তৈরি করে আনবে</a:t>
            </a:r>
            <a:r>
              <a:rPr lang="bn-IN" sz="3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3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3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5385" y="60960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931" y="166251"/>
            <a:ext cx="5248371" cy="2553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996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39601" cy="6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8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5534" y="0"/>
            <a:ext cx="12096466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2387" y="837731"/>
            <a:ext cx="10563367" cy="969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চলো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2387" y="5154676"/>
            <a:ext cx="10563367" cy="969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ভিডিওতে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পেলে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2895600" y="3131127"/>
            <a:ext cx="626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https://youtu.be/ciBnbRssHno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504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dirty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91063" y="312822"/>
            <a:ext cx="6521116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চলো কিছু ছবি দেখি।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74" y="1167064"/>
            <a:ext cx="3333499" cy="3333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64" y="1576138"/>
            <a:ext cx="3491163" cy="2478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7453" y="4884822"/>
            <a:ext cx="832585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ছবিগুলোর মাধ্যমে কী বুঝা যাচ্ছে?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16505" y="582254"/>
            <a:ext cx="8698832" cy="1579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 শিরোনাম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6506" y="2757055"/>
            <a:ext cx="8698832" cy="304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u="sng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বিজ্ঞাপন</a:t>
            </a:r>
            <a:r>
              <a:rPr lang="en-US" sz="4000" u="sng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4000" u="sng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2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u="sng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36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200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বিজ্ঞাপন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বিজ্ঞাপনের মাধ্যম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2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1845" y="-69378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251596"/>
            <a:ext cx="3398293" cy="2321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387" y="2825087"/>
            <a:ext cx="210175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পণ্য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3526837"/>
            <a:ext cx="3398293" cy="2377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672" y="6141493"/>
            <a:ext cx="248389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সেবা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76" y="251597"/>
            <a:ext cx="2870579" cy="2332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59" y="3897503"/>
            <a:ext cx="3515437" cy="224399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039743" y="1228299"/>
            <a:ext cx="818866" cy="49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6321197" y="3113963"/>
            <a:ext cx="818866" cy="49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Up Arrow 12"/>
          <p:cNvSpPr/>
          <p:nvPr/>
        </p:nvSpPr>
        <p:spPr>
          <a:xfrm>
            <a:off x="9573396" y="4380935"/>
            <a:ext cx="785252" cy="96899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03051" y="2825087"/>
            <a:ext cx="252483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9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785" y="341194"/>
            <a:ext cx="342558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011236" y="464024"/>
            <a:ext cx="1828800" cy="17332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</a:p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মিনিট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4777" y="3548418"/>
            <a:ext cx="4121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 কাকে বলে?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9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6552349"/>
              </p:ext>
            </p:extLst>
          </p:nvPr>
        </p:nvGraphicFramePr>
        <p:xfrm>
          <a:off x="0" y="0"/>
          <a:ext cx="12192000" cy="668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996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66D368-1180-4D11-8D57-BA22308DA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E366D368-1180-4D11-8D57-BA22308DA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12E698-A130-41FF-BA64-5FBF104D4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7712E698-A130-41FF-BA64-5FBF104D4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981BEB0-093E-4E30-B6FB-41B1BFC54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C981BEB0-093E-4E30-B6FB-41B1BFC541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978524-E882-4E42-82C6-117A53FD6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69978524-E882-4E42-82C6-117A53FD6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85CAC1-E0C3-40A1-A3A2-A642009D2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6385CAC1-E0C3-40A1-A3A2-A642009D2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1FAFE2-ADD0-4C3B-B216-432F6D7DD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081FAFE2-ADD0-4C3B-B216-432F6D7DD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06C43C-2397-41B3-BA41-6236FB0AE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3E06C43C-2397-41B3-BA41-6236FB0AE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6CD0BF-9328-4672-8C89-3216278EC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3D6CD0BF-9328-4672-8C89-3216278EC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9362A0-FF4B-460C-904B-4F9DA474F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B99362A0-FF4B-460C-904B-4F9DA474F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FBEAE8-AB14-4ED3-80D7-7C311E898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BBFBEAE8-AB14-4ED3-80D7-7C311E898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103330-F16E-42B7-B17E-5323405E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62103330-F16E-42B7-B17E-5323405E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E32E3F-2D7B-4233-963B-C5431A085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B3E32E3F-2D7B-4233-963B-C5431A085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91FA15-74EE-4D9E-B47B-77E12B18E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BB91FA15-74EE-4D9E-B47B-77E12B18E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B093BF7-E2C3-4866-8DC5-CF7979CA1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dgm id="{8B093BF7-E2C3-4866-8DC5-CF7979CA1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C252E3-34F3-4143-9D21-5DABFFC88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57C252E3-34F3-4143-9D21-5DABFFC88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1F541D-231E-4EB1-894B-AA04126B6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031F541D-231E-4EB1-894B-AA04126B6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0E33F4-3E70-44F2-ABA5-253490AAA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20E33F4-3E70-44F2-ABA5-253490AAA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F6F07C-1BE7-4135-9B6A-CF605A2A7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2FF6F07C-1BE7-4135-9B6A-CF605A2A7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D6855C-A7DC-42FF-96DC-532E27012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22D6855C-A7DC-42FF-96DC-532E27012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C607C7-3C74-4713-AC27-88B08FB76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60C607C7-3C74-4713-AC27-88B08FB76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B4BA65C-C9DE-40DC-B31D-E05F34F8B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>
                                            <p:graphicEl>
                                              <a:dgm id="{EB4BA65C-C9DE-40DC-B31D-E05F34F8B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2D0FE8-799D-4BA5-A3B4-986EEA75B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">
                                            <p:graphicEl>
                                              <a:dgm id="{C02D0FE8-799D-4BA5-A3B4-986EEA75B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88D070-5EAE-4659-AFF8-42B027475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9288D070-5EAE-4659-AFF8-42B027475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39960A-CFD6-456F-86EA-64D3707D9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">
                                            <p:graphicEl>
                                              <a:dgm id="{1739960A-CFD6-456F-86EA-64D3707D9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E2FB6B-79C4-42E7-B242-17B857E13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">
                                            <p:graphicEl>
                                              <a:dgm id="{FDE2FB6B-79C4-42E7-B242-17B857E13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C29BFB-A86D-4239-9BBB-99F109484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">
                                            <p:graphicEl>
                                              <a:dgm id="{B2C29BFB-A86D-4239-9BBB-99F109484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3A4789-33DE-4555-BD2B-4D96E6C3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">
                                            <p:graphicEl>
                                              <a:dgm id="{1E3A4789-33DE-4555-BD2B-4D96E6C31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274</Words>
  <Application>Microsoft Office PowerPoint</Application>
  <PresentationFormat>Widescreen</PresentationFormat>
  <Paragraphs>108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8801733163895</cp:lastModifiedBy>
  <cp:revision>32</cp:revision>
  <dcterms:created xsi:type="dcterms:W3CDTF">2021-08-14T00:09:22Z</dcterms:created>
  <dcterms:modified xsi:type="dcterms:W3CDTF">2022-06-20T05:30:25Z</dcterms:modified>
</cp:coreProperties>
</file>