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56" r:id="rId6"/>
    <p:sldId id="257" r:id="rId7"/>
    <p:sldId id="27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6" r:id="rId16"/>
    <p:sldId id="271" r:id="rId17"/>
    <p:sldId id="265" r:id="rId18"/>
    <p:sldId id="274" r:id="rId19"/>
    <p:sldId id="273" r:id="rId20"/>
    <p:sldId id="272" r:id="rId21"/>
    <p:sldId id="267" r:id="rId22"/>
    <p:sldId id="268" r:id="rId23"/>
    <p:sldId id="269" r:id="rId24"/>
    <p:sldId id="270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4FBDD-F174-4D7D-9258-BDC4E94B8603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2203514C-8D52-40D6-AE35-88D6FA690249}">
      <dgm:prSet phldrT="[Text]"/>
      <dgm:spPr/>
      <dgm:t>
        <a:bodyPr/>
        <a:lstStyle/>
        <a:p>
          <a:endParaRPr lang="en-US" dirty="0"/>
        </a:p>
      </dgm:t>
    </dgm:pt>
    <dgm:pt modelId="{A7DA258C-9166-43D7-A77F-19B7EAE4A877}" type="parTrans" cxnId="{80D809D7-B97B-4587-8E1F-A5C6CB29F136}">
      <dgm:prSet/>
      <dgm:spPr/>
      <dgm:t>
        <a:bodyPr/>
        <a:lstStyle/>
        <a:p>
          <a:endParaRPr lang="en-US"/>
        </a:p>
      </dgm:t>
    </dgm:pt>
    <dgm:pt modelId="{C905574A-97A4-41F7-B8E4-28A26A960A40}" type="sibTrans" cxnId="{80D809D7-B97B-4587-8E1F-A5C6CB29F136}">
      <dgm:prSet/>
      <dgm:spPr/>
      <dgm:t>
        <a:bodyPr/>
        <a:lstStyle/>
        <a:p>
          <a:endParaRPr lang="en-US"/>
        </a:p>
      </dgm:t>
    </dgm:pt>
    <dgm:pt modelId="{FB5BFCEC-A102-4E52-A645-8FED99E41B8B}">
      <dgm:prSet phldrT="[Text]"/>
      <dgm:spPr/>
      <dgm:t>
        <a:bodyPr/>
        <a:lstStyle/>
        <a:p>
          <a:endParaRPr lang="en-US" dirty="0"/>
        </a:p>
      </dgm:t>
    </dgm:pt>
    <dgm:pt modelId="{38F001D1-3777-4924-AB48-7171DB795C4A}" type="parTrans" cxnId="{C70D1DCF-58D6-4388-9F48-DF011E791454}">
      <dgm:prSet/>
      <dgm:spPr/>
      <dgm:t>
        <a:bodyPr/>
        <a:lstStyle/>
        <a:p>
          <a:endParaRPr lang="en-US"/>
        </a:p>
      </dgm:t>
    </dgm:pt>
    <dgm:pt modelId="{00673FBC-AAE6-4D92-BD6C-7873E1DB890F}" type="sibTrans" cxnId="{C70D1DCF-58D6-4388-9F48-DF011E791454}">
      <dgm:prSet/>
      <dgm:spPr/>
      <dgm:t>
        <a:bodyPr/>
        <a:lstStyle/>
        <a:p>
          <a:endParaRPr lang="en-US"/>
        </a:p>
      </dgm:t>
    </dgm:pt>
    <dgm:pt modelId="{D9107F33-0673-445A-923E-1487096D3D36}">
      <dgm:prSet phldrT="[Text]"/>
      <dgm:spPr/>
      <dgm:t>
        <a:bodyPr/>
        <a:lstStyle/>
        <a:p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FCFD399F-BC0A-4A68-856C-F27F9838FF23}" type="parTrans" cxnId="{2B3C40C0-845C-4AA0-A4ED-37B0A5F25144}">
      <dgm:prSet/>
      <dgm:spPr/>
      <dgm:t>
        <a:bodyPr/>
        <a:lstStyle/>
        <a:p>
          <a:endParaRPr lang="en-US"/>
        </a:p>
      </dgm:t>
    </dgm:pt>
    <dgm:pt modelId="{67B724CB-C262-498D-8632-89D56F582C6F}" type="sibTrans" cxnId="{2B3C40C0-845C-4AA0-A4ED-37B0A5F25144}">
      <dgm:prSet/>
      <dgm:spPr/>
      <dgm:t>
        <a:bodyPr/>
        <a:lstStyle/>
        <a:p>
          <a:endParaRPr lang="en-US"/>
        </a:p>
      </dgm:t>
    </dgm:pt>
    <dgm:pt modelId="{7A60779A-0CDF-425C-B6A0-3ED646BCF4E1}" type="pres">
      <dgm:prSet presAssocID="{2D84FBDD-F174-4D7D-9258-BDC4E94B8603}" presName="compositeShape" presStyleCnt="0">
        <dgm:presLayoutVars>
          <dgm:chMax val="7"/>
          <dgm:dir/>
          <dgm:resizeHandles val="exact"/>
        </dgm:presLayoutVars>
      </dgm:prSet>
      <dgm:spPr/>
    </dgm:pt>
    <dgm:pt modelId="{F540E9AC-77A8-4DBC-A7E6-E436CDF62162}" type="pres">
      <dgm:prSet presAssocID="{2D84FBDD-F174-4D7D-9258-BDC4E94B8603}" presName="wedge1" presStyleLbl="node1" presStyleIdx="0" presStyleCnt="3"/>
      <dgm:spPr/>
      <dgm:t>
        <a:bodyPr/>
        <a:lstStyle/>
        <a:p>
          <a:endParaRPr lang="en-US"/>
        </a:p>
      </dgm:t>
    </dgm:pt>
    <dgm:pt modelId="{BB7CD297-0D86-4221-B0DC-FACF75BFE5C1}" type="pres">
      <dgm:prSet presAssocID="{2D84FBDD-F174-4D7D-9258-BDC4E94B8603}" presName="dummy1a" presStyleCnt="0"/>
      <dgm:spPr/>
    </dgm:pt>
    <dgm:pt modelId="{0048C476-E5E2-4CC5-BB19-0268388C7120}" type="pres">
      <dgm:prSet presAssocID="{2D84FBDD-F174-4D7D-9258-BDC4E94B8603}" presName="dummy1b" presStyleCnt="0"/>
      <dgm:spPr/>
    </dgm:pt>
    <dgm:pt modelId="{28AFE514-1A0C-4761-92D8-497707CE06B0}" type="pres">
      <dgm:prSet presAssocID="{2D84FBDD-F174-4D7D-9258-BDC4E94B86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3FE9-956F-48F0-BD9A-B11A5F215873}" type="pres">
      <dgm:prSet presAssocID="{2D84FBDD-F174-4D7D-9258-BDC4E94B8603}" presName="wedge2" presStyleLbl="node1" presStyleIdx="1" presStyleCnt="3"/>
      <dgm:spPr/>
      <dgm:t>
        <a:bodyPr/>
        <a:lstStyle/>
        <a:p>
          <a:endParaRPr lang="en-US"/>
        </a:p>
      </dgm:t>
    </dgm:pt>
    <dgm:pt modelId="{45222FF7-D212-4799-9A1E-29C0CB4678CD}" type="pres">
      <dgm:prSet presAssocID="{2D84FBDD-F174-4D7D-9258-BDC4E94B8603}" presName="dummy2a" presStyleCnt="0"/>
      <dgm:spPr/>
    </dgm:pt>
    <dgm:pt modelId="{1855BC51-0EF9-46EB-BE9F-4C3D163A6556}" type="pres">
      <dgm:prSet presAssocID="{2D84FBDD-F174-4D7D-9258-BDC4E94B8603}" presName="dummy2b" presStyleCnt="0"/>
      <dgm:spPr/>
    </dgm:pt>
    <dgm:pt modelId="{1F479DA6-4ACB-44BA-9C1F-A4DCDC1EFEF8}" type="pres">
      <dgm:prSet presAssocID="{2D84FBDD-F174-4D7D-9258-BDC4E94B86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E91ED-3BB1-4D1E-8FC3-7175167019E8}" type="pres">
      <dgm:prSet presAssocID="{2D84FBDD-F174-4D7D-9258-BDC4E94B8603}" presName="wedge3" presStyleLbl="node1" presStyleIdx="2" presStyleCnt="3"/>
      <dgm:spPr/>
      <dgm:t>
        <a:bodyPr/>
        <a:lstStyle/>
        <a:p>
          <a:endParaRPr lang="en-US"/>
        </a:p>
      </dgm:t>
    </dgm:pt>
    <dgm:pt modelId="{D5A30F54-E1D2-4A99-AA4A-66E072B06A4E}" type="pres">
      <dgm:prSet presAssocID="{2D84FBDD-F174-4D7D-9258-BDC4E94B8603}" presName="dummy3a" presStyleCnt="0"/>
      <dgm:spPr/>
    </dgm:pt>
    <dgm:pt modelId="{33049873-16BF-41A6-90B2-1757444F1397}" type="pres">
      <dgm:prSet presAssocID="{2D84FBDD-F174-4D7D-9258-BDC4E94B8603}" presName="dummy3b" presStyleCnt="0"/>
      <dgm:spPr/>
    </dgm:pt>
    <dgm:pt modelId="{472B8E80-5AB2-4028-8E75-D958576F73EB}" type="pres">
      <dgm:prSet presAssocID="{2D84FBDD-F174-4D7D-9258-BDC4E94B86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E839-A6F2-4AA7-9D2B-F374F6BF87AD}" type="pres">
      <dgm:prSet presAssocID="{C905574A-97A4-41F7-B8E4-28A26A960A40}" presName="arrowWedge1" presStyleLbl="fgSibTrans2D1" presStyleIdx="0" presStyleCnt="3"/>
      <dgm:spPr/>
    </dgm:pt>
    <dgm:pt modelId="{8CF9F0FB-290F-4A8A-9FDF-E4735107BB96}" type="pres">
      <dgm:prSet presAssocID="{00673FBC-AAE6-4D92-BD6C-7873E1DB890F}" presName="arrowWedge2" presStyleLbl="fgSibTrans2D1" presStyleIdx="1" presStyleCnt="3"/>
      <dgm:spPr/>
    </dgm:pt>
    <dgm:pt modelId="{6F87576E-F9D6-48C9-A16D-AFFB8866FC0F}" type="pres">
      <dgm:prSet presAssocID="{67B724CB-C262-498D-8632-89D56F582C6F}" presName="arrowWedge3" presStyleLbl="fgSibTrans2D1" presStyleIdx="2" presStyleCnt="3"/>
      <dgm:spPr/>
    </dgm:pt>
  </dgm:ptLst>
  <dgm:cxnLst>
    <dgm:cxn modelId="{2B3C40C0-845C-4AA0-A4ED-37B0A5F25144}" srcId="{2D84FBDD-F174-4D7D-9258-BDC4E94B8603}" destId="{D9107F33-0673-445A-923E-1487096D3D36}" srcOrd="2" destOrd="0" parTransId="{FCFD399F-BC0A-4A68-856C-F27F9838FF23}" sibTransId="{67B724CB-C262-498D-8632-89D56F582C6F}"/>
    <dgm:cxn modelId="{2A1C214F-838B-41AF-8069-08569F6145A6}" type="presOf" srcId="{2D84FBDD-F174-4D7D-9258-BDC4E94B8603}" destId="{7A60779A-0CDF-425C-B6A0-3ED646BCF4E1}" srcOrd="0" destOrd="0" presId="urn:microsoft.com/office/officeart/2005/8/layout/cycle8"/>
    <dgm:cxn modelId="{B32CB6FE-CFBE-4974-9EDB-BF552FF71AF2}" type="presOf" srcId="{D9107F33-0673-445A-923E-1487096D3D36}" destId="{412E91ED-3BB1-4D1E-8FC3-7175167019E8}" srcOrd="0" destOrd="0" presId="urn:microsoft.com/office/officeart/2005/8/layout/cycle8"/>
    <dgm:cxn modelId="{2E2EF4FE-F860-4087-9257-ACAA14FBF09A}" type="presOf" srcId="{2203514C-8D52-40D6-AE35-88D6FA690249}" destId="{28AFE514-1A0C-4761-92D8-497707CE06B0}" srcOrd="1" destOrd="0" presId="urn:microsoft.com/office/officeart/2005/8/layout/cycle8"/>
    <dgm:cxn modelId="{84241D2C-AC12-4A52-B535-A71CED63C942}" type="presOf" srcId="{2203514C-8D52-40D6-AE35-88D6FA690249}" destId="{F540E9AC-77A8-4DBC-A7E6-E436CDF62162}" srcOrd="0" destOrd="0" presId="urn:microsoft.com/office/officeart/2005/8/layout/cycle8"/>
    <dgm:cxn modelId="{CFE9CDD1-1F32-4D58-AEAB-85828C5EC96E}" type="presOf" srcId="{FB5BFCEC-A102-4E52-A645-8FED99E41B8B}" destId="{77A33FE9-956F-48F0-BD9A-B11A5F215873}" srcOrd="0" destOrd="0" presId="urn:microsoft.com/office/officeart/2005/8/layout/cycle8"/>
    <dgm:cxn modelId="{C70D1DCF-58D6-4388-9F48-DF011E791454}" srcId="{2D84FBDD-F174-4D7D-9258-BDC4E94B8603}" destId="{FB5BFCEC-A102-4E52-A645-8FED99E41B8B}" srcOrd="1" destOrd="0" parTransId="{38F001D1-3777-4924-AB48-7171DB795C4A}" sibTransId="{00673FBC-AAE6-4D92-BD6C-7873E1DB890F}"/>
    <dgm:cxn modelId="{E2AA4489-6FD1-4031-A4F5-6A5403C5B56B}" type="presOf" srcId="{D9107F33-0673-445A-923E-1487096D3D36}" destId="{472B8E80-5AB2-4028-8E75-D958576F73EB}" srcOrd="1" destOrd="0" presId="urn:microsoft.com/office/officeart/2005/8/layout/cycle8"/>
    <dgm:cxn modelId="{80D809D7-B97B-4587-8E1F-A5C6CB29F136}" srcId="{2D84FBDD-F174-4D7D-9258-BDC4E94B8603}" destId="{2203514C-8D52-40D6-AE35-88D6FA690249}" srcOrd="0" destOrd="0" parTransId="{A7DA258C-9166-43D7-A77F-19B7EAE4A877}" sibTransId="{C905574A-97A4-41F7-B8E4-28A26A960A40}"/>
    <dgm:cxn modelId="{0976DBCD-AB82-442B-B0B0-951E59FB5769}" type="presOf" srcId="{FB5BFCEC-A102-4E52-A645-8FED99E41B8B}" destId="{1F479DA6-4ACB-44BA-9C1F-A4DCDC1EFEF8}" srcOrd="1" destOrd="0" presId="urn:microsoft.com/office/officeart/2005/8/layout/cycle8"/>
    <dgm:cxn modelId="{7F3CDA3B-A180-4D5F-9E97-353AC88F953D}" type="presParOf" srcId="{7A60779A-0CDF-425C-B6A0-3ED646BCF4E1}" destId="{F540E9AC-77A8-4DBC-A7E6-E436CDF62162}" srcOrd="0" destOrd="0" presId="urn:microsoft.com/office/officeart/2005/8/layout/cycle8"/>
    <dgm:cxn modelId="{F67EC7AD-D34E-4E27-A5D4-E63E81FCDF53}" type="presParOf" srcId="{7A60779A-0CDF-425C-B6A0-3ED646BCF4E1}" destId="{BB7CD297-0D86-4221-B0DC-FACF75BFE5C1}" srcOrd="1" destOrd="0" presId="urn:microsoft.com/office/officeart/2005/8/layout/cycle8"/>
    <dgm:cxn modelId="{BE8A3D66-C085-4D97-A8E1-6FACF42A65B1}" type="presParOf" srcId="{7A60779A-0CDF-425C-B6A0-3ED646BCF4E1}" destId="{0048C476-E5E2-4CC5-BB19-0268388C7120}" srcOrd="2" destOrd="0" presId="urn:microsoft.com/office/officeart/2005/8/layout/cycle8"/>
    <dgm:cxn modelId="{E08F34A5-5580-4160-AD31-A28EAD0FC5A8}" type="presParOf" srcId="{7A60779A-0CDF-425C-B6A0-3ED646BCF4E1}" destId="{28AFE514-1A0C-4761-92D8-497707CE06B0}" srcOrd="3" destOrd="0" presId="urn:microsoft.com/office/officeart/2005/8/layout/cycle8"/>
    <dgm:cxn modelId="{448B3896-570B-4400-97DF-84221ED74AC3}" type="presParOf" srcId="{7A60779A-0CDF-425C-B6A0-3ED646BCF4E1}" destId="{77A33FE9-956F-48F0-BD9A-B11A5F215873}" srcOrd="4" destOrd="0" presId="urn:microsoft.com/office/officeart/2005/8/layout/cycle8"/>
    <dgm:cxn modelId="{67E94FB8-8B4A-48AC-8D80-EB2FD734F61D}" type="presParOf" srcId="{7A60779A-0CDF-425C-B6A0-3ED646BCF4E1}" destId="{45222FF7-D212-4799-9A1E-29C0CB4678CD}" srcOrd="5" destOrd="0" presId="urn:microsoft.com/office/officeart/2005/8/layout/cycle8"/>
    <dgm:cxn modelId="{73248742-2A40-471E-8F05-2A2F2BC89331}" type="presParOf" srcId="{7A60779A-0CDF-425C-B6A0-3ED646BCF4E1}" destId="{1855BC51-0EF9-46EB-BE9F-4C3D163A6556}" srcOrd="6" destOrd="0" presId="urn:microsoft.com/office/officeart/2005/8/layout/cycle8"/>
    <dgm:cxn modelId="{5488FBDE-85E4-4EC8-8C5B-9DE3079E0135}" type="presParOf" srcId="{7A60779A-0CDF-425C-B6A0-3ED646BCF4E1}" destId="{1F479DA6-4ACB-44BA-9C1F-A4DCDC1EFEF8}" srcOrd="7" destOrd="0" presId="urn:microsoft.com/office/officeart/2005/8/layout/cycle8"/>
    <dgm:cxn modelId="{7579B7AC-40A5-43A5-9366-FDF574520037}" type="presParOf" srcId="{7A60779A-0CDF-425C-B6A0-3ED646BCF4E1}" destId="{412E91ED-3BB1-4D1E-8FC3-7175167019E8}" srcOrd="8" destOrd="0" presId="urn:microsoft.com/office/officeart/2005/8/layout/cycle8"/>
    <dgm:cxn modelId="{60D53BC7-450A-44F8-872A-210A5A253AA3}" type="presParOf" srcId="{7A60779A-0CDF-425C-B6A0-3ED646BCF4E1}" destId="{D5A30F54-E1D2-4A99-AA4A-66E072B06A4E}" srcOrd="9" destOrd="0" presId="urn:microsoft.com/office/officeart/2005/8/layout/cycle8"/>
    <dgm:cxn modelId="{D77C8DA3-2D5E-4A1F-B40B-FE23DE8F52A1}" type="presParOf" srcId="{7A60779A-0CDF-425C-B6A0-3ED646BCF4E1}" destId="{33049873-16BF-41A6-90B2-1757444F1397}" srcOrd="10" destOrd="0" presId="urn:microsoft.com/office/officeart/2005/8/layout/cycle8"/>
    <dgm:cxn modelId="{A82EE1C2-7CC6-4008-A37A-B869DE8374BF}" type="presParOf" srcId="{7A60779A-0CDF-425C-B6A0-3ED646BCF4E1}" destId="{472B8E80-5AB2-4028-8E75-D958576F73EB}" srcOrd="11" destOrd="0" presId="urn:microsoft.com/office/officeart/2005/8/layout/cycle8"/>
    <dgm:cxn modelId="{C1C2298A-88C3-4833-8570-F01E024F449E}" type="presParOf" srcId="{7A60779A-0CDF-425C-B6A0-3ED646BCF4E1}" destId="{1B8FE839-A6F2-4AA7-9D2B-F374F6BF87AD}" srcOrd="12" destOrd="0" presId="urn:microsoft.com/office/officeart/2005/8/layout/cycle8"/>
    <dgm:cxn modelId="{11A3DDE6-5D0B-47EB-90B9-6FFBCB2AC451}" type="presParOf" srcId="{7A60779A-0CDF-425C-B6A0-3ED646BCF4E1}" destId="{8CF9F0FB-290F-4A8A-9FDF-E4735107BB96}" srcOrd="13" destOrd="0" presId="urn:microsoft.com/office/officeart/2005/8/layout/cycle8"/>
    <dgm:cxn modelId="{215FECEF-4425-4FA9-A6F4-A308F483541D}" type="presParOf" srcId="{7A60779A-0CDF-425C-B6A0-3ED646BCF4E1}" destId="{6F87576E-F9D6-48C9-A16D-AFFB8866FC0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5496E-F08C-4E2A-8529-FACF4D75B51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07EBF-569D-439B-A447-BA3A3357C635}">
      <dgm:prSet/>
      <dgm:spPr/>
      <dgm:t>
        <a:bodyPr/>
        <a:lstStyle/>
        <a:p>
          <a:pPr rtl="0"/>
          <a:r>
            <a:rPr lang="en-US" b="0" dirty="0" err="1" smtClean="0">
              <a:latin typeface="SutonnyMJ" pitchFamily="2" charset="0"/>
              <a:cs typeface="SutonnyMJ" pitchFamily="2" charset="0"/>
            </a:rPr>
            <a:t>mgvR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3793839-6066-44AB-93EE-B23D4DDF797B}" type="parTrans" cxnId="{499FC7EB-62B4-4759-8F5B-DE421A254F0F}">
      <dgm:prSet/>
      <dgm:spPr/>
      <dgm:t>
        <a:bodyPr/>
        <a:lstStyle/>
        <a:p>
          <a:endParaRPr lang="en-US"/>
        </a:p>
      </dgm:t>
    </dgm:pt>
    <dgm:pt modelId="{E4B1C059-0F4A-4378-A351-C47ACA6E3CE0}" type="sibTrans" cxnId="{499FC7EB-62B4-4759-8F5B-DE421A254F0F}">
      <dgm:prSet/>
      <dgm:spPr/>
      <dgm:t>
        <a:bodyPr/>
        <a:lstStyle/>
        <a:p>
          <a:endParaRPr lang="en-US"/>
        </a:p>
      </dgm:t>
    </dgm:pt>
    <dgm:pt modelId="{FA133B36-958B-4AC5-974C-E04B8E2EE95B}" type="pres">
      <dgm:prSet presAssocID="{75C5496E-F08C-4E2A-8529-FACF4D75B51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B5E8C2-2078-4715-A012-108C08241AFD}" type="pres">
      <dgm:prSet presAssocID="{75C5496E-F08C-4E2A-8529-FACF4D75B519}" presName="arrow" presStyleLbl="bgShp" presStyleIdx="0" presStyleCnt="1" custScaleX="240741"/>
      <dgm:spPr/>
      <dgm:t>
        <a:bodyPr/>
        <a:lstStyle/>
        <a:p>
          <a:endParaRPr lang="en-US"/>
        </a:p>
      </dgm:t>
    </dgm:pt>
    <dgm:pt modelId="{062020FC-A708-447B-ADC2-82247914D873}" type="pres">
      <dgm:prSet presAssocID="{75C5496E-F08C-4E2A-8529-FACF4D75B519}" presName="arrowDiagram1" presStyleCnt="0">
        <dgm:presLayoutVars>
          <dgm:bulletEnabled val="1"/>
        </dgm:presLayoutVars>
      </dgm:prSet>
      <dgm:spPr/>
    </dgm:pt>
    <dgm:pt modelId="{56C2844F-925F-48CF-BB55-53DFA8ACB908}" type="pres">
      <dgm:prSet presAssocID="{A7007EBF-569D-439B-A447-BA3A3357C635}" presName="bullet1" presStyleLbl="node1" presStyleIdx="0" presStyleCnt="1"/>
      <dgm:spPr/>
    </dgm:pt>
    <dgm:pt modelId="{D9190BFF-9135-480D-9A5F-D9B8FB41144A}" type="pres">
      <dgm:prSet presAssocID="{A7007EBF-569D-439B-A447-BA3A3357C635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FC7EB-62B4-4759-8F5B-DE421A254F0F}" srcId="{75C5496E-F08C-4E2A-8529-FACF4D75B519}" destId="{A7007EBF-569D-439B-A447-BA3A3357C635}" srcOrd="0" destOrd="0" parTransId="{63793839-6066-44AB-93EE-B23D4DDF797B}" sibTransId="{E4B1C059-0F4A-4378-A351-C47ACA6E3CE0}"/>
    <dgm:cxn modelId="{C0CD454C-DF6F-4DC2-921F-C7B425FD169F}" type="presOf" srcId="{A7007EBF-569D-439B-A447-BA3A3357C635}" destId="{D9190BFF-9135-480D-9A5F-D9B8FB41144A}" srcOrd="0" destOrd="0" presId="urn:microsoft.com/office/officeart/2005/8/layout/arrow2"/>
    <dgm:cxn modelId="{2A0A0AAF-A1CB-487E-967F-2B037EE13D90}" type="presOf" srcId="{75C5496E-F08C-4E2A-8529-FACF4D75B519}" destId="{FA133B36-958B-4AC5-974C-E04B8E2EE95B}" srcOrd="0" destOrd="0" presId="urn:microsoft.com/office/officeart/2005/8/layout/arrow2"/>
    <dgm:cxn modelId="{FF3200DE-569B-4F50-8435-CF5A9E57D363}" type="presParOf" srcId="{FA133B36-958B-4AC5-974C-E04B8E2EE95B}" destId="{DEB5E8C2-2078-4715-A012-108C08241AFD}" srcOrd="0" destOrd="0" presId="urn:microsoft.com/office/officeart/2005/8/layout/arrow2"/>
    <dgm:cxn modelId="{C3EEF465-FC91-4ED4-86E5-04D9E6568D55}" type="presParOf" srcId="{FA133B36-958B-4AC5-974C-E04B8E2EE95B}" destId="{062020FC-A708-447B-ADC2-82247914D873}" srcOrd="1" destOrd="0" presId="urn:microsoft.com/office/officeart/2005/8/layout/arrow2"/>
    <dgm:cxn modelId="{7A521611-8C9A-47DC-A469-772669AD7ABF}" type="presParOf" srcId="{062020FC-A708-447B-ADC2-82247914D873}" destId="{56C2844F-925F-48CF-BB55-53DFA8ACB908}" srcOrd="0" destOrd="0" presId="urn:microsoft.com/office/officeart/2005/8/layout/arrow2"/>
    <dgm:cxn modelId="{F6E3D027-C1A0-48EE-862F-0393A5B38B52}" type="presParOf" srcId="{062020FC-A708-447B-ADC2-82247914D873}" destId="{D9190BFF-9135-480D-9A5F-D9B8FB41144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4FBDD-F174-4D7D-9258-BDC4E94B8603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2203514C-8D52-40D6-AE35-88D6FA690249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ª`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vq</a:t>
          </a:r>
          <a:endParaRPr lang="en-US" dirty="0"/>
        </a:p>
      </dgm:t>
    </dgm:pt>
    <dgm:pt modelId="{A7DA258C-9166-43D7-A77F-19B7EAE4A877}" type="parTrans" cxnId="{80D809D7-B97B-4587-8E1F-A5C6CB29F136}">
      <dgm:prSet/>
      <dgm:spPr/>
      <dgm:t>
        <a:bodyPr/>
        <a:lstStyle/>
        <a:p>
          <a:endParaRPr lang="en-US"/>
        </a:p>
      </dgm:t>
    </dgm:pt>
    <dgm:pt modelId="{C905574A-97A4-41F7-B8E4-28A26A960A40}" type="sibTrans" cxnId="{80D809D7-B97B-4587-8E1F-A5C6CB29F136}">
      <dgm:prSet/>
      <dgm:spPr/>
      <dgm:t>
        <a:bodyPr/>
        <a:lstStyle/>
        <a:p>
          <a:endParaRPr lang="en-US"/>
        </a:p>
      </dgm:t>
    </dgm:pt>
    <dgm:pt modelId="{FB5BFCEC-A102-4E52-A645-8FED99E41B8B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ª`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vq</a:t>
          </a:r>
          <a:endParaRPr lang="en-US" dirty="0"/>
        </a:p>
      </dgm:t>
    </dgm:pt>
    <dgm:pt modelId="{38F001D1-3777-4924-AB48-7171DB795C4A}" type="parTrans" cxnId="{C70D1DCF-58D6-4388-9F48-DF011E791454}">
      <dgm:prSet/>
      <dgm:spPr/>
      <dgm:t>
        <a:bodyPr/>
        <a:lstStyle/>
        <a:p>
          <a:endParaRPr lang="en-US"/>
        </a:p>
      </dgm:t>
    </dgm:pt>
    <dgm:pt modelId="{00673FBC-AAE6-4D92-BD6C-7873E1DB890F}" type="sibTrans" cxnId="{C70D1DCF-58D6-4388-9F48-DF011E791454}">
      <dgm:prSet/>
      <dgm:spPr/>
      <dgm:t>
        <a:bodyPr/>
        <a:lstStyle/>
        <a:p>
          <a:endParaRPr lang="en-US"/>
        </a:p>
      </dgm:t>
    </dgm:pt>
    <dgm:pt modelId="{D9107F33-0673-445A-923E-1487096D3D36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ª`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vq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FCFD399F-BC0A-4A68-856C-F27F9838FF23}" type="parTrans" cxnId="{2B3C40C0-845C-4AA0-A4ED-37B0A5F25144}">
      <dgm:prSet/>
      <dgm:spPr/>
      <dgm:t>
        <a:bodyPr/>
        <a:lstStyle/>
        <a:p>
          <a:endParaRPr lang="en-US"/>
        </a:p>
      </dgm:t>
    </dgm:pt>
    <dgm:pt modelId="{67B724CB-C262-498D-8632-89D56F582C6F}" type="sibTrans" cxnId="{2B3C40C0-845C-4AA0-A4ED-37B0A5F25144}">
      <dgm:prSet/>
      <dgm:spPr/>
      <dgm:t>
        <a:bodyPr/>
        <a:lstStyle/>
        <a:p>
          <a:endParaRPr lang="en-US"/>
        </a:p>
      </dgm:t>
    </dgm:pt>
    <dgm:pt modelId="{7A60779A-0CDF-425C-B6A0-3ED646BCF4E1}" type="pres">
      <dgm:prSet presAssocID="{2D84FBDD-F174-4D7D-9258-BDC4E94B8603}" presName="compositeShape" presStyleCnt="0">
        <dgm:presLayoutVars>
          <dgm:chMax val="7"/>
          <dgm:dir/>
          <dgm:resizeHandles val="exact"/>
        </dgm:presLayoutVars>
      </dgm:prSet>
      <dgm:spPr/>
    </dgm:pt>
    <dgm:pt modelId="{F540E9AC-77A8-4DBC-A7E6-E436CDF62162}" type="pres">
      <dgm:prSet presAssocID="{2D84FBDD-F174-4D7D-9258-BDC4E94B8603}" presName="wedge1" presStyleLbl="node1" presStyleIdx="0" presStyleCnt="3"/>
      <dgm:spPr/>
      <dgm:t>
        <a:bodyPr/>
        <a:lstStyle/>
        <a:p>
          <a:endParaRPr lang="en-US"/>
        </a:p>
      </dgm:t>
    </dgm:pt>
    <dgm:pt modelId="{BB7CD297-0D86-4221-B0DC-FACF75BFE5C1}" type="pres">
      <dgm:prSet presAssocID="{2D84FBDD-F174-4D7D-9258-BDC4E94B8603}" presName="dummy1a" presStyleCnt="0"/>
      <dgm:spPr/>
    </dgm:pt>
    <dgm:pt modelId="{0048C476-E5E2-4CC5-BB19-0268388C7120}" type="pres">
      <dgm:prSet presAssocID="{2D84FBDD-F174-4D7D-9258-BDC4E94B8603}" presName="dummy1b" presStyleCnt="0"/>
      <dgm:spPr/>
    </dgm:pt>
    <dgm:pt modelId="{28AFE514-1A0C-4761-92D8-497707CE06B0}" type="pres">
      <dgm:prSet presAssocID="{2D84FBDD-F174-4D7D-9258-BDC4E94B86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3FE9-956F-48F0-BD9A-B11A5F215873}" type="pres">
      <dgm:prSet presAssocID="{2D84FBDD-F174-4D7D-9258-BDC4E94B8603}" presName="wedge2" presStyleLbl="node1" presStyleIdx="1" presStyleCnt="3"/>
      <dgm:spPr/>
      <dgm:t>
        <a:bodyPr/>
        <a:lstStyle/>
        <a:p>
          <a:endParaRPr lang="en-US"/>
        </a:p>
      </dgm:t>
    </dgm:pt>
    <dgm:pt modelId="{45222FF7-D212-4799-9A1E-29C0CB4678CD}" type="pres">
      <dgm:prSet presAssocID="{2D84FBDD-F174-4D7D-9258-BDC4E94B8603}" presName="dummy2a" presStyleCnt="0"/>
      <dgm:spPr/>
    </dgm:pt>
    <dgm:pt modelId="{1855BC51-0EF9-46EB-BE9F-4C3D163A6556}" type="pres">
      <dgm:prSet presAssocID="{2D84FBDD-F174-4D7D-9258-BDC4E94B8603}" presName="dummy2b" presStyleCnt="0"/>
      <dgm:spPr/>
    </dgm:pt>
    <dgm:pt modelId="{1F479DA6-4ACB-44BA-9C1F-A4DCDC1EFEF8}" type="pres">
      <dgm:prSet presAssocID="{2D84FBDD-F174-4D7D-9258-BDC4E94B86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E91ED-3BB1-4D1E-8FC3-7175167019E8}" type="pres">
      <dgm:prSet presAssocID="{2D84FBDD-F174-4D7D-9258-BDC4E94B8603}" presName="wedge3" presStyleLbl="node1" presStyleIdx="2" presStyleCnt="3"/>
      <dgm:spPr/>
      <dgm:t>
        <a:bodyPr/>
        <a:lstStyle/>
        <a:p>
          <a:endParaRPr lang="en-US"/>
        </a:p>
      </dgm:t>
    </dgm:pt>
    <dgm:pt modelId="{D5A30F54-E1D2-4A99-AA4A-66E072B06A4E}" type="pres">
      <dgm:prSet presAssocID="{2D84FBDD-F174-4D7D-9258-BDC4E94B8603}" presName="dummy3a" presStyleCnt="0"/>
      <dgm:spPr/>
    </dgm:pt>
    <dgm:pt modelId="{33049873-16BF-41A6-90B2-1757444F1397}" type="pres">
      <dgm:prSet presAssocID="{2D84FBDD-F174-4D7D-9258-BDC4E94B8603}" presName="dummy3b" presStyleCnt="0"/>
      <dgm:spPr/>
    </dgm:pt>
    <dgm:pt modelId="{472B8E80-5AB2-4028-8E75-D958576F73EB}" type="pres">
      <dgm:prSet presAssocID="{2D84FBDD-F174-4D7D-9258-BDC4E94B86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E839-A6F2-4AA7-9D2B-F374F6BF87AD}" type="pres">
      <dgm:prSet presAssocID="{C905574A-97A4-41F7-B8E4-28A26A960A40}" presName="arrowWedge1" presStyleLbl="fgSibTrans2D1" presStyleIdx="0" presStyleCnt="3"/>
      <dgm:spPr/>
    </dgm:pt>
    <dgm:pt modelId="{8CF9F0FB-290F-4A8A-9FDF-E4735107BB96}" type="pres">
      <dgm:prSet presAssocID="{00673FBC-AAE6-4D92-BD6C-7873E1DB890F}" presName="arrowWedge2" presStyleLbl="fgSibTrans2D1" presStyleIdx="1" presStyleCnt="3"/>
      <dgm:spPr/>
    </dgm:pt>
    <dgm:pt modelId="{6F87576E-F9D6-48C9-A16D-AFFB8866FC0F}" type="pres">
      <dgm:prSet presAssocID="{67B724CB-C262-498D-8632-89D56F582C6F}" presName="arrowWedge3" presStyleLbl="fgSibTrans2D1" presStyleIdx="2" presStyleCnt="3"/>
      <dgm:spPr/>
    </dgm:pt>
  </dgm:ptLst>
  <dgm:cxnLst>
    <dgm:cxn modelId="{017548A0-E768-47CB-B7D2-7C33FFB168B3}" type="presOf" srcId="{FB5BFCEC-A102-4E52-A645-8FED99E41B8B}" destId="{1F479DA6-4ACB-44BA-9C1F-A4DCDC1EFEF8}" srcOrd="1" destOrd="0" presId="urn:microsoft.com/office/officeart/2005/8/layout/cycle8"/>
    <dgm:cxn modelId="{2B3C40C0-845C-4AA0-A4ED-37B0A5F25144}" srcId="{2D84FBDD-F174-4D7D-9258-BDC4E94B8603}" destId="{D9107F33-0673-445A-923E-1487096D3D36}" srcOrd="2" destOrd="0" parTransId="{FCFD399F-BC0A-4A68-856C-F27F9838FF23}" sibTransId="{67B724CB-C262-498D-8632-89D56F582C6F}"/>
    <dgm:cxn modelId="{48BB6EE2-FE5A-4944-A4FD-71D30B70A787}" type="presOf" srcId="{2203514C-8D52-40D6-AE35-88D6FA690249}" destId="{28AFE514-1A0C-4761-92D8-497707CE06B0}" srcOrd="1" destOrd="0" presId="urn:microsoft.com/office/officeart/2005/8/layout/cycle8"/>
    <dgm:cxn modelId="{B99F58D4-D677-4B96-8856-E0349042DAAE}" type="presOf" srcId="{D9107F33-0673-445A-923E-1487096D3D36}" destId="{412E91ED-3BB1-4D1E-8FC3-7175167019E8}" srcOrd="0" destOrd="0" presId="urn:microsoft.com/office/officeart/2005/8/layout/cycle8"/>
    <dgm:cxn modelId="{A4B9E9E8-64D4-45F7-80C5-ED4C77084F43}" type="presOf" srcId="{FB5BFCEC-A102-4E52-A645-8FED99E41B8B}" destId="{77A33FE9-956F-48F0-BD9A-B11A5F215873}" srcOrd="0" destOrd="0" presId="urn:microsoft.com/office/officeart/2005/8/layout/cycle8"/>
    <dgm:cxn modelId="{B15E533E-DFA8-439A-9BD6-DAA88D8B56A5}" type="presOf" srcId="{D9107F33-0673-445A-923E-1487096D3D36}" destId="{472B8E80-5AB2-4028-8E75-D958576F73EB}" srcOrd="1" destOrd="0" presId="urn:microsoft.com/office/officeart/2005/8/layout/cycle8"/>
    <dgm:cxn modelId="{001FCB5B-4FFE-4A8E-AEAA-B37F85BC9BE7}" type="presOf" srcId="{2D84FBDD-F174-4D7D-9258-BDC4E94B8603}" destId="{7A60779A-0CDF-425C-B6A0-3ED646BCF4E1}" srcOrd="0" destOrd="0" presId="urn:microsoft.com/office/officeart/2005/8/layout/cycle8"/>
    <dgm:cxn modelId="{E0D4FB5F-5B9E-436D-A515-ADB2EFB05845}" type="presOf" srcId="{2203514C-8D52-40D6-AE35-88D6FA690249}" destId="{F540E9AC-77A8-4DBC-A7E6-E436CDF62162}" srcOrd="0" destOrd="0" presId="urn:microsoft.com/office/officeart/2005/8/layout/cycle8"/>
    <dgm:cxn modelId="{C70D1DCF-58D6-4388-9F48-DF011E791454}" srcId="{2D84FBDD-F174-4D7D-9258-BDC4E94B8603}" destId="{FB5BFCEC-A102-4E52-A645-8FED99E41B8B}" srcOrd="1" destOrd="0" parTransId="{38F001D1-3777-4924-AB48-7171DB795C4A}" sibTransId="{00673FBC-AAE6-4D92-BD6C-7873E1DB890F}"/>
    <dgm:cxn modelId="{80D809D7-B97B-4587-8E1F-A5C6CB29F136}" srcId="{2D84FBDD-F174-4D7D-9258-BDC4E94B8603}" destId="{2203514C-8D52-40D6-AE35-88D6FA690249}" srcOrd="0" destOrd="0" parTransId="{A7DA258C-9166-43D7-A77F-19B7EAE4A877}" sibTransId="{C905574A-97A4-41F7-B8E4-28A26A960A40}"/>
    <dgm:cxn modelId="{D9033DC4-8701-4F91-9B94-8F41137A4887}" type="presParOf" srcId="{7A60779A-0CDF-425C-B6A0-3ED646BCF4E1}" destId="{F540E9AC-77A8-4DBC-A7E6-E436CDF62162}" srcOrd="0" destOrd="0" presId="urn:microsoft.com/office/officeart/2005/8/layout/cycle8"/>
    <dgm:cxn modelId="{5AE9B250-CB34-4B53-8102-1312B16BCF02}" type="presParOf" srcId="{7A60779A-0CDF-425C-B6A0-3ED646BCF4E1}" destId="{BB7CD297-0D86-4221-B0DC-FACF75BFE5C1}" srcOrd="1" destOrd="0" presId="urn:microsoft.com/office/officeart/2005/8/layout/cycle8"/>
    <dgm:cxn modelId="{1FA155AE-FA2D-469E-BA6F-7B964F64BDCA}" type="presParOf" srcId="{7A60779A-0CDF-425C-B6A0-3ED646BCF4E1}" destId="{0048C476-E5E2-4CC5-BB19-0268388C7120}" srcOrd="2" destOrd="0" presId="urn:microsoft.com/office/officeart/2005/8/layout/cycle8"/>
    <dgm:cxn modelId="{5C46CABA-2A6F-4562-8ADB-4AA4EF1B9E95}" type="presParOf" srcId="{7A60779A-0CDF-425C-B6A0-3ED646BCF4E1}" destId="{28AFE514-1A0C-4761-92D8-497707CE06B0}" srcOrd="3" destOrd="0" presId="urn:microsoft.com/office/officeart/2005/8/layout/cycle8"/>
    <dgm:cxn modelId="{E0465EDB-12EB-47F2-A6BC-9E20CBEAAD0B}" type="presParOf" srcId="{7A60779A-0CDF-425C-B6A0-3ED646BCF4E1}" destId="{77A33FE9-956F-48F0-BD9A-B11A5F215873}" srcOrd="4" destOrd="0" presId="urn:microsoft.com/office/officeart/2005/8/layout/cycle8"/>
    <dgm:cxn modelId="{00E0D516-62CC-4663-8353-BBDDB899B748}" type="presParOf" srcId="{7A60779A-0CDF-425C-B6A0-3ED646BCF4E1}" destId="{45222FF7-D212-4799-9A1E-29C0CB4678CD}" srcOrd="5" destOrd="0" presId="urn:microsoft.com/office/officeart/2005/8/layout/cycle8"/>
    <dgm:cxn modelId="{783AB6C6-EDCB-429C-93F1-23DD409E1C98}" type="presParOf" srcId="{7A60779A-0CDF-425C-B6A0-3ED646BCF4E1}" destId="{1855BC51-0EF9-46EB-BE9F-4C3D163A6556}" srcOrd="6" destOrd="0" presId="urn:microsoft.com/office/officeart/2005/8/layout/cycle8"/>
    <dgm:cxn modelId="{BD15039A-8DA1-41CE-860F-348866A51129}" type="presParOf" srcId="{7A60779A-0CDF-425C-B6A0-3ED646BCF4E1}" destId="{1F479DA6-4ACB-44BA-9C1F-A4DCDC1EFEF8}" srcOrd="7" destOrd="0" presId="urn:microsoft.com/office/officeart/2005/8/layout/cycle8"/>
    <dgm:cxn modelId="{4C030665-71CF-4459-AFEA-A5E730CB25F0}" type="presParOf" srcId="{7A60779A-0CDF-425C-B6A0-3ED646BCF4E1}" destId="{412E91ED-3BB1-4D1E-8FC3-7175167019E8}" srcOrd="8" destOrd="0" presId="urn:microsoft.com/office/officeart/2005/8/layout/cycle8"/>
    <dgm:cxn modelId="{AABDC332-9621-4E2F-952D-C2E2EBB42405}" type="presParOf" srcId="{7A60779A-0CDF-425C-B6A0-3ED646BCF4E1}" destId="{D5A30F54-E1D2-4A99-AA4A-66E072B06A4E}" srcOrd="9" destOrd="0" presId="urn:microsoft.com/office/officeart/2005/8/layout/cycle8"/>
    <dgm:cxn modelId="{077DF614-9F46-4F0F-B32A-C849A6DCA486}" type="presParOf" srcId="{7A60779A-0CDF-425C-B6A0-3ED646BCF4E1}" destId="{33049873-16BF-41A6-90B2-1757444F1397}" srcOrd="10" destOrd="0" presId="urn:microsoft.com/office/officeart/2005/8/layout/cycle8"/>
    <dgm:cxn modelId="{7C423103-5EC2-4FB8-9906-603A6D7C69DB}" type="presParOf" srcId="{7A60779A-0CDF-425C-B6A0-3ED646BCF4E1}" destId="{472B8E80-5AB2-4028-8E75-D958576F73EB}" srcOrd="11" destOrd="0" presId="urn:microsoft.com/office/officeart/2005/8/layout/cycle8"/>
    <dgm:cxn modelId="{8564F064-74FC-498B-8561-ED3511F2C693}" type="presParOf" srcId="{7A60779A-0CDF-425C-B6A0-3ED646BCF4E1}" destId="{1B8FE839-A6F2-4AA7-9D2B-F374F6BF87AD}" srcOrd="12" destOrd="0" presId="urn:microsoft.com/office/officeart/2005/8/layout/cycle8"/>
    <dgm:cxn modelId="{DB76705A-57EB-4317-B09D-ED04C505F917}" type="presParOf" srcId="{7A60779A-0CDF-425C-B6A0-3ED646BCF4E1}" destId="{8CF9F0FB-290F-4A8A-9FDF-E4735107BB96}" srcOrd="13" destOrd="0" presId="urn:microsoft.com/office/officeart/2005/8/layout/cycle8"/>
    <dgm:cxn modelId="{A2C9B24A-A3E4-400F-A00C-D0E37BD9D828}" type="presParOf" srcId="{7A60779A-0CDF-425C-B6A0-3ED646BCF4E1}" destId="{6F87576E-F9D6-48C9-A16D-AFFB8866FC0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0E9AC-77A8-4DBC-A7E6-E436CDF62162}">
      <dsp:nvSpPr>
        <dsp:cNvPr id="0" name=""/>
        <dsp:cNvSpPr/>
      </dsp:nvSpPr>
      <dsp:spPr>
        <a:xfrm>
          <a:off x="1700220" y="345588"/>
          <a:ext cx="4466070" cy="446607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53946" y="1291970"/>
        <a:ext cx="1595025" cy="1329187"/>
      </dsp:txXfrm>
    </dsp:sp>
    <dsp:sp modelId="{77A33FE9-956F-48F0-BD9A-B11A5F215873}">
      <dsp:nvSpPr>
        <dsp:cNvPr id="0" name=""/>
        <dsp:cNvSpPr/>
      </dsp:nvSpPr>
      <dsp:spPr>
        <a:xfrm>
          <a:off x="1608240" y="505091"/>
          <a:ext cx="4466070" cy="446607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1590" y="3402720"/>
        <a:ext cx="2392537" cy="1169685"/>
      </dsp:txXfrm>
    </dsp:sp>
    <dsp:sp modelId="{412E91ED-3BB1-4D1E-8FC3-7175167019E8}">
      <dsp:nvSpPr>
        <dsp:cNvPr id="0" name=""/>
        <dsp:cNvSpPr/>
      </dsp:nvSpPr>
      <dsp:spPr>
        <a:xfrm>
          <a:off x="1516260" y="345588"/>
          <a:ext cx="4466070" cy="446607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SutonnyMJ" pitchFamily="2" charset="0"/>
            <a:cs typeface="SutonnyMJ" pitchFamily="2" charset="0"/>
          </a:endParaRPr>
        </a:p>
      </dsp:txBody>
      <dsp:txXfrm>
        <a:off x="2033580" y="1291970"/>
        <a:ext cx="1595025" cy="1329187"/>
      </dsp:txXfrm>
    </dsp:sp>
    <dsp:sp modelId="{1B8FE839-A6F2-4AA7-9D2B-F374F6BF87AD}">
      <dsp:nvSpPr>
        <dsp:cNvPr id="0" name=""/>
        <dsp:cNvSpPr/>
      </dsp:nvSpPr>
      <dsp:spPr>
        <a:xfrm>
          <a:off x="1424117" y="69117"/>
          <a:ext cx="5019012" cy="50190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9F0FB-290F-4A8A-9FDF-E4735107BB96}">
      <dsp:nvSpPr>
        <dsp:cNvPr id="0" name=""/>
        <dsp:cNvSpPr/>
      </dsp:nvSpPr>
      <dsp:spPr>
        <a:xfrm>
          <a:off x="1331769" y="228337"/>
          <a:ext cx="5019012" cy="50190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7576E-F9D6-48C9-A16D-AFFB8866FC0F}">
      <dsp:nvSpPr>
        <dsp:cNvPr id="0" name=""/>
        <dsp:cNvSpPr/>
      </dsp:nvSpPr>
      <dsp:spPr>
        <a:xfrm>
          <a:off x="1239421" y="69117"/>
          <a:ext cx="5019012" cy="50190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E8C2-2078-4715-A012-108C08241AFD}">
      <dsp:nvSpPr>
        <dsp:cNvPr id="0" name=""/>
        <dsp:cNvSpPr/>
      </dsp:nvSpPr>
      <dsp:spPr>
        <a:xfrm>
          <a:off x="-662499" y="0"/>
          <a:ext cx="7149414" cy="18560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2844F-925F-48CF-BB55-53DFA8ACB908}">
      <dsp:nvSpPr>
        <dsp:cNvPr id="0" name=""/>
        <dsp:cNvSpPr/>
      </dsp:nvSpPr>
      <dsp:spPr>
        <a:xfrm>
          <a:off x="3693252" y="376416"/>
          <a:ext cx="219761" cy="21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90BFF-9135-480D-9A5F-D9B8FB41144A}">
      <dsp:nvSpPr>
        <dsp:cNvPr id="0" name=""/>
        <dsp:cNvSpPr/>
      </dsp:nvSpPr>
      <dsp:spPr>
        <a:xfrm>
          <a:off x="2615232" y="486297"/>
          <a:ext cx="1187901" cy="136979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6447" bIns="0" numCol="1" spcCol="1270" anchor="t" anchorCtr="0">
          <a:noAutofit/>
        </a:bodyPr>
        <a:lstStyle/>
        <a:p>
          <a:pPr lvl="0" algn="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err="1" smtClean="0">
              <a:latin typeface="SutonnyMJ" pitchFamily="2" charset="0"/>
              <a:cs typeface="SutonnyMJ" pitchFamily="2" charset="0"/>
            </a:rPr>
            <a:t>mgvR</a:t>
          </a:r>
          <a:endParaRPr lang="en-US" sz="4300" kern="1200" dirty="0">
            <a:latin typeface="SutonnyMJ" pitchFamily="2" charset="0"/>
            <a:cs typeface="SutonnyMJ" pitchFamily="2" charset="0"/>
          </a:endParaRPr>
        </a:p>
      </dsp:txBody>
      <dsp:txXfrm>
        <a:off x="2673221" y="544286"/>
        <a:ext cx="1071923" cy="1253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0E9AC-77A8-4DBC-A7E6-E436CDF62162}">
      <dsp:nvSpPr>
        <dsp:cNvPr id="0" name=""/>
        <dsp:cNvSpPr/>
      </dsp:nvSpPr>
      <dsp:spPr>
        <a:xfrm>
          <a:off x="1700220" y="345588"/>
          <a:ext cx="4466070" cy="446607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sz="4800" kern="1200" dirty="0" smtClean="0">
              <a:latin typeface="SutonnyMJ" pitchFamily="2" charset="0"/>
              <a:cs typeface="SutonnyMJ" pitchFamily="2" charset="0"/>
            </a:rPr>
            <a:t>ª`</a:t>
          </a:r>
          <a:r>
            <a:rPr lang="en-US" sz="4800" kern="1200" dirty="0" err="1" smtClean="0">
              <a:latin typeface="SutonnyMJ" pitchFamily="2" charset="0"/>
              <a:cs typeface="SutonnyMJ" pitchFamily="2" charset="0"/>
            </a:rPr>
            <a:t>vq</a:t>
          </a:r>
          <a:endParaRPr lang="en-US" sz="4800" kern="1200" dirty="0"/>
        </a:p>
      </dsp:txBody>
      <dsp:txXfrm>
        <a:off x="4053946" y="1291970"/>
        <a:ext cx="1595025" cy="1329187"/>
      </dsp:txXfrm>
    </dsp:sp>
    <dsp:sp modelId="{77A33FE9-956F-48F0-BD9A-B11A5F215873}">
      <dsp:nvSpPr>
        <dsp:cNvPr id="0" name=""/>
        <dsp:cNvSpPr/>
      </dsp:nvSpPr>
      <dsp:spPr>
        <a:xfrm>
          <a:off x="1608240" y="505091"/>
          <a:ext cx="4466070" cy="446607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sz="4800" kern="1200" dirty="0" smtClean="0">
              <a:latin typeface="SutonnyMJ" pitchFamily="2" charset="0"/>
              <a:cs typeface="SutonnyMJ" pitchFamily="2" charset="0"/>
            </a:rPr>
            <a:t>ª`</a:t>
          </a:r>
          <a:r>
            <a:rPr lang="en-US" sz="4800" kern="1200" dirty="0" err="1" smtClean="0">
              <a:latin typeface="SutonnyMJ" pitchFamily="2" charset="0"/>
              <a:cs typeface="SutonnyMJ" pitchFamily="2" charset="0"/>
            </a:rPr>
            <a:t>vq</a:t>
          </a:r>
          <a:endParaRPr lang="en-US" sz="4800" kern="1200" dirty="0"/>
        </a:p>
      </dsp:txBody>
      <dsp:txXfrm>
        <a:off x="2671590" y="3402720"/>
        <a:ext cx="2392537" cy="1169685"/>
      </dsp:txXfrm>
    </dsp:sp>
    <dsp:sp modelId="{412E91ED-3BB1-4D1E-8FC3-7175167019E8}">
      <dsp:nvSpPr>
        <dsp:cNvPr id="0" name=""/>
        <dsp:cNvSpPr/>
      </dsp:nvSpPr>
      <dsp:spPr>
        <a:xfrm>
          <a:off x="1516260" y="345588"/>
          <a:ext cx="4466070" cy="446607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sz="4800" kern="1200" dirty="0" smtClean="0">
              <a:latin typeface="SutonnyMJ" pitchFamily="2" charset="0"/>
              <a:cs typeface="SutonnyMJ" pitchFamily="2" charset="0"/>
            </a:rPr>
            <a:t>ª`</a:t>
          </a:r>
          <a:r>
            <a:rPr lang="en-US" sz="4800" kern="1200" dirty="0" err="1" smtClean="0">
              <a:latin typeface="SutonnyMJ" pitchFamily="2" charset="0"/>
              <a:cs typeface="SutonnyMJ" pitchFamily="2" charset="0"/>
            </a:rPr>
            <a:t>vq</a:t>
          </a:r>
          <a:endParaRPr lang="en-US" sz="4800" kern="1200" dirty="0">
            <a:latin typeface="SutonnyMJ" pitchFamily="2" charset="0"/>
            <a:cs typeface="SutonnyMJ" pitchFamily="2" charset="0"/>
          </a:endParaRPr>
        </a:p>
      </dsp:txBody>
      <dsp:txXfrm>
        <a:off x="2033580" y="1291970"/>
        <a:ext cx="1595025" cy="1329187"/>
      </dsp:txXfrm>
    </dsp:sp>
    <dsp:sp modelId="{1B8FE839-A6F2-4AA7-9D2B-F374F6BF87AD}">
      <dsp:nvSpPr>
        <dsp:cNvPr id="0" name=""/>
        <dsp:cNvSpPr/>
      </dsp:nvSpPr>
      <dsp:spPr>
        <a:xfrm>
          <a:off x="1424117" y="69117"/>
          <a:ext cx="5019012" cy="50190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9F0FB-290F-4A8A-9FDF-E4735107BB96}">
      <dsp:nvSpPr>
        <dsp:cNvPr id="0" name=""/>
        <dsp:cNvSpPr/>
      </dsp:nvSpPr>
      <dsp:spPr>
        <a:xfrm>
          <a:off x="1331769" y="228337"/>
          <a:ext cx="5019012" cy="50190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7576E-F9D6-48C9-A16D-AFFB8866FC0F}">
      <dsp:nvSpPr>
        <dsp:cNvPr id="0" name=""/>
        <dsp:cNvSpPr/>
      </dsp:nvSpPr>
      <dsp:spPr>
        <a:xfrm>
          <a:off x="1239421" y="69117"/>
          <a:ext cx="5019012" cy="50190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7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64A4D-0DD4-422A-A42B-5667D7D04BC1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F128-0734-4D77-815E-5E43E34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63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24000" y="1981200"/>
            <a:ext cx="9144000" cy="472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00342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800" b="1" dirty="0" err="1"/>
              <a:t>সমাজবিজ্ঞান</a:t>
            </a:r>
            <a:r>
              <a:rPr lang="en-US" sz="4800" b="1" dirty="0"/>
              <a:t> </a:t>
            </a:r>
            <a:r>
              <a:rPr lang="en-US" sz="4800" b="1" dirty="0" err="1"/>
              <a:t>বিভাগ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 err="1" smtClean="0"/>
              <a:t>সরকারি</a:t>
            </a:r>
            <a:r>
              <a:rPr lang="en-US" sz="4800" b="1" smtClean="0"/>
              <a:t> ফুলতলা</a:t>
            </a:r>
            <a:r>
              <a:rPr lang="en-US" sz="4800" b="1" dirty="0" smtClean="0"/>
              <a:t> </a:t>
            </a:r>
            <a:r>
              <a:rPr lang="en-US" sz="4800" b="1" dirty="0" err="1"/>
              <a:t>মহিলা</a:t>
            </a:r>
            <a:r>
              <a:rPr lang="en-US" sz="4800" b="1" dirty="0"/>
              <a:t> </a:t>
            </a:r>
            <a:r>
              <a:rPr lang="en-US" sz="4800" b="1" dirty="0" err="1"/>
              <a:t>কলেজ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56165">
            <a:off x="3959650" y="3124200"/>
            <a:ext cx="5486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/>
              <a:t>স্বাগতম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739351877"/>
      </p:ext>
    </p:extLst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955"/>
            <a:ext cx="12192000" cy="9553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gv‡Ri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gvbwmKZv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`‡K,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vqMZ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gvbwmKZv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228" y="1705970"/>
            <a:ext cx="7783772" cy="515202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05971"/>
            <a:ext cx="4408228" cy="29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2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30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gv‡Ri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a‡g©i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Aciw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`‡K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a‡g©i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jvKB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4067034"/>
            <a:ext cx="4039737" cy="272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8114"/>
            <a:ext cx="4039735" cy="2425145"/>
          </a:xfrm>
          <a:prstGeom prst="rect">
            <a:avLst/>
          </a:prstGeom>
        </p:spPr>
      </p:pic>
      <p:pic>
        <p:nvPicPr>
          <p:cNvPr id="4108" name="Picture 12" descr="à¦à¦¸à¦²à¦¾à¦® à¦§à¦°à§à¦®à§à¦¯à¦¼ à¦à¦¬à¦¿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80" y="1478114"/>
            <a:ext cx="8043720" cy="28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49" y="4067034"/>
            <a:ext cx="4061451" cy="2721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280" y="4090982"/>
            <a:ext cx="3873725" cy="26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0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076"/>
            <a:ext cx="12192000" cy="137842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ïaygvÎ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mgvR‡KB</a:t>
            </a:r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eis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RM‡Zi</a:t>
            </a:r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†h †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m~‡Î Ave×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nIqv‡K</a:t>
            </a:r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AvÂwjK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Rgmgwó‡K</a:t>
            </a:r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ixwZbxwZ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fveaviv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`„wófw½ GK 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Awfbœ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1970382"/>
            <a:ext cx="5550089" cy="4270776"/>
          </a:xfrm>
          <a:prstGeom prst="rect">
            <a:avLst/>
          </a:prstGeom>
        </p:spPr>
      </p:pic>
      <p:pic>
        <p:nvPicPr>
          <p:cNvPr id="6" name="Picture 10" descr="à¦à¦¸à¦²à¦¾à¦® à¦§à¦°à§à¦®à§à¦¯à¦¼ à¦à¦¬à¦¿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4" y="1812946"/>
            <a:ext cx="5063513" cy="22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654" y="4220315"/>
            <a:ext cx="5063513" cy="25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49"/>
            <a:ext cx="12192000" cy="65916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wbqg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Kvbyb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b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wbR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wb‡la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50" name="Picture 6" descr="à¦à¦¾à¦¤à§à§ à¦¸à¦à¦¸à¦¦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31966"/>
            <a:ext cx="4380931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" y="219616"/>
            <a:ext cx="6635158" cy="25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508189"/>
            <a:ext cx="4380931" cy="2349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531" y="4508189"/>
            <a:ext cx="4153469" cy="2349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762" y="780455"/>
            <a:ext cx="5534238" cy="25768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027" y="3631889"/>
            <a:ext cx="415346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78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gv‡Ri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e¨w³‡Z¡র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e¨w³‡Z¡i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13" y="3603009"/>
            <a:ext cx="3892490" cy="214269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86001" y="1208699"/>
            <a:ext cx="4205999" cy="2288787"/>
          </a:xfrm>
          <a:prstGeom prst="rect">
            <a:avLst/>
          </a:prstGeom>
        </p:spPr>
      </p:pic>
      <p:pic>
        <p:nvPicPr>
          <p:cNvPr id="7174" name="Picture 6" descr="à¦¬à§à¦¯à¦à§à¦¤à¦¿à¦¤à§à¦¬à§à¦° à¦¬à¦¿à¦à¦¾à¦¶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767813"/>
            <a:ext cx="3605741" cy="22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à¦¬à§à¦¯à¦à§à¦¤à¦¿à¦¤à§à¦¬à§à¦° à¦¬à¦¿à¦à¦¾à¦¶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" y="700073"/>
            <a:ext cx="3892490" cy="17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433" y="3848669"/>
            <a:ext cx="2638567" cy="2725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210" y="3848669"/>
            <a:ext cx="2857500" cy="27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" y="996288"/>
            <a:ext cx="5076968" cy="58617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140" y="996287"/>
            <a:ext cx="5198660" cy="586171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78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gv‡Ri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e¨w³‡Z¡র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e¨w³‡Z¡i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8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0" y="469400"/>
            <a:ext cx="11285561" cy="61751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e¨w³‡Z¡i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bq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10" descr="à¦¬à§à¦¯à¦à§à¦¤à¦¿à¦¤à§à¦¬à§à¦° à¦¬à¦¿à¦à¦¾à¦¶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329014"/>
            <a:ext cx="4752810" cy="31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51" y="109182"/>
            <a:ext cx="6550927" cy="3370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751" y="3589361"/>
            <a:ext cx="6332561" cy="32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7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64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mgv‡R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37" y="1916613"/>
            <a:ext cx="2790825" cy="33968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0842"/>
            <a:ext cx="2299855" cy="34125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55" y="1894567"/>
            <a:ext cx="4978445" cy="34280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327" y="1916615"/>
            <a:ext cx="3412974" cy="33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5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7" y="2815063"/>
            <a:ext cx="5172501" cy="3998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49" y="3821373"/>
            <a:ext cx="6364406" cy="2992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48" y="1967345"/>
            <a:ext cx="6364407" cy="19952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2509"/>
            <a:ext cx="12192000" cy="123305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sz="36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sz="36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3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87" y="2430865"/>
            <a:ext cx="4794913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0732"/>
            <a:ext cx="4476466" cy="2407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905" y="4450732"/>
            <a:ext cx="4904095" cy="2189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517"/>
            <a:ext cx="4476466" cy="2291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905" y="33834"/>
            <a:ext cx="4904096" cy="2231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30865"/>
            <a:ext cx="4476466" cy="19500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 rot="21108907">
            <a:off x="2287832" y="4098344"/>
            <a:ext cx="7495309" cy="1233055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u="sng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sz="3600" b="1" u="sng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u="sng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ckvi</a:t>
            </a:r>
            <a:r>
              <a:rPr lang="en-US" sz="3600" b="1" u="sng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16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382" y="762000"/>
            <a:ext cx="7370618" cy="6096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4400" b="1" dirty="0" err="1"/>
              <a:t>গাজী</a:t>
            </a:r>
            <a:r>
              <a:rPr lang="en-US" sz="4400" b="1" dirty="0"/>
              <a:t> </a:t>
            </a:r>
            <a:r>
              <a:rPr lang="en-US" sz="4400" b="1" dirty="0" err="1"/>
              <a:t>মো</a:t>
            </a:r>
            <a:r>
              <a:rPr lang="en-US" sz="4400" b="1" dirty="0"/>
              <a:t>: </a:t>
            </a:r>
            <a:r>
              <a:rPr lang="en-US" sz="4400" b="1" dirty="0" err="1"/>
              <a:t>এনামুল</a:t>
            </a:r>
            <a:r>
              <a:rPr lang="en-US" sz="4400" b="1" dirty="0"/>
              <a:t> </a:t>
            </a:r>
            <a:r>
              <a:rPr lang="en-US" sz="4400" b="1" dirty="0" err="1"/>
              <a:t>হক</a:t>
            </a:r>
            <a:endParaRPr lang="en-US" sz="4400" b="1" dirty="0"/>
          </a:p>
          <a:p>
            <a:r>
              <a:rPr lang="en-US" sz="4400" b="1" dirty="0" err="1"/>
              <a:t>ডাক</a:t>
            </a:r>
            <a:r>
              <a:rPr lang="en-US" sz="4400" b="1" dirty="0"/>
              <a:t> </a:t>
            </a:r>
            <a:r>
              <a:rPr lang="en-US" sz="4400" b="1" dirty="0" err="1"/>
              <a:t>নাম</a:t>
            </a:r>
            <a:r>
              <a:rPr lang="en-US" sz="4400" b="1" dirty="0"/>
              <a:t> : </a:t>
            </a:r>
            <a:r>
              <a:rPr lang="en-US" sz="4400" b="1" dirty="0" err="1"/>
              <a:t>ফারুক</a:t>
            </a:r>
            <a:endParaRPr lang="en-US" sz="4400" b="1" dirty="0"/>
          </a:p>
          <a:p>
            <a:r>
              <a:rPr lang="en-US" sz="4400" b="1" dirty="0" err="1"/>
              <a:t>প্রভাষক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সমাজবিজ্ঞান</a:t>
            </a:r>
            <a:r>
              <a:rPr lang="en-US" sz="4400" b="1" dirty="0"/>
              <a:t> </a:t>
            </a:r>
            <a:r>
              <a:rPr lang="en-US" sz="4400" b="1" dirty="0" err="1"/>
              <a:t>বিভাগ</a:t>
            </a:r>
            <a:endParaRPr lang="en-US" sz="4400" b="1" dirty="0"/>
          </a:p>
          <a:p>
            <a:r>
              <a:rPr lang="en-US" sz="4000" b="1" dirty="0" err="1"/>
              <a:t>সরকারি</a:t>
            </a:r>
            <a:r>
              <a:rPr lang="en-US" sz="4000" b="1" dirty="0"/>
              <a:t> </a:t>
            </a:r>
            <a:r>
              <a:rPr lang="en-US" sz="4000" b="1" dirty="0" err="1"/>
              <a:t>ফুলতলা</a:t>
            </a:r>
            <a:r>
              <a:rPr lang="en-US" sz="4000" b="1" dirty="0"/>
              <a:t> </a:t>
            </a:r>
            <a:r>
              <a:rPr lang="en-US" sz="4000" b="1" dirty="0" err="1"/>
              <a:t>মহিলা</a:t>
            </a:r>
            <a:r>
              <a:rPr lang="en-US" sz="4000" b="1" dirty="0"/>
              <a:t> </a:t>
            </a:r>
            <a:r>
              <a:rPr lang="en-US" sz="4000" b="1" dirty="0" err="1"/>
              <a:t>কলেজ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r>
              <a:rPr lang="en-US" sz="3200" b="1" dirty="0" err="1" smtClean="0"/>
              <a:t>ফুলতলা</a:t>
            </a:r>
            <a:r>
              <a:rPr lang="en-US" sz="3200" b="1" dirty="0"/>
              <a:t>, </a:t>
            </a:r>
            <a:r>
              <a:rPr lang="en-US" sz="3200" b="1" dirty="0" err="1"/>
              <a:t>খুলনা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2"/>
            <a:ext cx="4648200" cy="60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18622"/>
      </p:ext>
    </p:extLst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62" y="106519"/>
            <a:ext cx="3609438" cy="2336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055" y="3381629"/>
            <a:ext cx="4862945" cy="3155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4025"/>
            <a:ext cx="7137779" cy="5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8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00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h‡nZz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©‡K ¸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†`q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weg~Z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fveg~jK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h‡nZz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mxgvbv‡K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†`q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Bnv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94369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94369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2" y="1807568"/>
            <a:ext cx="6420731" cy="453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58" y="1583377"/>
            <a:ext cx="5401641" cy="45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888" y="189487"/>
            <a:ext cx="6234112" cy="22766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gvbeRxe‡bi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n‡ZB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je×fv‡e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wk‡L‡Q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LbB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6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0" y="3075562"/>
            <a:ext cx="3467100" cy="13144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3" y="451334"/>
            <a:ext cx="5505450" cy="2846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93" y="2813714"/>
            <a:ext cx="6068707" cy="420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" y="2813715"/>
            <a:ext cx="6038850" cy="40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7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66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gv‡Ri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gvby‡liv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mvs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Zgb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†`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qbv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‘,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m`m¨iv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wb‡R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mvs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HwZn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aviY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84" y="1408612"/>
            <a:ext cx="5081516" cy="2385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345" y="3921577"/>
            <a:ext cx="3389194" cy="256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2" y="2129048"/>
            <a:ext cx="6130723" cy="37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21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99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cwieZ©bkxj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Zgb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cwieZ©bkxj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bq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2" y="2743200"/>
            <a:ext cx="3452812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2" y="4648200"/>
            <a:ext cx="4267200" cy="2187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122" y="685800"/>
            <a:ext cx="1828800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615" y="756622"/>
            <a:ext cx="5081516" cy="2385466"/>
          </a:xfrm>
          <a:prstGeom prst="rect">
            <a:avLst/>
          </a:prstGeom>
        </p:spPr>
      </p:pic>
      <p:pic>
        <p:nvPicPr>
          <p:cNvPr id="11" name="Picture 2" descr="à¦¸à¦®à§à¦ªà¦°à§à¦à¦¿à¦¤ à¦à¦¬à¦¿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3002507"/>
            <a:ext cx="7210567" cy="38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61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8089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714" b="1" dirty="0" err="1"/>
              <a:t>সহায়ক</a:t>
            </a:r>
            <a:r>
              <a:rPr lang="en-US" sz="4714" b="1" dirty="0"/>
              <a:t> </a:t>
            </a:r>
            <a:r>
              <a:rPr lang="en-US" sz="4714" b="1" dirty="0" err="1"/>
              <a:t>গ্রন্থাবলী</a:t>
            </a:r>
            <a:endParaRPr lang="en-US" sz="4714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80890"/>
            <a:ext cx="9144000" cy="55771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893" dirty="0"/>
              <a:t>১. </a:t>
            </a:r>
            <a:r>
              <a:rPr lang="en-US" sz="2893" dirty="0" err="1"/>
              <a:t>আনোয়ার</a:t>
            </a:r>
            <a:r>
              <a:rPr lang="en-US" sz="2893" dirty="0"/>
              <a:t> </a:t>
            </a:r>
            <a:r>
              <a:rPr lang="en-US" sz="2893" dirty="0" err="1"/>
              <a:t>উল্লাহ</a:t>
            </a:r>
            <a:r>
              <a:rPr lang="en-US" sz="2893" dirty="0"/>
              <a:t> </a:t>
            </a:r>
            <a:r>
              <a:rPr lang="en-US" sz="2893" dirty="0" err="1"/>
              <a:t>চৌধুরী</a:t>
            </a:r>
            <a:r>
              <a:rPr lang="en-US" sz="2893" dirty="0"/>
              <a:t> ও </a:t>
            </a:r>
            <a:r>
              <a:rPr lang="en-US" sz="2893" dirty="0" err="1"/>
              <a:t>অন্যান্য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 </a:t>
            </a:r>
            <a:r>
              <a:rPr lang="en-US" sz="2893" dirty="0" err="1"/>
              <a:t>শব্দকোষ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 </a:t>
            </a:r>
            <a:r>
              <a:rPr lang="en-US" sz="2893" dirty="0" err="1"/>
              <a:t>অনন্যা</a:t>
            </a:r>
            <a:r>
              <a:rPr lang="en-US" sz="2893" dirty="0"/>
              <a:t> ২০০১</a:t>
            </a:r>
          </a:p>
          <a:p>
            <a:pPr marL="0" indent="0">
              <a:buNone/>
            </a:pPr>
            <a:r>
              <a:rPr lang="en-US" sz="2893" dirty="0"/>
              <a:t>  ২. এ </a:t>
            </a:r>
            <a:r>
              <a:rPr lang="en-US" sz="2893" dirty="0" err="1"/>
              <a:t>কে</a:t>
            </a:r>
            <a:r>
              <a:rPr lang="en-US" sz="2893" dirty="0"/>
              <a:t> </a:t>
            </a:r>
            <a:r>
              <a:rPr lang="en-US" sz="2893" dirty="0" err="1"/>
              <a:t>নাজমুল</a:t>
            </a:r>
            <a:r>
              <a:rPr lang="en-US" sz="2893" dirty="0"/>
              <a:t> </a:t>
            </a:r>
            <a:r>
              <a:rPr lang="en-US" sz="2893" dirty="0" err="1"/>
              <a:t>করিম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 </a:t>
            </a:r>
            <a:r>
              <a:rPr lang="en-US" sz="2893" dirty="0" err="1"/>
              <a:t>সমীক্ষণ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নওরোজ</a:t>
            </a:r>
            <a:r>
              <a:rPr lang="en-US" sz="2893" dirty="0"/>
              <a:t> কিতাবিস্তান,১৯৮৯</a:t>
            </a:r>
          </a:p>
          <a:p>
            <a:pPr marL="0" indent="0">
              <a:buNone/>
            </a:pPr>
            <a:r>
              <a:rPr lang="en-US" sz="2893" dirty="0"/>
              <a:t>  ৩. </a:t>
            </a:r>
            <a:r>
              <a:rPr lang="en-US" sz="2893" dirty="0" err="1"/>
              <a:t>সৈয়দ</a:t>
            </a:r>
            <a:r>
              <a:rPr lang="en-US" sz="2893" dirty="0"/>
              <a:t> </a:t>
            </a:r>
            <a:r>
              <a:rPr lang="en-US" sz="2893" dirty="0" err="1"/>
              <a:t>আলী</a:t>
            </a:r>
            <a:r>
              <a:rPr lang="en-US" sz="2893" dirty="0"/>
              <a:t> </a:t>
            </a:r>
            <a:r>
              <a:rPr lang="en-US" sz="2893" dirty="0" err="1"/>
              <a:t>নকী</a:t>
            </a:r>
            <a:r>
              <a:rPr lang="en-US" sz="2893" dirty="0"/>
              <a:t> ও </a:t>
            </a:r>
            <a:r>
              <a:rPr lang="en-US" sz="2893" dirty="0" err="1"/>
              <a:t>অন্যান্য</a:t>
            </a:r>
            <a:r>
              <a:rPr lang="en-US" sz="2893" dirty="0"/>
              <a:t>, </a:t>
            </a:r>
            <a:r>
              <a:rPr lang="en-US" sz="2893" dirty="0" err="1"/>
              <a:t>নৃবিজ্ঞান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বাংলা</a:t>
            </a:r>
            <a:r>
              <a:rPr lang="en-US" sz="2893" dirty="0"/>
              <a:t> </a:t>
            </a:r>
            <a:r>
              <a:rPr lang="en-US" sz="2893" dirty="0" err="1"/>
              <a:t>একাডেমী</a:t>
            </a:r>
            <a:endParaRPr lang="en-US" sz="2893" dirty="0"/>
          </a:p>
          <a:p>
            <a:pPr marL="0" indent="0">
              <a:buNone/>
            </a:pPr>
            <a:r>
              <a:rPr lang="en-US" sz="2893" dirty="0"/>
              <a:t>  ৪. </a:t>
            </a:r>
            <a:r>
              <a:rPr lang="en-US" sz="2893" dirty="0" err="1"/>
              <a:t>মুহাম্মদ</a:t>
            </a:r>
            <a:r>
              <a:rPr lang="en-US" sz="2893" dirty="0"/>
              <a:t> </a:t>
            </a:r>
            <a:r>
              <a:rPr lang="en-US" sz="2893" dirty="0" err="1"/>
              <a:t>হাবিবুর</a:t>
            </a:r>
            <a:r>
              <a:rPr lang="en-US" sz="2893" dirty="0"/>
              <a:t> </a:t>
            </a:r>
            <a:r>
              <a:rPr lang="en-US" sz="2893" dirty="0" err="1"/>
              <a:t>রহমান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 </a:t>
            </a:r>
            <a:r>
              <a:rPr lang="en-US" sz="2893" dirty="0" err="1"/>
              <a:t>পরিচিতি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হাসান</a:t>
            </a:r>
            <a:r>
              <a:rPr lang="en-US" sz="2893" dirty="0"/>
              <a:t> </a:t>
            </a:r>
            <a:r>
              <a:rPr lang="en-US" sz="2893" dirty="0" err="1"/>
              <a:t>বুক</a:t>
            </a:r>
            <a:r>
              <a:rPr lang="en-US" sz="2893" dirty="0"/>
              <a:t> হাউজ,২০০১</a:t>
            </a:r>
          </a:p>
          <a:p>
            <a:pPr marL="0" indent="0">
              <a:buNone/>
            </a:pPr>
            <a:r>
              <a:rPr lang="en-US" sz="2893" dirty="0"/>
              <a:t>  ৫. ড. </a:t>
            </a:r>
            <a:r>
              <a:rPr lang="en-US" sz="2893" dirty="0" err="1"/>
              <a:t>সেলিনা</a:t>
            </a:r>
            <a:r>
              <a:rPr lang="en-US" sz="2893" dirty="0"/>
              <a:t> </a:t>
            </a:r>
            <a:r>
              <a:rPr lang="en-US" sz="2893" dirty="0" err="1"/>
              <a:t>আহমেদ</a:t>
            </a:r>
            <a:r>
              <a:rPr lang="en-US" sz="2893" dirty="0"/>
              <a:t> ও ড. খ ম </a:t>
            </a:r>
            <a:r>
              <a:rPr lang="en-US" sz="2893" dirty="0" err="1"/>
              <a:t>রেজাউল</a:t>
            </a:r>
            <a:r>
              <a:rPr lang="en-US" sz="2893" dirty="0"/>
              <a:t> </a:t>
            </a:r>
            <a:r>
              <a:rPr lang="en-US" sz="2893" dirty="0" err="1"/>
              <a:t>করিম</a:t>
            </a:r>
            <a:r>
              <a:rPr lang="en-US" sz="2893" dirty="0"/>
              <a:t>, </a:t>
            </a:r>
            <a:r>
              <a:rPr lang="en-US" sz="2893" dirty="0" err="1"/>
              <a:t>সমাজবিজ্ঞান</a:t>
            </a:r>
            <a:r>
              <a:rPr lang="en-US" sz="2893" dirty="0"/>
              <a:t>, </a:t>
            </a:r>
            <a:r>
              <a:rPr lang="en-US" sz="2893" dirty="0" err="1"/>
              <a:t>ঢাকাঃ</a:t>
            </a:r>
            <a:r>
              <a:rPr lang="en-US" sz="2893" dirty="0"/>
              <a:t> </a:t>
            </a:r>
            <a:r>
              <a:rPr lang="en-US" sz="2893" dirty="0" err="1"/>
              <a:t>অক্ষর</a:t>
            </a:r>
            <a:r>
              <a:rPr lang="en-US" sz="2893" dirty="0"/>
              <a:t>- পত্র,২০১৪</a:t>
            </a:r>
          </a:p>
          <a:p>
            <a:pPr marL="0" indent="0">
              <a:buNone/>
            </a:pPr>
            <a:r>
              <a:rPr lang="en-US" sz="2893" dirty="0"/>
              <a:t>  ৬. ড. </a:t>
            </a:r>
            <a:r>
              <a:rPr lang="en-US" sz="2893" dirty="0" err="1"/>
              <a:t>নেহাল</a:t>
            </a:r>
            <a:r>
              <a:rPr lang="en-US" sz="2893" dirty="0"/>
              <a:t> </a:t>
            </a:r>
            <a:r>
              <a:rPr lang="en-US" sz="2893" dirty="0" err="1"/>
              <a:t>করিম</a:t>
            </a:r>
            <a:r>
              <a:rPr lang="en-US" sz="2893" dirty="0"/>
              <a:t> ও </a:t>
            </a:r>
            <a:r>
              <a:rPr lang="en-US" sz="2893" dirty="0" err="1"/>
              <a:t>অন্যান্য</a:t>
            </a:r>
            <a:r>
              <a:rPr lang="en-US" sz="2893" dirty="0"/>
              <a:t>, বাংলাদেশের </a:t>
            </a:r>
            <a:r>
              <a:rPr lang="en-US" sz="2893" dirty="0" err="1"/>
              <a:t>সমাজবিজ্ঞান,ঢাকাঃ</a:t>
            </a:r>
            <a:r>
              <a:rPr lang="en-US" sz="2893" dirty="0"/>
              <a:t> </a:t>
            </a:r>
            <a:r>
              <a:rPr lang="en-US" sz="2893" dirty="0" err="1"/>
              <a:t>মেট্রোপলিস্</a:t>
            </a:r>
            <a:r>
              <a:rPr lang="en-US" sz="2893" dirty="0"/>
              <a:t>‌ </a:t>
            </a:r>
            <a:r>
              <a:rPr lang="en-US" sz="2893" dirty="0" err="1"/>
              <a:t>লাইব্রেরি</a:t>
            </a:r>
            <a:r>
              <a:rPr lang="en-US" sz="2893" dirty="0"/>
              <a:t>, ২০১৪</a:t>
            </a:r>
          </a:p>
        </p:txBody>
      </p:sp>
    </p:spTree>
    <p:extLst>
      <p:ext uri="{BB962C8B-B14F-4D97-AF65-F5344CB8AC3E}">
        <p14:creationId xmlns:p14="http://schemas.microsoft.com/office/powerpoint/2010/main" val="3948169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628424"/>
            <a:ext cx="7866530" cy="185153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9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4349992" y="1956398"/>
            <a:ext cx="3727208" cy="35300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 txBox="1">
            <a:spLocks/>
          </p:cNvSpPr>
          <p:nvPr/>
        </p:nvSpPr>
        <p:spPr>
          <a:xfrm>
            <a:off x="-11206" y="4752109"/>
            <a:ext cx="12192000" cy="848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ীবনে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802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আগামী</a:t>
            </a:r>
            <a:r>
              <a:rPr lang="en-US" dirty="0" smtClean="0"/>
              <a:t> </a:t>
            </a:r>
            <a:r>
              <a:rPr lang="en-US" dirty="0" err="1" smtClean="0"/>
              <a:t>দিনের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 err="1" smtClean="0">
                <a:solidFill>
                  <a:srgbClr val="FF0000"/>
                </a:solidFill>
              </a:rPr>
              <a:t>প্রতিষ্ঠান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0771" y="0"/>
            <a:ext cx="7381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হাফেজ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ধন্যবাদ যত রকম হয় - modernitb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200329"/>
            <a:ext cx="9532307" cy="56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76466" cy="88174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071110" cy="4351338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49530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bn-BD" dirty="0" smtClean="0"/>
              <a:t>সমাজবিজ্ঞান</a:t>
            </a:r>
          </a:p>
          <a:p>
            <a:r>
              <a:rPr lang="en-US" dirty="0" err="1" smtClean="0"/>
              <a:t>একাদশ</a:t>
            </a:r>
            <a:r>
              <a:rPr lang="bn-BD" dirty="0" smtClean="0"/>
              <a:t> শ্রে</a:t>
            </a:r>
            <a:r>
              <a:rPr lang="en-US" dirty="0" err="1" smtClean="0"/>
              <a:t>ণি</a:t>
            </a:r>
            <a:r>
              <a:rPr lang="bn-BD" dirty="0" smtClean="0"/>
              <a:t> </a:t>
            </a:r>
          </a:p>
          <a:p>
            <a:r>
              <a:rPr lang="en-US" dirty="0" smtClean="0"/>
              <a:t>১ম</a:t>
            </a:r>
            <a:r>
              <a:rPr lang="bn-BD" dirty="0" smtClean="0"/>
              <a:t> পত্র </a:t>
            </a:r>
          </a:p>
          <a:p>
            <a:r>
              <a:rPr lang="en-US" dirty="0" smtClean="0"/>
              <a:t>৪র্থ</a:t>
            </a:r>
            <a:r>
              <a:rPr lang="bn-BD" dirty="0" smtClean="0"/>
              <a:t> অধ্যায়</a:t>
            </a:r>
            <a:endParaRPr lang="en-US" dirty="0" smtClean="0"/>
          </a:p>
          <a:p>
            <a:r>
              <a:rPr lang="en-US" dirty="0" err="1" smtClean="0"/>
              <a:t>সময়ঃ</a:t>
            </a:r>
            <a:r>
              <a:rPr lang="en-US" dirty="0" smtClean="0"/>
              <a:t> ৪৫ </a:t>
            </a:r>
            <a:r>
              <a:rPr lang="en-US" dirty="0" err="1" smtClean="0"/>
              <a:t>মিনিট</a:t>
            </a:r>
            <a:r>
              <a:rPr lang="bn-BD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07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পূর্বদিনের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পর্যালোচনা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err="1" smtClean="0"/>
              <a:t>সমাজের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কার্যাবলী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8746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53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b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mva‡bi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Rbmgwó‡K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Aciw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`‡K,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Rbmgwó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mgRvZxq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RxebhvÎv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wbe©vn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à¦¸à¦®à§à¦ªà¦°à§à¦à¦¿à¦¤ à¦à¦¬à¦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9" y="1907274"/>
            <a:ext cx="6514531" cy="48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¦¸à¦¾à¦§à¦¾à¦°à¦¨ à¦®à¦¾à¦¨à§à¦· à¦à¦° à¦à¦¬à¦¿à¦° à¦«à¦²à¦¾à¦«à¦²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448"/>
            <a:ext cx="5500048" cy="50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6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82"/>
            <a:ext cx="12192000" cy="10063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mgv‡Ri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cvi®úwiK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mn‡hvMxZv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je×Zv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mnvbyf‚wZ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vqMZ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gvbwmKZv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8907" y="4058717"/>
            <a:ext cx="3703093" cy="2799283"/>
          </a:xfrm>
          <a:prstGeom prst="rect">
            <a:avLst/>
          </a:prstGeom>
        </p:spPr>
      </p:pic>
      <p:pic>
        <p:nvPicPr>
          <p:cNvPr id="2050" name="Picture 2" descr="à¦à¦à§ à¦à¦¨à§à¦¯à¦à§ à¦¸à¦¹à¦¾à§à¦¤à¦¾ à¦à¦°à¦¾ à¦à¦° à¦à¦¬à¦¿à¦° à¦«à¦²à¦¾à¦«à¦²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6" y="1090971"/>
            <a:ext cx="4506283" cy="27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¦à¦à§ à¦à¦¨à§à¦¯à¦à§ à¦¸à¦¹à¦¾à§à¦¤à¦¾ à¦à¦°à¦¾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" y="4094329"/>
            <a:ext cx="4392944" cy="27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042" y="4094329"/>
            <a:ext cx="3671036" cy="2763671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58757"/>
            <a:ext cx="6705600" cy="30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73" y="3275462"/>
            <a:ext cx="5607037" cy="3480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73" y="70280"/>
            <a:ext cx="5607037" cy="2891283"/>
          </a:xfrm>
          <a:prstGeom prst="rect">
            <a:avLst/>
          </a:prstGeom>
        </p:spPr>
      </p:pic>
      <p:pic>
        <p:nvPicPr>
          <p:cNvPr id="7" name="Picture 14" descr="à¦¹à¦¿à¦¨à§à¦¦à§  à¦¸à¦®à§à¦ªà§à¦°à¦¦à¦¾à§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794"/>
            <a:ext cx="5964072" cy="33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281"/>
            <a:ext cx="5964072" cy="32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3081"/>
            <a:ext cx="12192000" cy="12555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mgv‡Ri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e„nr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mgv‡Ri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†_‡K 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QvU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7711076"/>
              </p:ext>
            </p:extLst>
          </p:nvPr>
        </p:nvGraphicFramePr>
        <p:xfrm>
          <a:off x="3671248" y="1528549"/>
          <a:ext cx="7682552" cy="531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à¦¸à¦®à¦¾à¦à§à¦° à¦ªà¦°à¦¿à¦§à¦¿ à¦¬à§à¦¹à§ à¦à¦° à¦à¦¬à¦¿à¦° à¦«à¦²à¦¾à¦«à¦²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4" y="1883391"/>
            <a:ext cx="3110553" cy="31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11788839"/>
              </p:ext>
            </p:extLst>
          </p:nvPr>
        </p:nvGraphicFramePr>
        <p:xfrm>
          <a:off x="4324389" y="1119116"/>
          <a:ext cx="5824415" cy="185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6321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4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mgv‡Ri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v‡qi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cv‡ibv</a:t>
            </a:r>
            <a:r>
              <a:rPr lang="en-US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mgv‡Ri Ask|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 descr="à¦¸à¦®à¦¾à¦à§à¦° à¦ªà¦°à¦¿à¦§à¦¿ à¦¬à§à¦¹à§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95" y="1378423"/>
            <a:ext cx="5568287" cy="52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0923865"/>
              </p:ext>
            </p:extLst>
          </p:nvPr>
        </p:nvGraphicFramePr>
        <p:xfrm>
          <a:off x="1713362" y="1467748"/>
          <a:ext cx="7682552" cy="531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5"/>
          <p:cNvSpPr/>
          <p:nvPr/>
        </p:nvSpPr>
        <p:spPr>
          <a:xfrm>
            <a:off x="1402177" y="1126842"/>
            <a:ext cx="7149414" cy="1856096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5289240" y="1553770"/>
            <a:ext cx="1400710" cy="2560129"/>
            <a:chOff x="2402423" y="-704034"/>
            <a:chExt cx="1400710" cy="2560129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2615232" y="486297"/>
              <a:ext cx="1187901" cy="1369798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Diagonal Corner Rectangle 4"/>
            <p:cNvSpPr/>
            <p:nvPr/>
          </p:nvSpPr>
          <p:spPr>
            <a:xfrm>
              <a:off x="2402423" y="-704034"/>
              <a:ext cx="1071923" cy="1253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6447" bIns="0" numCol="1" spcCol="1270" anchor="t" anchorCtr="0">
              <a:noAutofit/>
            </a:bodyPr>
            <a:lstStyle/>
            <a:p>
              <a:pPr lvl="0" algn="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b="0" kern="1200" dirty="0" err="1" smtClean="0">
                  <a:latin typeface="SutonnyMJ" pitchFamily="2" charset="0"/>
                  <a:cs typeface="SutonnyMJ" pitchFamily="2" charset="0"/>
                </a:rPr>
                <a:t>mgvR</a:t>
              </a:r>
              <a:endParaRPr lang="en-US" sz="4200" kern="1200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42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613</Words>
  <Application>Microsoft Office PowerPoint</Application>
  <PresentationFormat>Widescreen</PresentationFormat>
  <Paragraphs>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সমাজবিজ্ঞান বিভাগ  সরকারি ফুলতলা মহিলা কলেজ</vt:lpstr>
      <vt:lpstr>শিক্ষক পরিচিতি</vt:lpstr>
      <vt:lpstr>বিষয় পরিচিতি </vt:lpstr>
      <vt:lpstr>পূর্বদিনের পাঠ পর্যালোচনা</vt:lpstr>
      <vt:lpstr>mgvR I m¤úª`v‡qi g‡a¨ cv_©K¨ mgvR ej‡Z GK ev GKvwaK D‡Ïk¨ mva‡bi Rb¨ MwVZ Rbmgwó‡K eySvq | Aciw`‡K, m¤úª`vq n‡”Q Ggb GKwU Rbmgwó hviv mvaviYZ GKwU wbw`©ó GjvKvq emevm K‡i Ges mgRvZxq RxebhvÎv wbe©vn K‡i| </vt:lpstr>
      <vt:lpstr>mgv‡Ri wfwË nj cvi®úwiK mn‡hvMxZv, `je×Zv I mnvbyf‚wZ wKš‘ m¤úª`v‡qi wfwË nj GjvKv I m¤úª`vqMZ gvbwmKZv</vt:lpstr>
      <vt:lpstr>PowerPoint Presentation</vt:lpstr>
      <vt:lpstr>mgv‡Ri cwiwa e„nr  Avi, m¤úª`v‡qi cwiwa mgv‡Ri †_‡K †QvU</vt:lpstr>
      <vt:lpstr>GKwU mgv‡Ri g‡a¨ †ek wKQz m¤úª`vq _vK‡Z cv‡i wKš‘ GKwU m¤úª`v‡qi g‡a¨ mgvR _vK‡Z cv‡ibv m¤úª`vq mgv‡Ri Ask|</vt:lpstr>
      <vt:lpstr>mgv‡Ri m`m¨‡`i g‡a¨ mvgvwRK gvbwmKZv KvR K‡i Ab¨w`‡K, m¤úª`v‡qi m`m¨‡`i g‡a¨ m¤úª`vqMZ gvbwmKZv KvR K‡i|</vt:lpstr>
      <vt:lpstr>mgv‡Ri g‡a¨ wewfbœ a‡g©i ‡jvK emevm K‡i  Aciw`‡K GKwU m¤úª`v‡qi g‡a¨ GKwU a‡g©i †jvKB emevm K‡i|</vt:lpstr>
      <vt:lpstr>mgvR ej‡Z ïaygvÎ gvbe mgvR‡KB †evSvq bv eis mgMÖ Rxe RM‡Zi †h †Kvb cÖKvi gvbwmK m~‡Î Ave× nIqv‡K †evSvq Avi m¤úª`vq ej‡Z GKwU wbw`©ó AvÂwjK Rgmgwó‡K †evSvq, hv‡`i fvlv, mvgvwRK ixwZbxwZ, fveaviv I `„wófw½ GK I Awfbœ</vt:lpstr>
      <vt:lpstr>mgvR ivóª cÖ`Ë wbqg AvBb Kvbyb Øviv cwiPvwjZ nq Avi,  m¤úª`vq wbR¯^ wewa wb‡la Øviv cwiPvwjZ nq|</vt:lpstr>
      <vt:lpstr>mgv‡Ri g‡a¨ e¨w³‡Z¡র weKvk m¤¢e wKš‘ m¤úª`v‡qi g‡a¨ e¨w³‡Z¡i weKvk m¤¢e nq bv|</vt:lpstr>
      <vt:lpstr>mgv‡Ri g‡a¨ e¨w³‡Z¡র weKvk m¤¢e wKš‘ m¤úª`v‡qi g‡a¨ e¨w³‡Z¡i weKvk m¤¢e nq bv|</vt:lpstr>
      <vt:lpstr>GUv e¨w³‡Z¡i weKvk bq</vt:lpstr>
      <vt:lpstr>GKwU mgv‡R wewfbœ †ckvi †jvK emevm K‡i Avi GKwU m¤úª`v‡qi g‡a¨ mvaviYZ GKwU †ckvi †jvK emevm K‡i|</vt:lpstr>
      <vt:lpstr>GKwU mgv‡R wewfbœ †ckvi †jvK emevm K‡i Avi GKwU m¤úª`v‡qi g‡a¨ mvaviYZ GKwU †ckvi †jvK emevm K‡i|</vt:lpstr>
      <vt:lpstr>GKwU mgv‡R wewfbœ †ckvi †jvK emevm K‡i Avi GKwU m¤úª`v‡qi g‡a¨ mvaviYZ GKwU †ckvi †jvK emevm K‡i|</vt:lpstr>
      <vt:lpstr>PowerPoint Presentation</vt:lpstr>
      <vt:lpstr>mgvR †h‡nZz m¤úK©‡K ¸iæZ¡ †`q ZvB GwU weg~Z© ev fveg~jK  wKš‘ m¤úª`vq †h‡nZz AÂj ev mxgvbv‡K ¸iæZ¡ †`q ZvB Bnv g~Z©</vt:lpstr>
      <vt:lpstr>gvbeRxe‡bi ïiæ n‡ZB mgv‡Ri  DrcwË Avi gvbyl hLb `je×fv‡e  emevm Ki‡Z wk‡L‡Q ZLbB m¤úª`v‡qi m„wó n‡q‡Q|</vt:lpstr>
      <vt:lpstr>mgv‡Ri gvby‡liv mvs¯‹…wZK ˆewk‡ó¨i cÖwZ †Zgb ¸iæZ¡ †`qbv  wKš‘, m¤úª`v‡qi m`m¨iv wb‡R‡`i mvs¯‹…wZK HwZn¨ aviY K‡i|</vt:lpstr>
      <vt:lpstr>mgvR `ªæZ cwieZ©bkxj wKš‘ m¤úª`vq †Zgb cwieZ©bkxj bq</vt:lpstr>
      <vt:lpstr>সহায়ক গ্রন্থাবলী</vt:lpstr>
      <vt:lpstr>PowerPoint Presentation</vt:lpstr>
      <vt:lpstr>আগামী দিনের পাঠ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 COMPUTER</dc:creator>
  <cp:lastModifiedBy>Dr. G.M.A Aziz</cp:lastModifiedBy>
  <cp:revision>112</cp:revision>
  <dcterms:created xsi:type="dcterms:W3CDTF">2019-07-31T13:43:04Z</dcterms:created>
  <dcterms:modified xsi:type="dcterms:W3CDTF">2022-06-26T13:46:19Z</dcterms:modified>
</cp:coreProperties>
</file>