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82" r:id="rId3"/>
    <p:sldId id="280" r:id="rId4"/>
    <p:sldId id="281" r:id="rId5"/>
    <p:sldId id="307" r:id="rId6"/>
    <p:sldId id="286" r:id="rId7"/>
    <p:sldId id="290" r:id="rId8"/>
    <p:sldId id="285" r:id="rId9"/>
    <p:sldId id="295" r:id="rId10"/>
    <p:sldId id="309" r:id="rId11"/>
    <p:sldId id="298" r:id="rId12"/>
    <p:sldId id="299" r:id="rId13"/>
    <p:sldId id="284" r:id="rId14"/>
    <p:sldId id="304" r:id="rId15"/>
    <p:sldId id="303" r:id="rId16"/>
    <p:sldId id="302" r:id="rId17"/>
    <p:sldId id="301" r:id="rId18"/>
    <p:sldId id="300" r:id="rId19"/>
    <p:sldId id="287" r:id="rId20"/>
    <p:sldId id="308" r:id="rId21"/>
    <p:sldId id="288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B78E-325B-444F-AEF8-615EB01672B0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6C58-E2A1-4C01-B6C8-1F09F92EC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17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46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95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69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39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2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4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19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74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40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2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A717-7554-4A6F-AA1A-95098DA24AC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0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tiff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" y="157162"/>
            <a:ext cx="11726779" cy="6388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9794" y="918210"/>
            <a:ext cx="8301036" cy="40147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6021" y="549442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6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8" r="23104"/>
          <a:stretch/>
        </p:blipFill>
        <p:spPr>
          <a:xfrm>
            <a:off x="4387088" y="1623111"/>
            <a:ext cx="2617216" cy="2583129"/>
          </a:xfrm>
          <a:prstGeom prst="ellipse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140200" y="528692"/>
            <a:ext cx="3110992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405678" y="4882478"/>
            <a:ext cx="9436608" cy="135331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ডাকবি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একথা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6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328" y="4914900"/>
            <a:ext cx="11530013" cy="170021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942" y="49149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ভঙ্গিতে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স্লামালেকুম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চেয়ারম্যান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সাহেব।আহাদ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দেয়।বলে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333"/>
          <a:stretch/>
        </p:blipFill>
        <p:spPr>
          <a:xfrm>
            <a:off x="366579" y="288228"/>
            <a:ext cx="2876551" cy="289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0" y="288228"/>
            <a:ext cx="2250102" cy="289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93" t="42241" r="44117" b="18965"/>
          <a:stretch/>
        </p:blipFill>
        <p:spPr>
          <a:xfrm>
            <a:off x="5729288" y="288228"/>
            <a:ext cx="2302649" cy="2897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11" y="295351"/>
            <a:ext cx="3669529" cy="2890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4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328" y="4271963"/>
            <a:ext cx="11530013" cy="2343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942" y="4371976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কেরোসিন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বানায়।গভীর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মুন্সীর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কচুর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ঝোপ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কেরোসিন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দেশলাই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মশালটা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আটচালা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ঘর,একটা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গোয়ালে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29" y="285715"/>
            <a:ext cx="3223170" cy="2670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422"/>
          <a:stretch/>
        </p:blipFill>
        <p:spPr>
          <a:xfrm>
            <a:off x="357146" y="285715"/>
            <a:ext cx="1143042" cy="267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12" y="285715"/>
            <a:ext cx="2109826" cy="2670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6" y="285715"/>
            <a:ext cx="2609850" cy="2670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79"/>
          <a:stretch/>
        </p:blipFill>
        <p:spPr>
          <a:xfrm>
            <a:off x="6515099" y="299161"/>
            <a:ext cx="2000245" cy="2657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51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200" y="587428"/>
            <a:ext cx="10468864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1200" y="5181600"/>
            <a:ext cx="106680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মুন্সীর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09" t="15083" b="4264"/>
          <a:stretch/>
        </p:blipFill>
        <p:spPr>
          <a:xfrm>
            <a:off x="4517136" y="2067349"/>
            <a:ext cx="3449179" cy="2767584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0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376" y="3616643"/>
            <a:ext cx="11530013" cy="28717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325" y="3914776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মিঠু,আলি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যায়।ও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কড়ই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মাচাটার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ভোরবেলা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মুন্সীর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।আলির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থাপ্পড়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ওঠানোর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দু-পা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পিছিয়ে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40890"/>
            <a:ext cx="4332434" cy="3066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99" t="82376" r="-2818"/>
          <a:stretch/>
        </p:blipFill>
        <p:spPr>
          <a:xfrm>
            <a:off x="9229723" y="340889"/>
            <a:ext cx="2628905" cy="306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7" y="340889"/>
            <a:ext cx="4094164" cy="3066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3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8616" y="4300538"/>
            <a:ext cx="11530013" cy="23145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325" y="4400551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কমান্ডারের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আচ্ছাকরে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পিটিয়ে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দিল।তার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পাঠখড়িগুলো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জিলাপি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22" y="295162"/>
            <a:ext cx="3383791" cy="233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9" y="338026"/>
            <a:ext cx="2500312" cy="2290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07" y="302458"/>
            <a:ext cx="2552700" cy="2326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7" y="302459"/>
            <a:ext cx="2771772" cy="2326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8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4" y="4843463"/>
            <a:ext cx="11530013" cy="16859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942" y="4986339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ফুলকলিকে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আতাফুফুর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পেটভরে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কুদ্দুস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মিঠু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কুদ্দুস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4" y="240492"/>
            <a:ext cx="3833876" cy="3102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84" y="252405"/>
            <a:ext cx="2066066" cy="3104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24" y="257136"/>
            <a:ext cx="5486466" cy="3086137"/>
          </a:xfrm>
          <a:prstGeom prst="rect">
            <a:avLst/>
          </a:prstGeom>
        </p:spPr>
      </p:pic>
      <p:pic>
        <p:nvPicPr>
          <p:cNvPr id="10" name="Picture 9" descr="y3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000" y="185057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523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4" y="4286247"/>
            <a:ext cx="11530013" cy="22288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325" y="4386263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হামাগুড়ি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শাহাবুদ্দিন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শাহাবুদ্দিনকে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স্যালুট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ক্যাম্পটা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মেশিনগানটা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07" t="1275" r="6260" b="-1275"/>
          <a:stretch/>
        </p:blipFill>
        <p:spPr>
          <a:xfrm>
            <a:off x="314324" y="228601"/>
            <a:ext cx="3700463" cy="277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82" y="264318"/>
            <a:ext cx="4487135" cy="2736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54" r="18457" b="36354"/>
          <a:stretch/>
        </p:blipFill>
        <p:spPr>
          <a:xfrm>
            <a:off x="4130900" y="271465"/>
            <a:ext cx="3145650" cy="2728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8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328" y="3914776"/>
            <a:ext cx="11530013" cy="255454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325" y="3914776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একগাদা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ধানখেতের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হাটতে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পেয়ারায়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আশপাশ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দু-চার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চারিদিক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ক্ষিপ্র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280987"/>
            <a:ext cx="4405313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65" y="280987"/>
            <a:ext cx="2814647" cy="323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4" t="-26029" r="642" b="26029"/>
          <a:stretch/>
        </p:blipFill>
        <p:spPr>
          <a:xfrm>
            <a:off x="7793390" y="-847737"/>
            <a:ext cx="4036663" cy="4367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3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200" y="587428"/>
            <a:ext cx="10468864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1200" y="5181600"/>
            <a:ext cx="106680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বুধা 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রেকি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1866"/>
            <a:ext cx="7924800" cy="3251135"/>
          </a:xfrm>
          <a:prstGeom prst="ellipse">
            <a:avLst/>
          </a:prstGeom>
        </p:spPr>
      </p:pic>
      <p:pic>
        <p:nvPicPr>
          <p:cNvPr id="9" name="Picture 8" descr="y3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344714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6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3556000" y="344712"/>
            <a:ext cx="5588000" cy="95390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1291168" y="2525713"/>
            <a:ext cx="4471003" cy="3860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BD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BD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পুস্প 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চন্দন কুমার সরকার</a:t>
            </a:r>
            <a:endParaRPr lang="bn-IN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খারমার মাগুড়া মুহামদিয়া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en-US" sz="13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উলিপুর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3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endParaRPr lang="bn-IN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BD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২২১৬৫৫৭৯</a:t>
            </a:r>
          </a:p>
          <a:p>
            <a:pPr algn="ctr" eaLnBrk="1" hangingPunct="1">
              <a:defRPr/>
            </a:pPr>
            <a:r>
              <a:rPr lang="bn-BD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ইমেল- </a:t>
            </a:r>
            <a:r>
              <a:rPr lang="en-US" sz="13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kumarpuspachandan@gmail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.com </a:t>
            </a:r>
            <a:r>
              <a:rPr lang="bn-BD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291168" y="1371600"/>
            <a:ext cx="4216400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6441018" y="2525713"/>
            <a:ext cx="4575325" cy="3846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সহ পাঠ </a:t>
            </a:r>
          </a:p>
          <a:p>
            <a:pPr algn="ctr"/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৯ম ও </a:t>
            </a:r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 শিরোনামঃ কাকতাড়ুয়া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১৭ -২৫ </a:t>
            </a:r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6441018" y="1371599"/>
            <a:ext cx="4430183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7175" y="2618505"/>
            <a:ext cx="1303020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7" y="2655266"/>
            <a:ext cx="1811470" cy="1993494"/>
          </a:xfrm>
          <a:prstGeom prst="rect">
            <a:avLst/>
          </a:prstGeom>
        </p:spPr>
      </p:pic>
      <p:pic>
        <p:nvPicPr>
          <p:cNvPr id="15" name="Picture 14" descr="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990" y="453189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05877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325" y="271463"/>
            <a:ext cx="11530013" cy="624363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942" y="391440"/>
            <a:ext cx="11430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মিলিটারিদের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কেরসিন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কেরসিন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মশাল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বুধাকে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ফুলকলিকে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 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3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629" y="286657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07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540000" y="609600"/>
            <a:ext cx="6800851" cy="1123712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2763" y="1948862"/>
            <a:ext cx="5119793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5440" y="5109120"/>
            <a:ext cx="8854440" cy="769441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579" y="501315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6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39386"/>
            <a:ext cx="11653839" cy="6259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00349" y="2967333"/>
            <a:ext cx="6100763" cy="2333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294" y="549442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90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960" y="360668"/>
            <a:ext cx="5588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735" y="5616263"/>
            <a:ext cx="5358225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কাকতাড়ুয়া 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35" y="1353789"/>
            <a:ext cx="5384800" cy="4107543"/>
          </a:xfrm>
          <a:prstGeom prst="rect">
            <a:avLst/>
          </a:prstGeom>
        </p:spPr>
      </p:pic>
      <p:pic>
        <p:nvPicPr>
          <p:cNvPr id="9" name="Picture 8" descr="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312" y="340895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9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4736" y="646419"/>
            <a:ext cx="4370717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43" y="1195886"/>
            <a:ext cx="4370716" cy="4510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14" y="3821519"/>
            <a:ext cx="2438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38656" y="2358247"/>
            <a:ext cx="3645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কাকতাড়ুয়া</a:t>
            </a:r>
            <a:endParaRPr lang="en-US" sz="8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9072" y="5247310"/>
            <a:ext cx="2974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158" y="469231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05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325" y="271463"/>
            <a:ext cx="11530013" cy="624363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338" y="991515"/>
            <a:ext cx="1143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514350" indent="-51435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শান্তিকমিটির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চেয়ারম্যানের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কড়ই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514350" indent="-514350">
              <a:buAutoNum type="arabicPeriod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ফুলকলিকে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পিটায়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ক্যাম্পের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সৈনিকদের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খাওয়ায়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687620"/>
            <a:ext cx="4368800" cy="1015663"/>
          </a:xfrm>
          <a:prstGeom prst="rect">
            <a:avLst/>
          </a:prstGeom>
          <a:solidFill>
            <a:srgbClr val="5ED07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27885" y="687619"/>
            <a:ext cx="3946515" cy="1107996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40821_001147.jpg"/>
          <p:cNvPicPr>
            <a:picLocks noChangeAspect="1"/>
          </p:cNvPicPr>
          <p:nvPr/>
        </p:nvPicPr>
        <p:blipFill rotWithShape="1">
          <a:blip r:embed="rId2" cstate="print"/>
          <a:srcRect t="13848" b="11429"/>
          <a:stretch/>
        </p:blipFill>
        <p:spPr>
          <a:xfrm>
            <a:off x="529391" y="1973170"/>
            <a:ext cx="11020926" cy="4572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0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325" y="4197427"/>
            <a:ext cx="11530013" cy="231767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338" y="4291654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পোড়া্লে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লোকজনকে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নেবেই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দয়ালের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zhar 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0" y="211655"/>
            <a:ext cx="3516322" cy="317448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1142785548_omipial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20107"/>
            <a:ext cx="3700463" cy="316602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3039" y="283142"/>
            <a:ext cx="3951286" cy="310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6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5280" y="528692"/>
            <a:ext cx="11470959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3760" y="2423160"/>
            <a:ext cx="3931920" cy="3337560"/>
            <a:chOff x="3413760" y="2423160"/>
            <a:chExt cx="3931920" cy="3337560"/>
          </a:xfrm>
        </p:grpSpPr>
        <p:sp>
          <p:nvSpPr>
            <p:cNvPr id="2" name="Oval 1"/>
            <p:cNvSpPr/>
            <p:nvPr/>
          </p:nvSpPr>
          <p:spPr>
            <a:xfrm>
              <a:off x="3413760" y="2423160"/>
              <a:ext cx="3931920" cy="33375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74809972"/>
                </p:ext>
              </p:extLst>
            </p:nvPr>
          </p:nvGraphicFramePr>
          <p:xfrm>
            <a:off x="4019550" y="3427413"/>
            <a:ext cx="2719388" cy="1328737"/>
          </p:xfrm>
          <a:graphic>
            <a:graphicData uri="http://schemas.openxmlformats.org/presentationml/2006/ole">
              <p:oleObj spid="_x0000_s2058" name="Package" showAsIcon="1" r:id="rId3" imgW="2642040" imgH="685800" progId="Package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2490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8" y="71422"/>
            <a:ext cx="12001517" cy="66722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245" y="157162"/>
            <a:ext cx="11763394" cy="64579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5752" y="4314825"/>
            <a:ext cx="11530013" cy="23002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606" y="4414838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টাকাওয়ালা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মিলিটারিদের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গরু-ছাগল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হাঁস-মুরগি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সৈনিকগুলোর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ফুর্তি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কড়ই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বেঞ্চি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চেয়ারম্যান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2" y="207112"/>
            <a:ext cx="2162178" cy="246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" y="340500"/>
            <a:ext cx="2143123" cy="2331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24" y="302362"/>
            <a:ext cx="2295726" cy="236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24" y="321416"/>
            <a:ext cx="2276640" cy="2350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94"/>
          <a:stretch/>
        </p:blipFill>
        <p:spPr>
          <a:xfrm>
            <a:off x="9672639" y="326212"/>
            <a:ext cx="2176442" cy="234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9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726</Words>
  <Application>Microsoft Office PowerPoint</Application>
  <PresentationFormat>Custom</PresentationFormat>
  <Paragraphs>72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arada</dc:creator>
  <cp:lastModifiedBy>puspa</cp:lastModifiedBy>
  <cp:revision>433</cp:revision>
  <dcterms:created xsi:type="dcterms:W3CDTF">2017-11-01T13:25:23Z</dcterms:created>
  <dcterms:modified xsi:type="dcterms:W3CDTF">2022-05-30T18:04:02Z</dcterms:modified>
</cp:coreProperties>
</file>