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6" r:id="rId5"/>
    <p:sldId id="261" r:id="rId6"/>
    <p:sldId id="260" r:id="rId7"/>
    <p:sldId id="259" r:id="rId8"/>
    <p:sldId id="264" r:id="rId9"/>
    <p:sldId id="257" r:id="rId10"/>
    <p:sldId id="258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344400" cy="77724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70" y="-102"/>
      </p:cViewPr>
      <p:guideLst>
        <p:guide orient="horz" pos="2448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414482"/>
            <a:ext cx="104927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4404360"/>
            <a:ext cx="86410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311257"/>
            <a:ext cx="277749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311257"/>
            <a:ext cx="812673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994487"/>
            <a:ext cx="10492740" cy="15436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294275"/>
            <a:ext cx="10492740" cy="170021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813560"/>
            <a:ext cx="5452110" cy="51294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813560"/>
            <a:ext cx="5452110" cy="51294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739795"/>
            <a:ext cx="5454254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464859"/>
            <a:ext cx="5454254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739795"/>
            <a:ext cx="5456396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464859"/>
            <a:ext cx="5456396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09457"/>
            <a:ext cx="4061223" cy="131699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309457"/>
            <a:ext cx="6900863" cy="663352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626447"/>
            <a:ext cx="4061223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440680"/>
            <a:ext cx="7406640" cy="6423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94478"/>
            <a:ext cx="7406640" cy="466344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6082983"/>
            <a:ext cx="740664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11256"/>
            <a:ext cx="11109960" cy="1295400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813560"/>
            <a:ext cx="11109960" cy="5129425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7203864"/>
            <a:ext cx="288036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7203864"/>
            <a:ext cx="390906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7203864"/>
            <a:ext cx="288036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492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l" defTabSz="11494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l" defTabSz="114949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7810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C6C29D-CC9B-418A-9BB1-0B5517031A35}"/>
              </a:ext>
            </a:extLst>
          </p:cNvPr>
          <p:cNvSpPr txBox="1"/>
          <p:nvPr/>
        </p:nvSpPr>
        <p:spPr>
          <a:xfrm>
            <a:off x="3581400" y="1515526"/>
            <a:ext cx="7086600" cy="14478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IN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 rot="20270179">
            <a:off x="1268775" y="3668407"/>
            <a:ext cx="3082444" cy="2078471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 rot="20181370">
            <a:off x="3411041" y="3657858"/>
            <a:ext cx="3096365" cy="2078551"/>
          </a:xfrm>
          <a:prstGeom prst="irregularSeal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 rot="19976848">
            <a:off x="5581875" y="3530952"/>
            <a:ext cx="3329448" cy="2226055"/>
          </a:xfrm>
          <a:prstGeom prst="irregularSeal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ত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Explosion 2 6"/>
          <p:cNvSpPr/>
          <p:nvPr/>
        </p:nvSpPr>
        <p:spPr>
          <a:xfrm rot="19703060">
            <a:off x="7575397" y="3755488"/>
            <a:ext cx="3329448" cy="2226055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ose-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304800"/>
            <a:ext cx="1729741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xresdefault (1).jpg"/>
          <p:cNvPicPr>
            <a:picLocks noChangeAspect="1"/>
          </p:cNvPicPr>
          <p:nvPr/>
        </p:nvPicPr>
        <p:blipFill>
          <a:blip r:embed="rId2"/>
          <a:srcRect l="19375" t="6667" r="21875" b="22222"/>
          <a:stretch>
            <a:fillRect/>
          </a:stretch>
        </p:blipFill>
        <p:spPr>
          <a:xfrm>
            <a:off x="8712195" y="304802"/>
            <a:ext cx="3295650" cy="2243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3124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-০৫ মিনিট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নির্ধারণে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অবস্থাতেই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00201"/>
            <a:ext cx="5357191" cy="3597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5814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ree-of-life (1)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63" y="1219200"/>
            <a:ext cx="7431075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1173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অবিরাম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উদবংশীয়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7338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rcRect l="5818" r="5455"/>
          <a:stretch>
            <a:fillRect/>
          </a:stretch>
        </p:blipFill>
        <p:spPr>
          <a:xfrm>
            <a:off x="3276600" y="1600200"/>
            <a:ext cx="6268192" cy="3956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6172200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7338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71600"/>
            <a:ext cx="6553200" cy="46985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66294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বিবর্তনের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সমসংস্থ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7338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6294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বিবর্তনের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লুপ্তপ্রায়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 descr="coccy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01800"/>
            <a:ext cx="5080000" cy="40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ppendix-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676400"/>
            <a:ext cx="5158154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7338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71600"/>
            <a:ext cx="6400800" cy="4433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64008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75102" y="1098604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6" y="1007521"/>
            <a:ext cx="309547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প্রতি দলে ০৫ জন     করে বিভক্ত হয়ে যাও।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6" y="1082471"/>
            <a:ext cx="2438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১০ মিনিট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জন্মদানের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378189"/>
            <a:ext cx="952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জীবাশ্মকে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সাক্ষী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285164" y="514660"/>
            <a:ext cx="3774072" cy="1828800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457200"/>
            <a:ext cx="292338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C303EA-01D4-4373-91CE-B6370ED7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2" t="7852" r="11231" b="14242"/>
          <a:stretch>
            <a:fillRect/>
          </a:stretch>
        </p:blipFill>
        <p:spPr>
          <a:xfrm>
            <a:off x="9993801" y="347130"/>
            <a:ext cx="1918800" cy="178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743200"/>
            <a:ext cx="1150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জাবেদের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জাবেদ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চেয়েছিল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জাবেদ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স্ত্রীকে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দোষারোপ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তালাক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1150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জন্মদানের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জাবেদের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ক্রোমোসোমটি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1010631" y="1123135"/>
            <a:ext cx="10231063" cy="5673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9094" y="1110928"/>
            <a:ext cx="550164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610" y="3316129"/>
            <a:ext cx="5859780" cy="2321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0999" y="4800600"/>
            <a:ext cx="5638801" cy="205870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পার্থ সারথী নাথ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 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 লতিফপুর আলহাজ্ব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আবদুল জলিল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উচ্চ 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সীতাকুণ্ড, চট্টগ্রাম,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68" y="1516015"/>
            <a:ext cx="2407094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rcRect b="3628"/>
          <a:stretch>
            <a:fillRect/>
          </a:stretch>
        </p:blipFill>
        <p:spPr>
          <a:xfrm>
            <a:off x="8215768" y="1502818"/>
            <a:ext cx="2422725" cy="272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055278" y="4595196"/>
            <a:ext cx="4501832" cy="245460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৯ম-১০ম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 :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16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SFL-307RD-Gladiolus-LONG-RED-2PC-PACKING-1.jpg"/>
          <p:cNvPicPr>
            <a:picLocks noChangeAspect="1"/>
          </p:cNvPicPr>
          <p:nvPr/>
        </p:nvPicPr>
        <p:blipFill>
          <a:blip r:embed="rId4" cstate="print"/>
          <a:srcRect l="20588" r="22059"/>
          <a:stretch>
            <a:fillRect/>
          </a:stretch>
        </p:blipFill>
        <p:spPr>
          <a:xfrm>
            <a:off x="5489294" y="533399"/>
            <a:ext cx="1444480" cy="4961477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6" y="2209800"/>
            <a:ext cx="5399984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379508_1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6" y="2232025"/>
            <a:ext cx="5279571" cy="307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Alternate Process 5"/>
          <p:cNvSpPr/>
          <p:nvPr/>
        </p:nvSpPr>
        <p:spPr>
          <a:xfrm>
            <a:off x="3581400" y="7620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943600"/>
            <a:ext cx="385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59055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671320"/>
            <a:ext cx="6781800" cy="4671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Alternate Process 3"/>
          <p:cNvSpPr/>
          <p:nvPr/>
        </p:nvSpPr>
        <p:spPr>
          <a:xfrm>
            <a:off x="35814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629400"/>
            <a:ext cx="385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931327"/>
            <a:ext cx="38862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আজ আমরা পড়ব--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514600"/>
            <a:ext cx="7543800" cy="3581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   </a:t>
            </a:r>
            <a:r>
              <a:rPr lang="en-US" sz="36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নবজীবনের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সূচনা</a:t>
            </a:r>
            <a:endParaRPr lang="bn-BD" sz="28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অধ্যায়ঃ     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চতুর্থ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  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পৃষ্ঠাঃ	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97-104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পাঠঃ	     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৪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.১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.৬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—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৪.৩ 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 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733800" y="296332"/>
            <a:ext cx="4419600" cy="14478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2522" y="254845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-------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915" y="3539054"/>
            <a:ext cx="6248400" cy="646331"/>
            <a:chOff x="609600" y="2895600"/>
            <a:chExt cx="62484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1219200" y="28956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টেস্টটিউব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বেবি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609600" y="2971800"/>
              <a:ext cx="533400" cy="533400"/>
            </a:xfrm>
            <a:prstGeom prst="flowChartConnector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6322" y="4411120"/>
            <a:ext cx="7467600" cy="646331"/>
            <a:chOff x="609600" y="2895600"/>
            <a:chExt cx="624840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1219200" y="28956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লিঙ্গ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নির্ধারণের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কৌশল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09600" y="2971800"/>
              <a:ext cx="446314" cy="533400"/>
            </a:xfrm>
            <a:prstGeom prst="flowChartConnector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4790" y="5223919"/>
            <a:ext cx="8297332" cy="1200329"/>
            <a:chOff x="609600" y="2895600"/>
            <a:chExt cx="8297332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1219200" y="2895600"/>
              <a:ext cx="76877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জীবনের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উৎপত্তি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জীবজগতের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বিবর্তনের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09600" y="3242728"/>
              <a:ext cx="533400" cy="533400"/>
            </a:xfrm>
            <a:prstGeom prst="flowChartConnector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fertility-Modern-Treatment-840x600-84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71600"/>
            <a:ext cx="5943600" cy="4245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Alternate Process 3"/>
          <p:cNvSpPr/>
          <p:nvPr/>
        </p:nvSpPr>
        <p:spPr>
          <a:xfrm>
            <a:off x="35814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শুক্রাণু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ডিম্বানুর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ভ্রুণ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জরায়ুতে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টেস্টটিউব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350" y="321733"/>
            <a:ext cx="2023968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533400"/>
            <a:ext cx="2667000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একক কাজ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4384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টেস্টটিউব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টেস্টটিউব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টেস্টটিউব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টেস্টটিউব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8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ইংল্যান্ড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২. ১৯৫৯   ৩. ২৯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ব্রাউন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1" y="152403"/>
            <a:ext cx="12115800" cy="7442196"/>
          </a:xfrm>
          <a:prstGeom prst="rect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581400" y="457200"/>
            <a:ext cx="4876800" cy="533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দিকে লক্ষ কর-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149782"/>
            <a:ext cx="3429000" cy="473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জীবকোষে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ক্রোমোজোমকে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444</Words>
  <Application>Microsoft Office PowerPoint</Application>
  <PresentationFormat>Custom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56</cp:revision>
  <dcterms:created xsi:type="dcterms:W3CDTF">2006-08-16T00:00:00Z</dcterms:created>
  <dcterms:modified xsi:type="dcterms:W3CDTF">2022-06-24T18:27:15Z</dcterms:modified>
</cp:coreProperties>
</file>