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90" r:id="rId8"/>
    <p:sldId id="262" r:id="rId9"/>
    <p:sldId id="263" r:id="rId10"/>
    <p:sldId id="264" r:id="rId11"/>
    <p:sldId id="265" r:id="rId12"/>
    <p:sldId id="266" r:id="rId13"/>
    <p:sldId id="267" r:id="rId14"/>
    <p:sldId id="296" r:id="rId15"/>
    <p:sldId id="268" r:id="rId16"/>
    <p:sldId id="297" r:id="rId17"/>
    <p:sldId id="269" r:id="rId18"/>
    <p:sldId id="298" r:id="rId19"/>
    <p:sldId id="271" r:id="rId20"/>
    <p:sldId id="272" r:id="rId21"/>
    <p:sldId id="273" r:id="rId22"/>
    <p:sldId id="299" r:id="rId23"/>
    <p:sldId id="274" r:id="rId24"/>
    <p:sldId id="311" r:id="rId25"/>
    <p:sldId id="309" r:id="rId26"/>
    <p:sldId id="300" r:id="rId27"/>
    <p:sldId id="275" r:id="rId28"/>
    <p:sldId id="301" r:id="rId29"/>
    <p:sldId id="276" r:id="rId30"/>
    <p:sldId id="302" r:id="rId31"/>
    <p:sldId id="277" r:id="rId32"/>
    <p:sldId id="278" r:id="rId33"/>
    <p:sldId id="303" r:id="rId34"/>
    <p:sldId id="304" r:id="rId35"/>
    <p:sldId id="280" r:id="rId36"/>
    <p:sldId id="305" r:id="rId37"/>
    <p:sldId id="306" r:id="rId38"/>
    <p:sldId id="312" r:id="rId39"/>
    <p:sldId id="307" r:id="rId40"/>
    <p:sldId id="30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1C0AD-6079-42CE-8419-F1B2AD65FB95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9C6AD-55A0-4D75-ACAC-81E58B257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6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9C6AD-55A0-4D75-ACAC-81E58B25712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10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E39F-86F2-46D9-9F7C-47A9B038158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7AFF-82A9-4636-B1E0-F4469B9D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3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E39F-86F2-46D9-9F7C-47A9B038158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7AFF-82A9-4636-B1E0-F4469B9D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6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E39F-86F2-46D9-9F7C-47A9B038158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7AFF-82A9-4636-B1E0-F4469B9D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3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E39F-86F2-46D9-9F7C-47A9B038158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7AFF-82A9-4636-B1E0-F4469B9D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E39F-86F2-46D9-9F7C-47A9B038158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7AFF-82A9-4636-B1E0-F4469B9D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0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E39F-86F2-46D9-9F7C-47A9B038158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7AFF-82A9-4636-B1E0-F4469B9D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5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E39F-86F2-46D9-9F7C-47A9B038158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7AFF-82A9-4636-B1E0-F4469B9D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8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E39F-86F2-46D9-9F7C-47A9B038158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7AFF-82A9-4636-B1E0-F4469B9D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9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E39F-86F2-46D9-9F7C-47A9B038158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7AFF-82A9-4636-B1E0-F4469B9D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4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E39F-86F2-46D9-9F7C-47A9B038158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7AFF-82A9-4636-B1E0-F4469B9D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4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E39F-86F2-46D9-9F7C-47A9B038158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7AFF-82A9-4636-B1E0-F4469B9D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87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8E39F-86F2-46D9-9F7C-47A9B038158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87AFF-82A9-4636-B1E0-F4469B9D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0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f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f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3816" y="304583"/>
            <a:ext cx="5329237" cy="6432530"/>
          </a:xfrm>
          <a:prstGeom prst="rect">
            <a:avLst/>
          </a:prstGeom>
          <a:noFill/>
        </p:spPr>
        <p:txBody>
          <a:bodyPr wrap="square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নবম</a:t>
            </a:r>
            <a:r>
              <a:rPr lang="en-US" sz="5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শ্রেণী</a:t>
            </a:r>
            <a:endParaRPr lang="en-US" sz="40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11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6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ড্রেসমেকিং</a:t>
            </a:r>
            <a:endParaRPr lang="en-US" sz="60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৪র্থ</a:t>
            </a:r>
            <a:endParaRPr lang="en-US" sz="44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ট্রেড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</a:p>
          <a:p>
            <a:pPr algn="ctr"/>
            <a:endParaRPr lang="en-US" sz="40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বিষয়বস্তু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5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সাধারন</a:t>
            </a:r>
            <a:r>
              <a:rPr lang="en-US" sz="5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সেলাই</a:t>
            </a:r>
            <a:r>
              <a:rPr lang="en-US" sz="5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মেশিন</a:t>
            </a:r>
            <a:endParaRPr lang="en-US" sz="50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ক্লাস-১</a:t>
            </a:r>
            <a:endParaRPr lang="en-US" sz="44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687" y="304583"/>
            <a:ext cx="5378222" cy="63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08436" y="1735897"/>
            <a:ext cx="3831772" cy="452431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76762" y="1669615"/>
            <a:ext cx="5612296" cy="434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৩. </a:t>
            </a:r>
            <a:r>
              <a:rPr lang="en-US" sz="3600" b="1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অয়েল</a:t>
            </a:r>
            <a:r>
              <a:rPr lang="en-US" sz="3600" b="1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ট্রে</a:t>
            </a:r>
            <a:r>
              <a:rPr lang="en-US" sz="3600" b="1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endParaRPr lang="en-US" sz="3600" b="1" dirty="0" smtClean="0">
              <a:solidFill>
                <a:srgbClr val="C00000"/>
              </a:solidFill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টেবিলের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নিচে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টিনের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তৈরি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বাক্স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তাকে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অয়েল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ট্রে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তৈল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ব্যবহারের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অতিরিক্ত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তৈলে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বাক্সে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জমা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কোনো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তৈলের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দাগ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লাগে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না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29929" y="2253436"/>
            <a:ext cx="3788785" cy="348923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828185" y="428117"/>
            <a:ext cx="853467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সেলাই মেশিনের বিভিন্ন যন্ত্রাংশের নাম ও কাজ</a:t>
            </a:r>
          </a:p>
        </p:txBody>
      </p:sp>
    </p:spTree>
    <p:extLst>
      <p:ext uri="{BB962C8B-B14F-4D97-AF65-F5344CB8AC3E}">
        <p14:creationId xmlns:p14="http://schemas.microsoft.com/office/powerpoint/2010/main" val="1024341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48227" y="1785257"/>
            <a:ext cx="3992229" cy="46155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46832" y="1605982"/>
            <a:ext cx="68280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৪.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ব্যালেন্স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হুইল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ডানে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লাগানো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দেখতে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চাকার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মত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এ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চাকার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সাথে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নিচে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বড়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চাকার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সাথে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বেল্ট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সংযুক্ত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ফলে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বড়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চাকা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ঘুরালে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এটিও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ঘুরতে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চালাবার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প্রথমে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নিজের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ঘুরিয়ে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চলার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গতি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ঠিক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নিতে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উল্টো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ঘুরালে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কেটে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যাওয়ার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সম্ভাবনা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5" y="2496192"/>
            <a:ext cx="3599542" cy="32978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828185" y="326519"/>
            <a:ext cx="853467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সেলাই মেশিনের বিভিন্ন যন্ত্রাংশের নাম ও কাজ</a:t>
            </a:r>
          </a:p>
        </p:txBody>
      </p:sp>
    </p:spTree>
    <p:extLst>
      <p:ext uri="{BB962C8B-B14F-4D97-AF65-F5344CB8AC3E}">
        <p14:creationId xmlns:p14="http://schemas.microsoft.com/office/powerpoint/2010/main" val="4072440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43427" y="1785257"/>
            <a:ext cx="3992229" cy="434445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828185" y="356999"/>
            <a:ext cx="853467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সেলাই মেশিনের বিভিন্ন যন্ত্রাংশের নাম ও কাজ</a:t>
            </a:r>
          </a:p>
        </p:txBody>
      </p:sp>
      <p:sp>
        <p:nvSpPr>
          <p:cNvPr id="2" name="Rectangle 1"/>
          <p:cNvSpPr/>
          <p:nvPr/>
        </p:nvSpPr>
        <p:spPr>
          <a:xfrm>
            <a:off x="935540" y="1785257"/>
            <a:ext cx="6096000" cy="43444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৫.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স্টপ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স্ক্রু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endParaRPr lang="en-US" sz="3600" b="1" spc="-100" dirty="0" smtClean="0">
              <a:solidFill>
                <a:srgbClr val="C00000"/>
              </a:solidFill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এমন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যন্ত্রাংশ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চালানোর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উঠানামা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বন্ধ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হুইলের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ডান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পাশে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লাগানো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টাইট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রাখলে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উঠানামা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টিলা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করলে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উঠানামা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বন্ধ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3074" name="Picture 2" descr="135 03552 STOP MOTION CAM ASM. Sewing Machine Parts|sewing machine|machine  sewing machinemachine sewing - Ali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623" y="3609971"/>
            <a:ext cx="3570513" cy="251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6843" y="912728"/>
            <a:ext cx="3570514" cy="2511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323" y="2014386"/>
            <a:ext cx="354043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20913" y="1996841"/>
            <a:ext cx="3992229" cy="335893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85162" y="1996841"/>
            <a:ext cx="4785010" cy="315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৬.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ববিন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উইন্ডার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endParaRPr lang="en-US" sz="3600" b="1" spc="-100" dirty="0" smtClean="0">
              <a:solidFill>
                <a:srgbClr val="C00000"/>
              </a:solidFill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ডান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হ্যান্ড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গুইলের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পাশে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অবস্থান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ববিনে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জড়ানো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প্যাচানো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8185" y="458597"/>
            <a:ext cx="853467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সেলাই মেশিনের বিভিন্ন যন্ত্রাংশের নাম ও কাজ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144" y="2399051"/>
            <a:ext cx="3571765" cy="255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3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41030" y="1553935"/>
            <a:ext cx="4252684" cy="48758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28185" y="458597"/>
            <a:ext cx="853467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সেলাই মেশিনের বিভিন্ন যন্ত্রাংশের নাম ও কাজ</a:t>
            </a:r>
          </a:p>
        </p:txBody>
      </p:sp>
      <p:sp>
        <p:nvSpPr>
          <p:cNvPr id="2" name="Rectangle 1"/>
          <p:cNvSpPr/>
          <p:nvPr/>
        </p:nvSpPr>
        <p:spPr>
          <a:xfrm>
            <a:off x="753253" y="1553935"/>
            <a:ext cx="6126518" cy="5180905"/>
          </a:xfrm>
          <a:prstGeom prst="rect">
            <a:avLst/>
          </a:prstGeom>
        </p:spPr>
        <p:txBody>
          <a:bodyPr wrap="square" bIns="0">
            <a:spAutoFit/>
          </a:bodyPr>
          <a:lstStyle/>
          <a:p>
            <a:pPr algn="just"/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৭.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ট্রাডেল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হুইল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নিচে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বড়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চাকাই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হলো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ট্র্যাডেল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হুইল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ট্র্যাডেল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ব্যালেন্স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হুইলের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সাথে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বেন্ট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সংযোগ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পাদানিতে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রেখে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চালানোর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ট্রাডেল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হুইল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ঘুরে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এতে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সমন্বয়ের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জন্য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ব্যালেন্স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হুইলকে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ঘুরাতে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ফলে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সেলাই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দ্বারা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সেলাই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কাজটি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সম্পন্ন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চালনায়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গুরুত্বপূর্ণ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ভূমিকা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পালন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 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444" y="1832994"/>
            <a:ext cx="3705855" cy="43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47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8280" y="1806310"/>
            <a:ext cx="4998838" cy="434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৮.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আউট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সাইড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স্ট্যান্ড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endParaRPr lang="en-US" sz="3600" b="1" spc="-100" dirty="0" smtClean="0">
              <a:solidFill>
                <a:srgbClr val="C00000"/>
              </a:solidFill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ডানে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বামে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দুইটি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দ্বারা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টেবিলের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ভারসাম্য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রক্ষা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লোহার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তৈরি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খুব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শক্ত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ফলে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পড়ে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যাওয়ার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সম্ভাবনা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8185" y="458597"/>
            <a:ext cx="853467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সেলাই মেশিনের বিভিন্ন যন্ত্রাংশের নাম ও কাজ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78175" y="1553935"/>
            <a:ext cx="4252684" cy="4875895"/>
            <a:chOff x="7141030" y="1553935"/>
            <a:chExt cx="4252684" cy="4875895"/>
          </a:xfrm>
        </p:grpSpPr>
        <p:sp>
          <p:nvSpPr>
            <p:cNvPr id="7" name="Rectangle 6"/>
            <p:cNvSpPr/>
            <p:nvPr/>
          </p:nvSpPr>
          <p:spPr>
            <a:xfrm>
              <a:off x="7141030" y="1553935"/>
              <a:ext cx="4252684" cy="487589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14444" y="1832994"/>
              <a:ext cx="3705855" cy="4317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1151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5571" y="1696490"/>
            <a:ext cx="5193626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৯.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ট্রাডেল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পাদানি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endParaRPr lang="en-US" sz="3600" b="1" spc="-100" dirty="0" smtClean="0">
              <a:solidFill>
                <a:srgbClr val="C00000"/>
              </a:solidFill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spcAft>
                <a:spcPts val="800"/>
              </a:spcAft>
            </a:pP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লোহার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তৈরি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আকার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আয়তাকার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রেখে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চালাতে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আবার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থামানোর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থামাতে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কাজেই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চালাতে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থামাতে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খুব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প্রয়োজন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28185" y="458597"/>
            <a:ext cx="853467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সেলাই মেশিনের বিভিন্ন যন্ত্রাংশের নাম ও কাজ</a:t>
            </a:r>
          </a:p>
        </p:txBody>
      </p:sp>
      <p:sp>
        <p:nvSpPr>
          <p:cNvPr id="8" name="Rectangle 7"/>
          <p:cNvSpPr/>
          <p:nvPr/>
        </p:nvSpPr>
        <p:spPr>
          <a:xfrm>
            <a:off x="6778175" y="1553935"/>
            <a:ext cx="4252684" cy="48758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589" y="1832994"/>
            <a:ext cx="3705855" cy="43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49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67599" y="1553935"/>
            <a:ext cx="3905251" cy="48758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46828" y="1535185"/>
            <a:ext cx="6115972" cy="4937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১০.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পিট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ম্যান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রড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endParaRPr lang="en-US" sz="3600" b="1" spc="-100" dirty="0" smtClean="0">
              <a:solidFill>
                <a:srgbClr val="C00000"/>
              </a:solidFill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দণ্ড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লোহার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তৈরি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ট্র্যাডেল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হুইল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পাদানির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মধ্যে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সংযোগ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সাধন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প্রধান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কাজ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পাদানিতে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রেখে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পাদানি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উঠা-নামা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করালে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পিটম্যান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রড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উঠা-নামা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ট্র্যাডেল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হুইলকে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ঘুরায়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ফলে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ঘুরে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সেলাই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28185" y="458597"/>
            <a:ext cx="853467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সেলাই মেশিনের বিভিন্ন যন্ত্রাংশের নাম ও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924" y="1789246"/>
            <a:ext cx="3276600" cy="442912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00162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90905" y="1819652"/>
            <a:ext cx="4534245" cy="46101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28185" y="458597"/>
            <a:ext cx="853467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সেলাই মেশিনের বিভিন্ন যন্ত্রাংশের নাম ও কাজ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1485" y="1819652"/>
            <a:ext cx="4238896" cy="434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১১. </a:t>
            </a:r>
            <a:r>
              <a:rPr lang="en-US" sz="3600" b="1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ড্রেস</a:t>
            </a:r>
            <a:r>
              <a:rPr lang="en-US" sz="3600" b="1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গার্ড</a:t>
            </a:r>
            <a:r>
              <a:rPr lang="en-US" sz="3600" b="1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endParaRPr lang="en-US" sz="3600" b="1" dirty="0" smtClean="0">
              <a:solidFill>
                <a:srgbClr val="C00000"/>
              </a:solidFill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ট্র্যাডেল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হুইলের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পাশে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হুইলের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ঢাকনা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হিসাবে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ব্যবহৃত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হুইল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শক্তভাবে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ট্র্যাডেলের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সাথে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যুক্ত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287" y="2054981"/>
            <a:ext cx="3891480" cy="413951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6893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23873" y="1712686"/>
            <a:ext cx="4534245" cy="48042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828185" y="458597"/>
            <a:ext cx="853467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সেলাই মেশিনের বিভিন্ন যন্ত্রাংশের নাম ও কাজ</a:t>
            </a:r>
          </a:p>
        </p:txBody>
      </p:sp>
      <p:sp>
        <p:nvSpPr>
          <p:cNvPr id="2" name="Rectangle 1"/>
          <p:cNvSpPr/>
          <p:nvPr/>
        </p:nvSpPr>
        <p:spPr>
          <a:xfrm>
            <a:off x="622852" y="1480957"/>
            <a:ext cx="6037383" cy="5180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১৩.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বার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endParaRPr lang="en-US" sz="3600" b="1" spc="-100" dirty="0" smtClean="0">
              <a:solidFill>
                <a:srgbClr val="C00000"/>
              </a:solidFill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spcAft>
                <a:spcPts val="800"/>
              </a:spcAft>
            </a:pP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বারের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সামনে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বারের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নিচের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মাথায়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ক্ল্যা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ম্পের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লাগানো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বিধায়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উঠানামা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করলে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নিডেলও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উঠানামা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মাথায়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নিচের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বৰিনে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সংযুক্ত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থাকায়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উঠানামা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সেলাই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81" y="1983267"/>
            <a:ext cx="1449047" cy="4199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1983268"/>
            <a:ext cx="2293257" cy="419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0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63700" y="2120900"/>
            <a:ext cx="8191500" cy="45847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89233" y="1457824"/>
            <a:ext cx="3757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সাধারন সেলাই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মেশিন</a:t>
            </a:r>
            <a:endParaRPr lang="en-US" sz="3600" b="1" dirty="0" smtClean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82115" y="441771"/>
            <a:ext cx="2867297" cy="7601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শিরোনাম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2292402"/>
            <a:ext cx="7518400" cy="424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4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15878" y="1712686"/>
            <a:ext cx="4534245" cy="48042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28185" y="458597"/>
            <a:ext cx="853467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সেলাই মেশিনের বিভিন্ন যন্ত্রাংশের নাম ও কাজ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1535" y="1646175"/>
            <a:ext cx="4837873" cy="4937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১৪.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টেনশন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থাম্ব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নাট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endParaRPr lang="en-US" sz="3600" b="1" spc="-100" dirty="0" smtClean="0">
              <a:solidFill>
                <a:srgbClr val="C00000"/>
              </a:solidFill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টান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সমন্বয়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ডানে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অথবা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বামে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ঘুরিয়ে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উপরের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টান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কম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বেশি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ডানে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ঘুরালে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টাইট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হবে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বামে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ঘুরালে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টিলা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হবে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907" y="1923142"/>
            <a:ext cx="4152186" cy="438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54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18539" y="1661161"/>
            <a:ext cx="3794341" cy="472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28185" y="351917"/>
            <a:ext cx="853467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সেলাই মেশিনের বিভিন্ন যন্ত্রাংশের নাম ও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644278" y="1446003"/>
            <a:ext cx="6945661" cy="5180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১৬.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endParaRPr lang="en-US" sz="3600" b="1" spc="-100" dirty="0" smtClean="0">
              <a:solidFill>
                <a:srgbClr val="C00000"/>
              </a:solidFill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spcAft>
                <a:spcPts val="800"/>
              </a:spcAft>
            </a:pP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গুরুত্বপূর্ণ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যন্ত্রাংশ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অভাবে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কাজ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অসম্ভব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একদিকে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অপেক্ষাকৃত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সরু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অপর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মোটা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সরু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ছিদ্র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প্রান্ত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সরু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হওয়ায়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সহজে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ভিতরে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ঢুকতে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পারে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সাইজ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বিভিন্ন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রকমের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যেমন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১৪, ১৬, 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১৮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ইত্যাদি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6146" name="Picture 2" descr="Domestic Leather Sewing Machine Needles | Zelikovitz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1874520"/>
            <a:ext cx="3246120" cy="428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56539" y="1675174"/>
            <a:ext cx="3626701" cy="472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28185" y="412877"/>
            <a:ext cx="853467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সেলাই মেশিনের বিভিন্ন যন্ত্রাংশের নাম ও কাজ</a:t>
            </a:r>
          </a:p>
        </p:txBody>
      </p:sp>
      <p:sp>
        <p:nvSpPr>
          <p:cNvPr id="2" name="Rectangle 1"/>
          <p:cNvSpPr/>
          <p:nvPr/>
        </p:nvSpPr>
        <p:spPr>
          <a:xfrm>
            <a:off x="1312663" y="1797094"/>
            <a:ext cx="5225297" cy="434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১৫. </a:t>
            </a:r>
            <a:r>
              <a:rPr lang="en-US" sz="3600" b="1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ক্ল্যাম্প</a:t>
            </a:r>
            <a:r>
              <a:rPr lang="en-US" sz="3600" b="1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endParaRPr lang="en-US" sz="3600" b="1" dirty="0" smtClean="0">
              <a:solidFill>
                <a:srgbClr val="C00000"/>
              </a:solidFill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বারের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নিচের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মাথায়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ক্ল্যাম্প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অবস্থিত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ক্ল্যাম্প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স্ক্রু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টিলা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ভিতরে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ঢুকিয়ে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স্ক্রু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টাইট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দিতে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খোলা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লাগানো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792" y="1933830"/>
            <a:ext cx="2879064" cy="420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56539" y="1568749"/>
            <a:ext cx="3626701" cy="49372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828185" y="412877"/>
            <a:ext cx="853467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সেলাই মেশিনের বিভিন্ন যন্ত্রাংশের নাম ও কাজ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4711" y="1568749"/>
            <a:ext cx="5320256" cy="4937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১৭. </a:t>
            </a:r>
            <a:r>
              <a:rPr lang="en-US" sz="3600" b="1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ফিড</a:t>
            </a:r>
            <a:r>
              <a:rPr lang="en-US" sz="3600" b="1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ডগ</a:t>
            </a:r>
            <a:r>
              <a:rPr lang="en-US" sz="3600" b="1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endParaRPr lang="en-US" sz="3600" b="1" dirty="0" smtClean="0">
              <a:solidFill>
                <a:srgbClr val="C00000"/>
              </a:solidFill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দেখতে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খাঁজ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কাটা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দাঁতের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মত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প্রেসার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ফুটের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নিচে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প্লেটের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মাঝখানের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অবস্থান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চালানোর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সময়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সেলাইয়ের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সময়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সামনের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দিকে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এগিয়ে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যায়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567" y="1747867"/>
            <a:ext cx="3312005" cy="194940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568" y="3867325"/>
            <a:ext cx="3312005" cy="249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6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01560" y="1672899"/>
            <a:ext cx="3626701" cy="472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828185" y="412877"/>
            <a:ext cx="853467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সেলাই মেশিনের বিভিন্ন যন্ত্রাংশের নাম ও কাজ</a:t>
            </a:r>
          </a:p>
        </p:txBody>
      </p:sp>
      <p:sp>
        <p:nvSpPr>
          <p:cNvPr id="2" name="Rectangle 1"/>
          <p:cNvSpPr/>
          <p:nvPr/>
        </p:nvSpPr>
        <p:spPr>
          <a:xfrm>
            <a:off x="777683" y="1542273"/>
            <a:ext cx="67514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১২.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প্রেসার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ফুট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বারের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মাথায়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স্ক্রু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লাগানো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পায়ের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পাতার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মত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কিন্তু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মাঝখানে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ফাঁকা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রেখে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দুইটি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বিভক্ত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বাম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পাশের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একটু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চওড়া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ডান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পাশের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একটু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সুরু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ফুট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লিফটারের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সেলাইয়ের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চেপে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ধরে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রাখা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সেলাইয়ের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লাইন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সোজা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রাখা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3" name="Picture 2" descr="2pcs/lot flat pressing Foot Feet Presser Domestic Sewing Machine tailor  tools Accessories Industrial single needle 1002|foot feet|domestic sewing  machinemachine sewing - AliExpr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1" t="29021" r="26013" b="10495"/>
          <a:stretch/>
        </p:blipFill>
        <p:spPr bwMode="auto">
          <a:xfrm>
            <a:off x="8023336" y="1886985"/>
            <a:ext cx="3183148" cy="429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162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01560" y="1672899"/>
            <a:ext cx="3626701" cy="472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64439" y="1577649"/>
            <a:ext cx="6508419" cy="4937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২৬.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প্রেসার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ফুট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লিফটার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endParaRPr lang="en-US" sz="3600" b="1" spc="-100" dirty="0" smtClean="0">
              <a:solidFill>
                <a:srgbClr val="C00000"/>
              </a:solidFill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পিছন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ফুট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তুললে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সেলাইকৃত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থেকে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আলগা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সেলাই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শেষে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ফুট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লিফটারের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ফুট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নিচে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নামিয়ে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নির্দিষ্ট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চাপে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ধরে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রাখা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 smtClean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509" y="802621"/>
            <a:ext cx="1912690" cy="28690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50232" y="2466358"/>
            <a:ext cx="4128082" cy="313748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828185" y="450977"/>
            <a:ext cx="853467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সেলাই মেশিনের বিভিন্ন যন্ত্রাংশের নাম ও কাজ</a:t>
            </a:r>
          </a:p>
        </p:txBody>
      </p:sp>
    </p:spTree>
    <p:extLst>
      <p:ext uri="{BB962C8B-B14F-4D97-AF65-F5344CB8AC3E}">
        <p14:creationId xmlns:p14="http://schemas.microsoft.com/office/powerpoint/2010/main" val="1893184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06286" y="1944913"/>
            <a:ext cx="3626701" cy="44130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828185" y="450977"/>
            <a:ext cx="853467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সেলাই মেশিনের বিভিন্ন যন্ত্রাংশের নাম ও কাজ</a:t>
            </a:r>
          </a:p>
        </p:txBody>
      </p:sp>
      <p:sp>
        <p:nvSpPr>
          <p:cNvPr id="2" name="Rectangle 1"/>
          <p:cNvSpPr/>
          <p:nvPr/>
        </p:nvSpPr>
        <p:spPr>
          <a:xfrm>
            <a:off x="1277022" y="2339304"/>
            <a:ext cx="5383218" cy="3751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১৮. </a:t>
            </a:r>
            <a:r>
              <a:rPr lang="en-US" sz="3600" b="1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থ্রেড</a:t>
            </a:r>
            <a:r>
              <a:rPr lang="en-US" sz="3600" b="1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গাইড</a:t>
            </a:r>
            <a:r>
              <a:rPr lang="en-US" sz="3600" b="1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endParaRPr lang="en-US" sz="3600" b="1" dirty="0" smtClean="0">
              <a:solidFill>
                <a:srgbClr val="C00000"/>
              </a:solidFill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সুতাকে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সোজা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সমান্তরালভাবে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রাখার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জন্য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যন্ত্রাংশ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ব্যহার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তাকে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থ্রেড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গাইড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দেখতে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অনেকটা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স্টিলের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তারের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মত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1028" name="Picture 4" descr="2 Guides That Will Help You Thread Your Sewing Machine Right - Katrina Kay  Crea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387" y="2141666"/>
            <a:ext cx="3144497" cy="401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28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76167" y="1809750"/>
            <a:ext cx="4114347" cy="47053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28185" y="450977"/>
            <a:ext cx="853467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সেলাই মেশিনের বিভিন্ন যন্ত্রাংশের নাম ও কাজ</a:t>
            </a:r>
          </a:p>
        </p:txBody>
      </p:sp>
      <p:sp>
        <p:nvSpPr>
          <p:cNvPr id="2" name="Rectangle 1"/>
          <p:cNvSpPr/>
          <p:nvPr/>
        </p:nvSpPr>
        <p:spPr>
          <a:xfrm>
            <a:off x="1327894" y="1977880"/>
            <a:ext cx="5144997" cy="434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১৯.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আউট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সাইড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স্ট্যান্ড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রোলার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endParaRPr lang="en-US" sz="3600" b="1" spc="-100" dirty="0" smtClean="0">
              <a:solidFill>
                <a:srgbClr val="C00000"/>
              </a:solidFill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আউট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সাইড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স্ট্যান্ডের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নিচে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চারটি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চাকা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লাগানো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এ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চারটি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চাকাই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হলো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রোলার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এদের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স্থান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হতে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অন্যস্থানে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স্থানান্তর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করতে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সহজ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।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972" y="2003471"/>
            <a:ext cx="3658735" cy="431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6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81650" y="1809750"/>
            <a:ext cx="6153151" cy="45450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28185" y="450977"/>
            <a:ext cx="853467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সেলাই মেশিনের বিভিন্ন যন্ত্রাংশের নাম ও কাজ</a:t>
            </a:r>
          </a:p>
        </p:txBody>
      </p:sp>
      <p:sp>
        <p:nvSpPr>
          <p:cNvPr id="2" name="Rectangle 1"/>
          <p:cNvSpPr/>
          <p:nvPr/>
        </p:nvSpPr>
        <p:spPr>
          <a:xfrm>
            <a:off x="699901" y="1689062"/>
            <a:ext cx="4637333" cy="4665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২০. </a:t>
            </a:r>
            <a:r>
              <a:rPr lang="en-US" sz="3600" b="1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বেল্ট</a:t>
            </a:r>
            <a:r>
              <a:rPr lang="en-US" sz="3600" b="1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শিফটার</a:t>
            </a:r>
            <a:r>
              <a:rPr lang="en-US" sz="3600" b="1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endParaRPr lang="en-US" sz="3600" b="1" dirty="0" smtClean="0">
              <a:solidFill>
                <a:srgbClr val="C00000"/>
              </a:solidFill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/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ড্রেস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গার্ড-এর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সাথে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লাগানো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এতে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একটি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ছিদ্র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এ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ছিদ্রের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ভিতর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দিয়ে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বেল্ট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লাগানো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এতে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চালানোর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সময়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বেল্ট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এদিক-সেদিক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যেতে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পারে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না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2051843"/>
            <a:ext cx="5810250" cy="406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72151" y="1809750"/>
            <a:ext cx="5253518" cy="45450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828185" y="450977"/>
            <a:ext cx="853467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সেলাই মেশিনের বিভিন্ন যন্ত্রাংশের নাম ও কাজ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3987" y="1809750"/>
            <a:ext cx="4308614" cy="434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২১. </a:t>
            </a:r>
            <a:r>
              <a:rPr lang="en-US" sz="3600" b="1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বেল্ট</a:t>
            </a:r>
            <a:r>
              <a:rPr lang="en-US" sz="3600" b="1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endParaRPr lang="en-US" sz="3600" b="1" dirty="0" smtClean="0">
              <a:solidFill>
                <a:srgbClr val="C00000"/>
              </a:solidFill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অধিকাংশ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ক্ষেত্রেই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তৈরি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বেল্টে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ব্যালেন্স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হুইল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এ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ট্র্যাডেল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হুইলের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সাথে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সংযোগ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স্থাপনই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প্রধান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কাজ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716" y="1992928"/>
            <a:ext cx="4624388" cy="417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6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036455" y="655306"/>
            <a:ext cx="2111297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54125" y="1911200"/>
            <a:ext cx="10475955" cy="3744687"/>
            <a:chOff x="624113" y="2104571"/>
            <a:chExt cx="10475955" cy="3744687"/>
          </a:xfrm>
        </p:grpSpPr>
        <p:sp>
          <p:nvSpPr>
            <p:cNvPr id="7" name="Rectangle 6"/>
            <p:cNvSpPr/>
            <p:nvPr/>
          </p:nvSpPr>
          <p:spPr>
            <a:xfrm>
              <a:off x="624113" y="2104571"/>
              <a:ext cx="10475955" cy="374468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67225" y="2676558"/>
              <a:ext cx="9757499" cy="26007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182880" rIns="182880">
              <a:spAutoFit/>
            </a:bodyPr>
            <a:lstStyle/>
            <a:p>
              <a:pPr marL="465138" indent="-465138" algn="just">
                <a:spcAft>
                  <a:spcPts val="1200"/>
                </a:spcAft>
              </a:pPr>
              <a:r>
                <a:rPr lang="en-US" sz="3600" b="1" spc="-100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১. </a:t>
              </a:r>
              <a:r>
                <a:rPr lang="as-IN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সাধারন সেলাই মেশিন কী ও সাধারণ সেলাই মেশিন কত প্রকার </a:t>
              </a:r>
              <a:r>
                <a:rPr lang="as-IN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ও </a:t>
              </a:r>
              <a:r>
                <a:rPr lang="as-IN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কী কী তা বলতে পারবে।</a:t>
              </a:r>
            </a:p>
            <a:p>
              <a:pPr marL="465138" indent="-465138" algn="just">
                <a:spcAft>
                  <a:spcPts val="1200"/>
                </a:spcAft>
              </a:pPr>
              <a:r>
                <a:rPr lang="en-US" sz="3600" b="1" spc="-100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  <a:r>
                <a:rPr lang="en-US" sz="3600" b="1" spc="-100" dirty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. </a:t>
              </a:r>
              <a:r>
                <a:rPr lang="as-IN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সাধারন সেলাই মেশিনের বিভিন্ন যন্ত্রাংশের নাম ও কাজ কী তা বলতে পারবে</a:t>
              </a:r>
              <a:r>
                <a:rPr lang="as-IN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।</a:t>
              </a:r>
              <a:endPara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1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77051" y="1510216"/>
            <a:ext cx="4152899" cy="518090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828185" y="450977"/>
            <a:ext cx="853467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সেলাই মেশিনের বিভিন্ন যন্ত্রাংশের নাম ও কাজ</a:t>
            </a:r>
          </a:p>
        </p:txBody>
      </p:sp>
      <p:sp>
        <p:nvSpPr>
          <p:cNvPr id="2" name="Rectangle 1"/>
          <p:cNvSpPr/>
          <p:nvPr/>
        </p:nvSpPr>
        <p:spPr>
          <a:xfrm>
            <a:off x="1104641" y="1510216"/>
            <a:ext cx="5543809" cy="5180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২২.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রেগুলেটিং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স্ক্রু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endParaRPr lang="en-US" sz="3600" b="1" spc="-100" dirty="0" smtClean="0">
              <a:solidFill>
                <a:srgbClr val="C00000"/>
              </a:solidFill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spcAft>
                <a:spcPts val="800"/>
              </a:spcAft>
            </a:pP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ডান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লাগানো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সেলাই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ছোট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মাঝারি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বড়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উঠালে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সেলাই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ছোট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নিচে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নামালে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সেলাই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বড়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অনেকেই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অজ্ঞতা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হেতু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ব্যাকস্টিচ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দিয়ে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জন্য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ক্ষতিকর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89" y="1770161"/>
            <a:ext cx="3651422" cy="20108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596021" y="3312776"/>
            <a:ext cx="2714957" cy="365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98572" y="1748231"/>
            <a:ext cx="4152899" cy="47287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28185" y="450977"/>
            <a:ext cx="853467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সেলাই মেশিনের বিভিন্ন যন্ত্রাংশের নাম ও কাজ</a:t>
            </a:r>
          </a:p>
        </p:txBody>
      </p:sp>
      <p:sp>
        <p:nvSpPr>
          <p:cNvPr id="2" name="Rectangle 1"/>
          <p:cNvSpPr/>
          <p:nvPr/>
        </p:nvSpPr>
        <p:spPr>
          <a:xfrm>
            <a:off x="420058" y="1529503"/>
            <a:ext cx="6902289" cy="5180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২৩.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প্লেট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endParaRPr lang="en-US" sz="3600" b="1" spc="-100" dirty="0" smtClean="0">
              <a:solidFill>
                <a:srgbClr val="C00000"/>
              </a:solidFill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spcAft>
                <a:spcPts val="800"/>
              </a:spcAft>
            </a:pP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স্টিলের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তৈরি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দেখতে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ইংরেজি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(১)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মত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ফুটের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নিচে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টেবিল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পৃষ্ঠে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লাগানো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দুইটি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লম্বা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ফাকা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ভিতর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দিয়ে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ফিড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ডগের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সামনে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পিছনে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নিচে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আসা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যাওয়া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সেলাইকৃত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সামনের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এগিয়ে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নিয়ে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মাঝখানে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ছিদ্র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মধ্য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দিয়ে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উঠানামা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033" y="2050452"/>
            <a:ext cx="360997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41322" y="1858162"/>
            <a:ext cx="4152899" cy="434445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28185" y="450977"/>
            <a:ext cx="853467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সেলাই মেশিনের বিভিন্ন যন্ত্রাংশের নাম ও কাজ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8445" y="1858162"/>
            <a:ext cx="5303305" cy="434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২৪.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সাইড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প্লেট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endParaRPr lang="en-US" sz="3600" b="1" spc="-100" dirty="0" smtClean="0">
              <a:solidFill>
                <a:srgbClr val="C00000"/>
              </a:solidFill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প্লেটের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বাম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পাশে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বর্গাকার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প্লেট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লাগানো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স্লাইড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প্লেট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বামদিকে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সরিয়ে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ববিনকেস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সেট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বন্ধ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রাখতে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346" y="2099197"/>
            <a:ext cx="3752850" cy="386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57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72350" y="1638366"/>
            <a:ext cx="4057650" cy="49372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28185" y="450977"/>
            <a:ext cx="853467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সেলাই মেশিনের বিভিন্ন যন্ত্রাংশের নাম ও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804788" y="1638366"/>
            <a:ext cx="6327427" cy="4937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২৫.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থ্রেড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টেকআপ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লিভার</a:t>
            </a:r>
            <a:r>
              <a:rPr lang="en-US" sz="3600" b="1" spc="-100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endParaRPr lang="en-US" sz="3600" b="1" spc="-100" dirty="0" smtClean="0">
              <a:solidFill>
                <a:srgbClr val="C00000"/>
              </a:solidFill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সেলাই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গুরুত্বপূর্ণ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যন্ত্রাংশ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মাথায়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ছিদ্র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আছে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ভিতরে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দিয়ে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লাগানো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নিচে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-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উঠা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নামা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প্রয়োজনীয়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সরবরাহ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ভিতরে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পরালে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প্রতিটি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স্টিচে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কেটে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যাবে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887" y="1887665"/>
            <a:ext cx="3650576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9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24700" y="1638367"/>
            <a:ext cx="4305300" cy="478207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828185" y="450977"/>
            <a:ext cx="853467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সেলাই মেশিনের বিভিন্ন যন্ত্রাংশের নাম ও কাজ</a:t>
            </a:r>
          </a:p>
        </p:txBody>
      </p:sp>
      <p:sp>
        <p:nvSpPr>
          <p:cNvPr id="2" name="Rectangle 1"/>
          <p:cNvSpPr/>
          <p:nvPr/>
        </p:nvSpPr>
        <p:spPr>
          <a:xfrm>
            <a:off x="765829" y="1793536"/>
            <a:ext cx="6111221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২৭.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টেনশন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ডিস্ক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দুইটি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টেনশন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ডিস্ক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দুইটি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ডিস্কের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মধ্যে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টানা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টেনশন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পোস্টের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মাথায়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টেনশন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থাম্বনাট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ডিস্কের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চাপ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নিয়ন্ত্রণ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উপরের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টান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নিয়ন্ত্রণের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জন্য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বিশেষ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ভূমিকা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পালন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80" y="1868649"/>
            <a:ext cx="3778739" cy="432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44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983523" y="1586891"/>
            <a:ext cx="3751277" cy="478207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828185" y="450977"/>
            <a:ext cx="853467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সেলাই মেশিনের বিভিন্ন যন্ত্রাংশের নাম ও কাজ</a:t>
            </a:r>
          </a:p>
        </p:txBody>
      </p:sp>
      <p:sp>
        <p:nvSpPr>
          <p:cNvPr id="2" name="Rectangle 1"/>
          <p:cNvSpPr/>
          <p:nvPr/>
        </p:nvSpPr>
        <p:spPr>
          <a:xfrm>
            <a:off x="443947" y="1509242"/>
            <a:ext cx="7413958" cy="4834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২৮.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টেক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আপ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স্প্রিং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টেনশন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পোস্ট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আযাসেমরির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গুরুত্বপূর্ণ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সুচ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যখন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স্টিচ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সম্পন্ন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উঠে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তখন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কিছু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টিলা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এ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টেক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আপ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স্প্রিং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টেনে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আনতে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মধ্যে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পড়ালে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টিলা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ফলে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পরবর্তী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সেলাইগুলো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লুজ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হবে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সেলাইয়ের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গুণগত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উন্নত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834" y="1841643"/>
            <a:ext cx="3289316" cy="2005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834" y="3987587"/>
            <a:ext cx="3289316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36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05550" y="1790700"/>
            <a:ext cx="5048250" cy="4667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28185" y="450977"/>
            <a:ext cx="853467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সেলাই মেশিনের বিভিন্ন যন্ত্রাংশের নাম ও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928941" y="2932048"/>
            <a:ext cx="5205159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২৯. </a:t>
            </a:r>
            <a:r>
              <a:rPr lang="en-US" sz="3600" b="1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টেবিল</a:t>
            </a:r>
            <a:r>
              <a:rPr lang="en-US" sz="3600" b="1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টপ</a:t>
            </a:r>
            <a:r>
              <a:rPr lang="en-US" sz="3600" b="1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endParaRPr lang="en-US" sz="3600" b="1" dirty="0" smtClean="0">
              <a:solidFill>
                <a:srgbClr val="C00000"/>
              </a:solidFill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কাঠের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তৈরি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সেলাই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বসানো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 </a:t>
            </a:r>
            <a:endParaRPr lang="en-US" sz="3600" b="1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1" y="1981200"/>
            <a:ext cx="46101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442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428750"/>
            <a:ext cx="11258550" cy="52959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38868" y="1599098"/>
            <a:ext cx="10295214" cy="4955203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91440" rIns="182880">
            <a:spAutoFit/>
          </a:bodyPr>
          <a:lstStyle/>
          <a:p>
            <a:pPr marL="457200" indent="-457200" algn="just">
              <a:spcAft>
                <a:spcPts val="6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১.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সাধারন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কী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সাধারণ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সেলাই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কত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ও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কী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কী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?</a:t>
            </a:r>
            <a:endParaRPr lang="en-US" sz="3600" b="1" spc="-100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২.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প্রেসার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স্ক্রুর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কাজ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কী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?</a:t>
            </a:r>
            <a:endParaRPr lang="en-US" sz="3600" b="1" spc="-100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514350" indent="-514350" algn="just">
              <a:spcAft>
                <a:spcPts val="6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৩.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চালানোর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উঠানামা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বন্ধ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কোন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যন্ত্রাংশের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?</a:t>
            </a:r>
            <a:endParaRPr lang="en-US" sz="3600" b="1" spc="-100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৪.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ববিনে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জড়ানো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প্যাচানো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যন্ত্রাংশের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?</a:t>
            </a:r>
            <a:endParaRPr lang="en-US" sz="3600" b="1" spc="-100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৫.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ট্রাডেল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পাদানি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কী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?</a:t>
            </a:r>
            <a:endParaRPr lang="en-US" sz="3600" b="1" spc="-100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৬.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পিট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ম্যান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রড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কী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কাজ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কী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?</a:t>
            </a:r>
            <a:endParaRPr lang="en-US" sz="3600" b="1" spc="-100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81543" y="381021"/>
            <a:ext cx="2005057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9848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562100"/>
            <a:ext cx="11258550" cy="51244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71787" y="1831389"/>
            <a:ext cx="10629376" cy="4585871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182880" rIns="182880" bIns="9144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৭.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ফুট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কাজ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কী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?</a:t>
            </a:r>
            <a:endParaRPr lang="en-US" sz="3600" b="1" spc="-100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৮.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কী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?</a:t>
            </a:r>
          </a:p>
          <a:p>
            <a:pPr algn="just">
              <a:spcAft>
                <a:spcPts val="6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৯.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যন্ত্রাংশের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লাগানো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?</a:t>
            </a:r>
            <a:endParaRPr lang="en-US" sz="3600" b="1" spc="-100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১০.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যন্ত্রাংশের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টান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সমন্বয়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যায়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?</a:t>
            </a:r>
            <a:endParaRPr lang="en-US" sz="3600" b="1" spc="-100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১১.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ফিডডগ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কী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কাজ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কী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?</a:t>
            </a:r>
            <a:endParaRPr lang="en-US" sz="3600" b="1" spc="-100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১২.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যন্ত্রাংশের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ছোট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বড়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যায়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?</a:t>
            </a:r>
            <a:endParaRPr lang="en-US" sz="3600" b="1" spc="-100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১৩.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থ্রেড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টেকআপ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লিভার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কাজ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কী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?</a:t>
            </a:r>
            <a:endParaRPr lang="en-US" sz="3600" b="1" spc="-100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81543" y="476271"/>
            <a:ext cx="2005057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6240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02496" y="2307771"/>
            <a:ext cx="10058400" cy="2910119"/>
            <a:chOff x="1219200" y="2481942"/>
            <a:chExt cx="10058400" cy="2910119"/>
          </a:xfrm>
        </p:grpSpPr>
        <p:sp>
          <p:nvSpPr>
            <p:cNvPr id="5" name="Rectangle 4"/>
            <p:cNvSpPr/>
            <p:nvPr/>
          </p:nvSpPr>
          <p:spPr>
            <a:xfrm>
              <a:off x="1219200" y="2481942"/>
              <a:ext cx="10058400" cy="291011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855343" y="2909315"/>
              <a:ext cx="8786114" cy="205537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182880" rIns="182880" bIns="91440">
              <a:spAutoFit/>
            </a:bodyPr>
            <a:lstStyle/>
            <a:p>
              <a:pPr marL="571500" indent="-571500" algn="just">
                <a:lnSpc>
                  <a:spcPct val="107000"/>
                </a:lnSpc>
                <a:spcAft>
                  <a:spcPts val="800"/>
                </a:spcAft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একটি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সাধারন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সেলাই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মেশিনের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চিত্র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অংকন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করে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বিভিন্ন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যন্ত্রাংশ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চিহ্নিত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কর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ও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প্রত্যেকটি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যন্ত্রাংশের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নাম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ও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কাজ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কী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তা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উল্লেখ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কর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</a:t>
              </a:r>
              <a:endPara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4929143" y="745692"/>
            <a:ext cx="2405107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828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2834" y="1682600"/>
            <a:ext cx="10778537" cy="44025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5222" y="1929476"/>
            <a:ext cx="10193760" cy="3908762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182880" rIns="182880" bIns="9144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সাধারণ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সেলাই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বলতে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আমরা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চালিত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সেলাই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মেশিনকেই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বুঝে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আমাদের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দেশের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টেইলারিং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শপগুলোতে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এ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ধরনের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ব্যবহার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ব্যবহার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ভিত্তিতে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সাধারণ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সেলাই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দুই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ধরনের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যথা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endParaRPr lang="en-US" sz="3600" b="1" spc="-100" dirty="0" smtClean="0">
              <a:solidFill>
                <a:srgbClr val="C00000"/>
              </a:solidFill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lvl="2" algn="just">
              <a:spcAft>
                <a:spcPts val="12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১.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হস্তচালিত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সাধারণ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</a:p>
          <a:p>
            <a:pPr lvl="2" algn="just">
              <a:spcAft>
                <a:spcPts val="12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২.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চালিত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সাধারণ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 smtClean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36455" y="426706"/>
            <a:ext cx="2111297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3809" y="2692866"/>
            <a:ext cx="5889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7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979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451" y="1492099"/>
            <a:ext cx="11925300" cy="5175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828779" y="434234"/>
            <a:ext cx="4526645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সাধারণ সেলাই মেশিন </a:t>
            </a:r>
          </a:p>
        </p:txBody>
      </p:sp>
      <p:sp>
        <p:nvSpPr>
          <p:cNvPr id="3" name="Rectangle 2"/>
          <p:cNvSpPr/>
          <p:nvPr/>
        </p:nvSpPr>
        <p:spPr>
          <a:xfrm>
            <a:off x="462434" y="1640670"/>
            <a:ext cx="11259334" cy="4878259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91440" rIns="182880">
            <a:spAutoFit/>
          </a:bodyPr>
          <a:lstStyle/>
          <a:p>
            <a:pPr marL="571500" indent="-571500" algn="just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সাধারণ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সেলাই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কাজ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হলো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কর্তন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বিভিন্ন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সেলাইয়ের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মাধ্যমে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সংযুক্ত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পূর্ণাঙ্গ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রূপান্তরিত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 smtClean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571500" indent="-571500" algn="just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বর্তমানে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আমাদের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দেশের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সাধারন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পরিবারের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লোকেরা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এ সেলাই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ক্রয়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তাদের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চাহিদা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অনুযায়ী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তৈরি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</a:p>
          <a:p>
            <a:pPr marL="571500" indent="-571500" algn="just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স্বল্পখরচে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একজন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কাজ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জানা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লোক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কয়েকটি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ক্রয়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দর্জির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দোকান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তাদের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জীবিকা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নির্বাহের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পাশাপাশি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কিছু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লোকের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কর্মসংস্থানের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ব্যবস্থা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করতে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 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8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95400"/>
            <a:ext cx="12192000" cy="55625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52637" y="1434950"/>
            <a:ext cx="11478928" cy="5283498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91440" rIns="182880">
            <a:spAutoFit/>
          </a:bodyPr>
          <a:lstStyle/>
          <a:p>
            <a:pPr marL="571500" indent="-571500"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আমাদের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দেশে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রপ্তানিমুখী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শিল্পের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পাশাপাশি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কুটির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শিল্পের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ক্রমবিকাশ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ঘটছে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মহিলাদের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স্বাবলম্বী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গড়ে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তোলার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কাজে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সহযোগিতা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করছে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সাধারন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সেলাই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</a:p>
          <a:p>
            <a:pPr marL="571500" indent="-571500"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বহির্বিশ্বের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সাথে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তাল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মিলিয়ে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চলতে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হলে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দেশের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অর্থনৈতিক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উন্নতিকল্পে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পুরুষের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পাশাপাশি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মহিলাদেরও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কর্মসংস্থানের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ব্যবস্থা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হচ্ছে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সাধারন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সেলাই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 marL="571500" indent="-571500"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কর্মসংস্থানের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সহজ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উপায়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হলো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কারিগরি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শিক্ষা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উন্নত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মানের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ট্রেড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হল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ড্রেস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মেকিং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যেখানে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সাধারন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সেলাই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প্রশিক্ষন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দেওয়া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মহিলাদের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জন্য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সবচেয়ে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সহজ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নিরাপদ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 smtClean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28779" y="338984"/>
            <a:ext cx="4526645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সাধারণ সেলাই মেশিন </a:t>
            </a:r>
          </a:p>
        </p:txBody>
      </p:sp>
    </p:spTree>
    <p:extLst>
      <p:ext uri="{BB962C8B-B14F-4D97-AF65-F5344CB8AC3E}">
        <p14:creationId xmlns:p14="http://schemas.microsoft.com/office/powerpoint/2010/main" val="127205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56229" y="1262743"/>
            <a:ext cx="8766628" cy="48282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56229" y="6115073"/>
            <a:ext cx="8766628" cy="5863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0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সাধারণ</a:t>
            </a:r>
            <a:r>
              <a:rPr lang="en-US" sz="30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সেলাই </a:t>
            </a:r>
            <a:r>
              <a:rPr lang="en-US" sz="30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0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0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0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0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চিত্র</a:t>
            </a:r>
            <a:r>
              <a:rPr lang="en-US" sz="30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endParaRPr lang="en-US" sz="3000" b="1" spc="-100" dirty="0">
              <a:solidFill>
                <a:srgbClr val="C00000"/>
              </a:solidFill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28779" y="309956"/>
            <a:ext cx="4526645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সাধারণ সেলাই মেশিন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886" y="1419911"/>
            <a:ext cx="7431313" cy="451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86057" y="1509485"/>
            <a:ext cx="3831772" cy="50783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5402" y="1509486"/>
            <a:ext cx="757196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১.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প্রেসার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বার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প্রেসার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স্ক্রু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যন্ত্রাংশ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দেখতে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দণ্ডের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মত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বারের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সাথে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স্ক্রু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ফুট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লাগানো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বারের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ফুট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তোলা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নিচে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নামানো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বারের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মাথায়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স্ক্রু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আছে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স্ক্রু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চাপ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নিয়ন্ত্রণের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জন্য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পুরুত্ব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অনুসারে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যন্ত্রটি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দ্বারা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চাপ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কমানো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বাড়ানো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28185" y="338309"/>
            <a:ext cx="853467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সেলাই মেশিনের বিভিন্ন যন্ত্রাংশের নাম ও কাজ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368" y="2645254"/>
            <a:ext cx="3437150" cy="28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8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408436" y="1735897"/>
            <a:ext cx="3831772" cy="452431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15986" y="1735897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২.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স্পুল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পিন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ডান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স্টিলের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দণ্ড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খাড়াভাবে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লাগানো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এটাই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স্পুল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পিন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পূর্বে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যখন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থেডিং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প্রয়োজন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তখন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মধ্যে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কাটিম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রেখে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লাগানো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শুরু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সেলাই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সময়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এখান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থেকেই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সরবরাহ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2 Pieces Metal Vintage Domestic Home Singer Sewing Machine Spool Pins +  Bobbin Winder Tire + Red Felt Pad Thread Holder Domestic Home Sewing  Machine Spare Part Fits 27 28 66 99 15 15-91 15-88 15-90 - Amazon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658" y="2002451"/>
            <a:ext cx="3139328" cy="399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8042" y="1117798"/>
            <a:ext cx="2466975" cy="18478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828185" y="452609"/>
            <a:ext cx="853467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সেলাই মেশিনের বিভিন্ন যন্ত্রাংশের নাম ও কাজ</a:t>
            </a:r>
          </a:p>
        </p:txBody>
      </p:sp>
    </p:spTree>
    <p:extLst>
      <p:ext uri="{BB962C8B-B14F-4D97-AF65-F5344CB8AC3E}">
        <p14:creationId xmlns:p14="http://schemas.microsoft.com/office/powerpoint/2010/main" val="116708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2477</TotalTime>
  <Words>1894</Words>
  <Application>Microsoft Office PowerPoint</Application>
  <PresentationFormat>Widescreen</PresentationFormat>
  <Paragraphs>128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Kalpurush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Dress Making</dc:creator>
  <cp:lastModifiedBy>Marjan</cp:lastModifiedBy>
  <cp:revision>77</cp:revision>
  <dcterms:created xsi:type="dcterms:W3CDTF">2021-04-18T04:56:01Z</dcterms:created>
  <dcterms:modified xsi:type="dcterms:W3CDTF">2021-05-03T05:27:25Z</dcterms:modified>
</cp:coreProperties>
</file>