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76" r:id="rId16"/>
    <p:sldId id="268" r:id="rId17"/>
    <p:sldId id="277" r:id="rId18"/>
    <p:sldId id="269" r:id="rId19"/>
    <p:sldId id="278" r:id="rId20"/>
    <p:sldId id="270" r:id="rId21"/>
    <p:sldId id="279" r:id="rId22"/>
    <p:sldId id="271" r:id="rId23"/>
    <p:sldId id="272" r:id="rId24"/>
    <p:sldId id="273" r:id="rId25"/>
    <p:sldId id="274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033A-2C32-4062-9355-4451F00FD2A6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4C14-634F-46A0-B03F-350C733E0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4C14-634F-46A0-B03F-350C733E06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916A-212D-4895-A276-D715C41EA92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0F86-128C-49B0-A4C2-8FAFDF63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3396"/>
          <a:stretch/>
        </p:blipFill>
        <p:spPr>
          <a:xfrm>
            <a:off x="6158825" y="261725"/>
            <a:ext cx="5378222" cy="6324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816" y="433175"/>
            <a:ext cx="5329237" cy="6294031"/>
          </a:xfrm>
          <a:prstGeom prst="rect">
            <a:avLst/>
          </a:prstGeom>
          <a:noFill/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endParaRPr lang="en-US" sz="6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৪র্থ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endParaRPr lang="en-US" sz="6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489" y="2902857"/>
            <a:ext cx="11713029" cy="38317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629" y="3141361"/>
            <a:ext cx="10806751" cy="3354765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 rtlCol="0">
            <a:spAutoFit/>
          </a:bodyPr>
          <a:lstStyle/>
          <a:p>
            <a:pPr marL="465138" indent="-465138"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পাতলা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তথা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১১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08000" indent="-508000"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মাঝরি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মোটা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১২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১৪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নিডেলের।</a:t>
            </a:r>
          </a:p>
          <a:p>
            <a:pPr algn="just"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মোটা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১৬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১৮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1091" y="445640"/>
            <a:ext cx="8969829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92" y="1547446"/>
            <a:ext cx="1101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পুরুত্ব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থিকনেসের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ভিত্তি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199" y="1618254"/>
            <a:ext cx="10697029" cy="4329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59" y="1928755"/>
            <a:ext cx="9249508" cy="37083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50507" y="6066529"/>
            <a:ext cx="613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6332" y="481870"/>
            <a:ext cx="5428349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053" y="1729524"/>
            <a:ext cx="11080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বাট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গোড়ার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সর্বপ্রথম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নির্ধারিত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হয়,এর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সাহাযনিডিলকে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ক্ল্যাম্পের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সহজে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লাগানো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7" y="3628990"/>
            <a:ext cx="8592457" cy="2808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496448" y="452842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250" y="1308291"/>
            <a:ext cx="11130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স্যাঙ্কঃ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ইহা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গোড়ার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নিডিল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আটকান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শ্যাঙ্ক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সিলিন্ড্রিক্যাল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একপার্শ্বে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সমতল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প্রান্ত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অবশিষ্ট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অপেক্ষা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শক্তিশালী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সাপোর্ট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336730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7" y="3745102"/>
            <a:ext cx="8592457" cy="280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09" y="1899746"/>
            <a:ext cx="8015234" cy="453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</a:pP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৩.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ঃ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স্যাঙ্ক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ব্লেডের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মধ্যবর্তী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স্থানকে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ভেদ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উহার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সর্বনি</a:t>
            </a:r>
            <a:r>
              <a:rPr lang="en-US" sz="3600" b="1" spc="-100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ম্ন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গন্তব্য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পৌছায়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ঢুকে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মাথা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দ্বারা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আকারকে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সহায়তা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থ্রেডসহ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উপরে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উঠে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কারণে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সহিত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ঘর্ষণ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উপরন্তু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ব্লেডকে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শক্তিশালী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সহায়তা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336730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7853" y="2882998"/>
            <a:ext cx="520681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1564957"/>
            <a:ext cx="10682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৪.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ব্লেডঃ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সোল্ডার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পর্যন্ত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6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তাকে</a:t>
            </a:r>
            <a:r>
              <a:rPr lang="en-US" sz="36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ব্লেড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এটা</a:t>
            </a:r>
            <a:r>
              <a:rPr lang="en-US" sz="36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সবচেয়ে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লম্বা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এ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অংশেই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বেশি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ঘর্ষণ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336730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7" y="3527389"/>
            <a:ext cx="8592457" cy="280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1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652" y="1571363"/>
            <a:ext cx="81109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৫.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লং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 err="1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ঃ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ব্লেডের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সোল্ডার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লম্বা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চিকন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খাঁজ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আছে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থ্রেডসহ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ভেদ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নিচে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নেমে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তখন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গ্রুভের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ফাঁকের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থ্রেড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অবস্থান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নেয়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ফলে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সাথে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ঘর্ষণ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অপেক্ষাকৃত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ঘর্ষণের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কারণে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মধ্যে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তাপও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কম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উৎপন্ন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থ্রেড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ঘর্ষণজনিত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কারণে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তাপের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কারণে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ক্ষতিগ্রস্ত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হওয়ার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সম্ভাবনা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কমে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336730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7853" y="2882998"/>
            <a:ext cx="520681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4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823" y="1680246"/>
            <a:ext cx="10731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পার্শ্বে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হুক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লুপার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, ঐ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পার্শ্বেই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শর্ট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সামান্য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বিস্তৃত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নিডিল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লুপ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তৈরিতে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336730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7" y="3556420"/>
            <a:ext cx="8592457" cy="280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1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14" y="1611553"/>
            <a:ext cx="10972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৭.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:</a:t>
            </a:r>
            <a:r>
              <a:rPr lang="en-US" sz="3600" b="1" spc="-10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অগ্রভাগে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থাকে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যাকে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এটি</a:t>
            </a:r>
            <a:r>
              <a:rPr lang="en-US" sz="3600" b="1" spc="-100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লং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শর্ট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গ্রুভ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পর্যন্ত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বিস্তৃত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অংশে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সুতা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পড়ানো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452845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7" y="3585448"/>
            <a:ext cx="8592457" cy="280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2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622" y="1750621"/>
            <a:ext cx="10862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৮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স্কার্ফঃ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ঠিক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একটু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উপরেই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ছোট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একটি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খাঁজ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যাকে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স্কার্ফ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লুপার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হুক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অতি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ঘনিষ্টভাবে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সেটিং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এ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স্কার্ফ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সহায়তা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করে</a:t>
            </a:r>
            <a:r>
              <a:rPr lang="en-US" sz="3600" b="1" dirty="0" smtClean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6448" y="452845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26" y="3878094"/>
            <a:ext cx="8644618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1638" y="1989162"/>
            <a:ext cx="8986837" cy="47402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ewing 101 - Handy Sewing Tricks – Live The Old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11" y="2313159"/>
            <a:ext cx="6875289" cy="409225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82115" y="308421"/>
            <a:ext cx="2867297" cy="760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6938" y="1281276"/>
            <a:ext cx="2122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96448" y="409303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4078518"/>
            <a:ext cx="8142515" cy="2525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58930" y="1539729"/>
            <a:ext cx="10881528" cy="306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৯.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পয়েন্ট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: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ছিদ্র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টিপ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পর্যন্ত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অংশকে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পয়েন্ট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পয়েন্ট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এমনভাবে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তৈরি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যাতে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ভেদ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ক্ষতিসাধন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কাপড়ের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জন্য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প্রকার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পয়েন্ট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সঠিকভাবে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নির্ধারণ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পারলে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সেলাই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সময়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ক্ষতিগ্রস্ত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হতে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পারে</a:t>
            </a:r>
            <a:r>
              <a:rPr lang="en-US" sz="3600" b="1" dirty="0" smtClean="0">
                <a:effectLst/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793" y="1748163"/>
            <a:ext cx="1085248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32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১০.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টিপঃ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পয়েন্টের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শেষ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প্রান্তকেই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টিপ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নিডিল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দ্বারা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ভেদ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দক্ষতার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সাথে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টিপ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সম্পর্কযুক্ত</a:t>
            </a:r>
            <a:r>
              <a:rPr lang="en-US" sz="3600" b="1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6448" y="481873"/>
            <a:ext cx="712317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p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5" y="3440305"/>
            <a:ext cx="8592457" cy="280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221" y="1601037"/>
            <a:ext cx="11219543" cy="4857821"/>
            <a:chOff x="624114" y="1789722"/>
            <a:chExt cx="11219543" cy="4857821"/>
          </a:xfrm>
        </p:grpSpPr>
        <p:sp>
          <p:nvSpPr>
            <p:cNvPr id="5" name="Rectangle 4"/>
            <p:cNvSpPr/>
            <p:nvPr/>
          </p:nvSpPr>
          <p:spPr>
            <a:xfrm>
              <a:off x="624114" y="1789722"/>
              <a:ext cx="11219543" cy="485782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59542" y="2033418"/>
              <a:ext cx="10348686" cy="43704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কাজের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ধারাবাহিকতা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  <a:endPara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ধাপ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১: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প্রথমেই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তুমি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তোমার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প্রয়োজনীয়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PPE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পরিধান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1262063" indent="-1262063" algn="just">
                <a:spcAft>
                  <a:spcPts val="12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ধাপ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২: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তোমার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প্রয়োজনীয়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টুলস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ম্যাটেরিয়ালস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সংগ্রহ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সাজিয়ে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রাখবে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ধাপ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৩: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ব্রাশ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/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ডাস্টার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দিয়ে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পরিষ্কার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sz="3600" b="1" dirty="0" err="1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ধাপ</a:t>
              </a: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৪: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তোমার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উপযোগী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সংগ্রহ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222160" y="423817"/>
            <a:ext cx="57476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এ্যাডজাস্ট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221" y="1393371"/>
            <a:ext cx="11219543" cy="54179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85288" y="1563181"/>
            <a:ext cx="10021407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9144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ধারাবাহিকতা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৫: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স্ক্রু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ঢিলা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৬: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ঢুকাবে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৭: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যাবেনা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তখন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স্ক্রু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320800" indent="-1320800">
              <a:spcAft>
                <a:spcPts val="12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৮: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ব্রাশ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ডাস্টার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কাভার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লাগাবে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ধাপ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৯: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সবশেষে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জায়গা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পরিষ্কার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22160" y="423817"/>
            <a:ext cx="574766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এ্যাডজাস্ট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0372" y="1981199"/>
            <a:ext cx="8697686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28637"/>
              </p:ext>
            </p:extLst>
          </p:nvPr>
        </p:nvGraphicFramePr>
        <p:xfrm>
          <a:off x="4291183" y="2719922"/>
          <a:ext cx="3216065" cy="271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183" y="2719922"/>
                        <a:ext cx="3216065" cy="2713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91672" y="477502"/>
            <a:ext cx="6050511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লাগানোর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5942" y="1781627"/>
            <a:ext cx="10843012" cy="4691743"/>
            <a:chOff x="913559" y="1752599"/>
            <a:chExt cx="10843012" cy="4691743"/>
          </a:xfrm>
        </p:grpSpPr>
        <p:sp>
          <p:nvSpPr>
            <p:cNvPr id="5" name="Rectangle 4"/>
            <p:cNvSpPr/>
            <p:nvPr/>
          </p:nvSpPr>
          <p:spPr>
            <a:xfrm>
              <a:off x="913559" y="1752599"/>
              <a:ext cx="10843012" cy="469174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30572" y="1990200"/>
              <a:ext cx="10008986" cy="42165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 rtlCol="0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বোঝায়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কিভাবে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নিডেলের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সাইজ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নির্ধারন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566738" indent="-566738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৩.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কাপড়ের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ধরন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অনুযায়ী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কিভাবে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নির্বাচন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৪. 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নিডেলের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বিভিন্ন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অংশের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  <a:p>
              <a:pPr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৫.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এ্যাডজাস্ট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করার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পদ্ধতিটি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09519" y="501285"/>
            <a:ext cx="1935858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7380" y="2260247"/>
            <a:ext cx="10568698" cy="3487410"/>
            <a:chOff x="1918485" y="2100591"/>
            <a:chExt cx="10568698" cy="3487410"/>
          </a:xfrm>
        </p:grpSpPr>
        <p:sp>
          <p:nvSpPr>
            <p:cNvPr id="6" name="Rectangle 5"/>
            <p:cNvSpPr/>
            <p:nvPr/>
          </p:nvSpPr>
          <p:spPr>
            <a:xfrm>
              <a:off x="1918485" y="2100591"/>
              <a:ext cx="10568698" cy="34874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25631" y="2520857"/>
              <a:ext cx="8954406" cy="26468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182880" rIns="182880" bIns="91440">
              <a:spAutoFit/>
            </a:bodyPr>
            <a:lstStyle/>
            <a:p>
              <a:pPr marL="465138" indent="-465138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একটি নিডেলরে চিত্র অংকন করে এর বিভিন্ন অংশ চিহ্নিত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marL="508000" indent="-508000" algn="just"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২. </a:t>
              </a:r>
              <a:r>
                <a:rPr lang="as-IN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নিডেলের বিভিন্ন অংশের নাম লিখ ও এদের কাজ উল্লেখ </a:t>
              </a:r>
              <a:r>
                <a:rPr lang="as-IN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</a:t>
              </a:r>
              <a:r>
                <a:rPr lang="en-US" sz="36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as-IN" sz="36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891803" y="522745"/>
            <a:ext cx="2379852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73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5275"/>
            <a:ext cx="12191999" cy="19851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3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23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434" y="1930400"/>
            <a:ext cx="11601450" cy="4356327"/>
            <a:chOff x="228600" y="1915886"/>
            <a:chExt cx="11601450" cy="4356327"/>
          </a:xfrm>
        </p:grpSpPr>
        <p:sp>
          <p:nvSpPr>
            <p:cNvPr id="5" name="Rectangle 4"/>
            <p:cNvSpPr/>
            <p:nvPr/>
          </p:nvSpPr>
          <p:spPr>
            <a:xfrm>
              <a:off x="228600" y="1915886"/>
              <a:ext cx="11601450" cy="43563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4299" y="2524388"/>
              <a:ext cx="10770052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274320" rIns="182880" bIns="18288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১.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বোঝায়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তা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কাপড়ের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ধরন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অনুযায়ী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নির্বাচন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নিডেলের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বিভিন্ন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অংশের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তা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শিখেতে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 b="1" spc="-100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  <a:r>
                <a:rPr lang="en-US" sz="3600" b="1" spc="-100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এাডজাস্ট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করার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নিয়মাবলী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spc="-100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3600" b="1" spc="-1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022208" y="541228"/>
            <a:ext cx="214590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21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46169" y="395941"/>
            <a:ext cx="2717496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488" y="1683657"/>
            <a:ext cx="11538858" cy="4731658"/>
            <a:chOff x="377371" y="1901371"/>
            <a:chExt cx="11538858" cy="4731658"/>
          </a:xfrm>
        </p:grpSpPr>
        <p:sp>
          <p:nvSpPr>
            <p:cNvPr id="4" name="Rectangle 3"/>
            <p:cNvSpPr/>
            <p:nvPr/>
          </p:nvSpPr>
          <p:spPr>
            <a:xfrm>
              <a:off x="377371" y="1901371"/>
              <a:ext cx="11538858" cy="47316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8332" y="2466707"/>
              <a:ext cx="10136935" cy="3600986"/>
              <a:chOff x="1041106" y="2523537"/>
              <a:chExt cx="10136935" cy="36009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041106" y="2523537"/>
                <a:ext cx="5107354" cy="36009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82880" tIns="182880" rIns="182880" bIns="91440" rtlCol="0">
                <a:spAutoFit/>
              </a:bodyPr>
              <a:lstStyle/>
              <a:p>
                <a:pPr algn="just"/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সেলাই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মেশিনের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অত্যন্ত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গুরুত্বপূর্ণ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যন্ত্রাংশ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হলো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নিডেল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যা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মেশিন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হেডের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নিচে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নিডেল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বারের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সাথে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লাগানো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থাকে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এর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কাজ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হলো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সুতার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সাহায্যে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কাপড়কে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সেলাই </a:t>
                </a:r>
                <a:r>
                  <a:rPr lang="en-US" sz="3600" b="1" spc="-1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করা</a:t>
                </a:r>
                <a:r>
                  <a:rPr lang="en-US" sz="3600" b="1" spc="-1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en-US" sz="3600" b="1" spc="-1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58416" y="2523537"/>
                <a:ext cx="4619625" cy="36009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090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2600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প্রধানত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9074" y="518210"/>
            <a:ext cx="4171950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46416" y="2743200"/>
            <a:ext cx="6705600" cy="3445788"/>
            <a:chOff x="2209800" y="2650212"/>
            <a:chExt cx="6705600" cy="3445788"/>
          </a:xfrm>
        </p:grpSpPr>
        <p:sp>
          <p:nvSpPr>
            <p:cNvPr id="7" name="Rectangle 6"/>
            <p:cNvSpPr/>
            <p:nvPr/>
          </p:nvSpPr>
          <p:spPr>
            <a:xfrm>
              <a:off x="2209800" y="2650212"/>
              <a:ext cx="6705600" cy="34457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13649" y="2980422"/>
              <a:ext cx="2656496" cy="27853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মেশিন</a:t>
              </a:r>
              <a:r>
                <a:rPr lang="en-US" sz="40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23710" y="3289377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1146" y="2980422"/>
              <a:ext cx="2607237" cy="27853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sz="30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হ্যান্ড</a:t>
              </a:r>
              <a:r>
                <a:rPr lang="en-US" sz="4000" b="1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dirty="0" err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নিডেল</a:t>
              </a:r>
              <a:endPara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4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69930" y="3294606"/>
              <a:ext cx="783590" cy="6995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endParaRPr lang="en-US" sz="4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7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292" y="3367317"/>
            <a:ext cx="11016621" cy="32802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292" y="1547446"/>
            <a:ext cx="11016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নিডেলের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সাধারনত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তাহলো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–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7482" y="503696"/>
            <a:ext cx="304845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576" y="3630130"/>
            <a:ext cx="8404051" cy="275460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অটোট্রিমার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সেলাই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cs typeface="Kalpurush" panose="02000600000000000000" pitchFamily="2" charset="0"/>
              </a:rPr>
              <a:t>DBX1</a:t>
            </a:r>
            <a:endParaRPr lang="en-US" sz="3600" b="1" dirty="0" smtClean="0">
              <a:solidFill>
                <a:srgbClr val="C00000"/>
              </a:solidFill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৭, ৯, ১১, ১৪, ১৬, ২০, 			    ২১, ২২, ২৪ ও ২৬ 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57482" y="460154"/>
            <a:ext cx="304845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96571"/>
            <a:ext cx="11524343" cy="50509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514" y="1882982"/>
            <a:ext cx="11088914" cy="447814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অটোট্রিমার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সেলাই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DBX1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৭, ৯, ১১, ১৪, ১৬, ২০, ২১, ২২, ২৪ ও ২৬</a:t>
            </a:r>
          </a:p>
          <a:p>
            <a:pPr>
              <a:spcAft>
                <a:spcPts val="12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DCX1</a:t>
            </a: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৭, ৯, ১১, ১৪, ১৬, ২০, ২১, ২২, ২৪ ও 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২৬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57482" y="460154"/>
            <a:ext cx="304845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96571"/>
            <a:ext cx="11524343" cy="50509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514" y="1882982"/>
            <a:ext cx="11088914" cy="4478149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as-IN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চেইন স্টিচ মেশিন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DPX5</a:t>
            </a:r>
          </a:p>
          <a:p>
            <a:pPr marL="1485900" lvl="2" indent="-571500"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১৬,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২১,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২২,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২৬</a:t>
            </a:r>
            <a:endParaRPr lang="en-US" sz="3600" b="1" spc="-100" dirty="0" smtClean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৫. </a:t>
            </a:r>
            <a:r>
              <a:rPr lang="as-IN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ফ্লাট- লক </a:t>
            </a:r>
            <a:r>
              <a:rPr lang="as-IN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DPX17</a:t>
            </a: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3600" b="1" spc="-1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১৪,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১৬,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২১,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২২,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r>
              <a:rPr lang="en-US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as-IN" sz="3600" b="1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২৬</a:t>
            </a:r>
            <a:endParaRPr lang="en-US" sz="3600" b="1" spc="-1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292" y="2148120"/>
            <a:ext cx="11016621" cy="32802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6576" y="2410933"/>
            <a:ext cx="8404051" cy="275460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৬.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ভার্টিক্যাল ট্রিমার </a:t>
            </a:r>
            <a:r>
              <a:rPr lang="as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টাইপ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cs typeface="Kalpurush" panose="02000600000000000000" pitchFamily="2" charset="0"/>
              </a:rPr>
              <a:t>DBX1</a:t>
            </a:r>
            <a:endParaRPr lang="en-US" sz="3600" b="1" dirty="0" smtClean="0">
              <a:solidFill>
                <a:srgbClr val="C00000"/>
              </a:solidFill>
              <a:cs typeface="Kalpurush" panose="02000600000000000000" pitchFamily="2" charset="0"/>
            </a:endParaRPr>
          </a:p>
          <a:p>
            <a:pPr marL="1485900" lvl="2" indent="-5715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নিডেলের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সাইজ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৭, ৯, ১১, ১৪, ১৬, ২০, 			    ২১, ২২, ২৪ ও ২৬ 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57482" y="881070"/>
            <a:ext cx="3048453" cy="779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নিডেল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r>
              <a:rPr lang="as-IN" sz="40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4000" b="1" dirty="0">
              <a:solidFill>
                <a:schemeClr val="bg2">
                  <a:lumMod val="1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694</Words>
  <Application>Microsoft Office PowerPoint</Application>
  <PresentationFormat>Widescreen</PresentationFormat>
  <Paragraphs>103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Marjan</cp:lastModifiedBy>
  <cp:revision>55</cp:revision>
  <dcterms:created xsi:type="dcterms:W3CDTF">2021-03-31T17:05:36Z</dcterms:created>
  <dcterms:modified xsi:type="dcterms:W3CDTF">2021-04-07T19:52:21Z</dcterms:modified>
</cp:coreProperties>
</file>