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0" r:id="rId5"/>
    <p:sldId id="280" r:id="rId6"/>
    <p:sldId id="262" r:id="rId7"/>
    <p:sldId id="263" r:id="rId8"/>
    <p:sldId id="261" r:id="rId9"/>
    <p:sldId id="264" r:id="rId10"/>
    <p:sldId id="265" r:id="rId11"/>
    <p:sldId id="266" r:id="rId12"/>
    <p:sldId id="284" r:id="rId13"/>
    <p:sldId id="282" r:id="rId14"/>
    <p:sldId id="268" r:id="rId15"/>
    <p:sldId id="283" r:id="rId16"/>
    <p:sldId id="269" r:id="rId17"/>
    <p:sldId id="270" r:id="rId18"/>
    <p:sldId id="279" r:id="rId19"/>
    <p:sldId id="272" r:id="rId20"/>
    <p:sldId id="273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0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0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2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8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2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C687-27F7-4173-AC1B-D4E025DC6EF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DFBB-4453-437E-874E-C6BA4404A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6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hyperlink" Target="http://www.bing.com/images/search?q=sewin+gmachine+tension+thum+nut&amp;view=detail&amp;id=2FEAFB369328D2782448B0D1AC2B5FEBEE418D09&amp;FORM=IDFRI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3110" y="417073"/>
            <a:ext cx="5574822" cy="6325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নবম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4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ড্রেসমেকিং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ট্রেড-২</a:t>
            </a:r>
            <a:endParaRPr lang="en-US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৫ম</a:t>
            </a:r>
            <a:endParaRPr lang="en-US" sz="4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endParaRPr lang="en-US" sz="1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থ্রি-থ্রেড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ওভারলক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endParaRPr lang="en-US" sz="4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" r="964"/>
          <a:stretch/>
        </p:blipFill>
        <p:spPr>
          <a:xfrm>
            <a:off x="6623356" y="500063"/>
            <a:ext cx="4706632" cy="590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655047" y="4025245"/>
            <a:ext cx="2734313" cy="2327304"/>
            <a:chOff x="8655047" y="4025245"/>
            <a:chExt cx="2734313" cy="23273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047" y="4025245"/>
              <a:ext cx="2734313" cy="219636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423444" y="5829329"/>
              <a:ext cx="1602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নাইফ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55353" y="1555423"/>
            <a:ext cx="7654564" cy="20718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wdWWM 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†`L‡Z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LuvR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LvUv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vu‡Zi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cÖmvi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dy‡Ui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†_ª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cø‡Ui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gvSLv‡b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K‡i|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Pvjv‡bvi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Kvco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mvg‡bi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GwM‡q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5862" y="3844693"/>
            <a:ext cx="7753546" cy="25513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u="sng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vBd 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IfvijK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hLb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Kvc‡oi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g~n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~‡Z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Kvc‡oi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wKbviv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bvBd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†K‡U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K‡i †`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IfvijK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bvBd _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v‡K|GKwU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Avcvi bvBd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AciwU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jvqvi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jvBd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8655047" y="1571524"/>
            <a:ext cx="2734313" cy="2534779"/>
            <a:chOff x="8655047" y="1571524"/>
            <a:chExt cx="2734313" cy="253477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047" y="1571524"/>
              <a:ext cx="2734313" cy="19323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18571" y="3583083"/>
              <a:ext cx="1951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utonnyMJ" pitchFamily="2" charset="0"/>
                  <a:cs typeface="SutonnyMJ" pitchFamily="2" charset="0"/>
                </a:rPr>
                <a:t>wdWWM</a:t>
              </a:r>
              <a:endParaRPr lang="en-US" sz="2800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923069" y="437720"/>
            <a:ext cx="829115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থ্রি-থ্রেড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ওভার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022079" y="1544320"/>
            <a:ext cx="1737361" cy="2431056"/>
            <a:chOff x="9022079" y="1737360"/>
            <a:chExt cx="1737361" cy="24310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0" t="27067" r="20183" b="19244"/>
            <a:stretch/>
          </p:blipFill>
          <p:spPr>
            <a:xfrm>
              <a:off x="9022079" y="1737360"/>
              <a:ext cx="1737361" cy="18694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91972" y="3645196"/>
              <a:ext cx="1527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utonnyMJ" pitchFamily="2" charset="0"/>
                  <a:cs typeface="SutonnyMJ" pitchFamily="2" charset="0"/>
                </a:rPr>
                <a:t>‡_ªW </a:t>
              </a:r>
              <a:r>
                <a:rPr lang="en-US" sz="2800" dirty="0" err="1">
                  <a:latin typeface="SutonnyMJ" pitchFamily="2" charset="0"/>
                  <a:cs typeface="SutonnyMJ" pitchFamily="2" charset="0"/>
                </a:rPr>
                <a:t>MvBW</a:t>
              </a:r>
              <a:endParaRPr lang="en-US" sz="2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882283" y="4307840"/>
            <a:ext cx="2246432" cy="1975403"/>
            <a:chOff x="8882283" y="4429760"/>
            <a:chExt cx="2246432" cy="19754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44" b="9978"/>
            <a:stretch/>
          </p:blipFill>
          <p:spPr>
            <a:xfrm>
              <a:off x="8882283" y="4429760"/>
              <a:ext cx="2198681" cy="13919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49732" y="5881943"/>
              <a:ext cx="2078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utonnyMJ" pitchFamily="2" charset="0"/>
                  <a:cs typeface="SutonnyMJ" pitchFamily="2" charset="0"/>
                </a:rPr>
                <a:t>d«›U </a:t>
              </a:r>
              <a:r>
                <a:rPr lang="en-US" sz="2800" dirty="0" err="1">
                  <a:latin typeface="SutonnyMJ" pitchFamily="2" charset="0"/>
                  <a:cs typeface="SutonnyMJ" pitchFamily="2" charset="0"/>
                </a:rPr>
                <a:t>wb‡Wj</a:t>
              </a:r>
              <a:r>
                <a:rPr lang="en-US" sz="28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MvW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©</a:t>
              </a:r>
              <a:endParaRPr lang="en-US" sz="2800" dirty="0"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410699" y="3754860"/>
            <a:ext cx="7185186" cy="26819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d«›U wb‡Wj 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MvW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(</a:t>
            </a:r>
            <a:r>
              <a:rPr lang="en-US" sz="3200" b="1" dirty="0">
                <a:solidFill>
                  <a:srgbClr val="C00000"/>
                </a:solidFill>
                <a:cs typeface="SutonnyMJ" pitchFamily="2" charset="0"/>
              </a:rPr>
              <a:t>Front needle guard)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d«›U wb‡Wj †f‡½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fv½v wb‡Wj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A½-cÖZ¨½‡K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ÿwZMÖ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myiÿv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†`q GB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d«›U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wb‡Wj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49120" y="1394637"/>
            <a:ext cx="7268065" cy="2164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endParaRPr lang="en-US" sz="2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‡_ªW 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MvBW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cs typeface="SutonnyMJ" pitchFamily="2" charset="0"/>
              </a:rPr>
              <a:t>Thread Guide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civ‡bvi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 GB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†_ªW‡K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mvRv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mgvšÍivj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23069" y="437720"/>
            <a:ext cx="829115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থ্রি-থ্রেড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ওভার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7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923069" y="437720"/>
            <a:ext cx="829115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w_ª-†_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ªW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IfvijK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wbqgvejx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30960" y="1611781"/>
            <a:ext cx="4402317" cy="5794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avivevwnKZv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86" y="2999992"/>
            <a:ext cx="4293254" cy="28457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16652" y="5823462"/>
            <a:ext cx="149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civ‡bv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latin typeface="SutonnyC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10640" y="2218149"/>
            <a:ext cx="939729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1g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_‡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cs typeface="SutonnyMJ" pitchFamily="2" charset="0"/>
              </a:rPr>
              <a:t>PPE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cwiavb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b="1" dirty="0">
                <a:latin typeface="SutonnyMJ" pitchFamily="2" charset="0"/>
                <a:cs typeface="SutonnyMJ" pitchFamily="2" charset="0"/>
              </a:rPr>
              <a:t>2q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gwkb‡K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fv‡jvfv‡e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0960" y="3350896"/>
            <a:ext cx="575056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3q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cybivq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endParaRPr lang="en-US" sz="3600" b="1" dirty="0"/>
          </a:p>
          <a:p>
            <a:pPr>
              <a:spcAft>
                <a:spcPts val="600"/>
              </a:spcAft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4_©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wVKgZ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civ‡bv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wKbv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†PK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93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54" r="134" b="14278"/>
          <a:stretch/>
        </p:blipFill>
        <p:spPr>
          <a:xfrm>
            <a:off x="7258555" y="4062781"/>
            <a:ext cx="3917445" cy="2200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19" y="1419202"/>
            <a:ext cx="3919981" cy="2317908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504936" y="2444463"/>
            <a:ext cx="706959" cy="194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11245" y="5039546"/>
            <a:ext cx="534188" cy="246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160" y="1971040"/>
            <a:ext cx="530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SutonnyMJ" pitchFamily="2" charset="0"/>
                <a:cs typeface="SutonnyMJ" pitchFamily="2" charset="0"/>
              </a:rPr>
              <a:t>5g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c~‡e©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cªmvi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dzU‡K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wVKgZ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161" y="4541520"/>
            <a:ext cx="530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SutonnyMJ" pitchFamily="2" charset="0"/>
                <a:cs typeface="SutonnyMJ" pitchFamily="2" charset="0"/>
              </a:rPr>
              <a:t>6ô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d«›U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Kfvi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Lvjv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wVKgZ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endParaRPr lang="en-US" sz="3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923069" y="437720"/>
            <a:ext cx="829115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w_ª-†_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ªW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IfvijK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wbqgvejx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3379" y="1832457"/>
            <a:ext cx="4960070" cy="4087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avc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‡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hw` `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Uª¨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v‡Wj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cv `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Uª¨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v‡W‡j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µ‡g `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cv GKB mv‡_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Pvc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hw`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Uªª¨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v‡Wj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GK cv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Pvjv‡Z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n‡e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06" y="1832457"/>
            <a:ext cx="4917253" cy="383670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V="1">
            <a:off x="6457362" y="4511040"/>
            <a:ext cx="1061038" cy="43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23069" y="437720"/>
            <a:ext cx="829115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w_ª-†_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ªW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IfvijK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wbqgvejx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1" t="14662" r="3012" b="-760"/>
          <a:stretch/>
        </p:blipFill>
        <p:spPr>
          <a:xfrm>
            <a:off x="6633403" y="1769988"/>
            <a:ext cx="4451157" cy="356691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835295" y="3553446"/>
            <a:ext cx="706959" cy="194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07205" y="2676283"/>
            <a:ext cx="43839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8g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cÖmvi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dz‡Ui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GR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eivei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7205" y="5410525"/>
            <a:ext cx="10215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SutonnyMJ" pitchFamily="2" charset="0"/>
                <a:cs typeface="SutonnyMJ" pitchFamily="2" charset="0"/>
              </a:rPr>
              <a:t>9g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fvjfv‡e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23069" y="437720"/>
            <a:ext cx="829115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w_ª-†_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ªW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IfvijK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wbqgvejx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t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480" y="2203709"/>
            <a:ext cx="9633827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AmZ©K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Pvjv‡j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wQ‡o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†f‡½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/>
          </a:p>
          <a:p>
            <a:pPr>
              <a:spcBef>
                <a:spcPts val="600"/>
              </a:spcBef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†K‡U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cieZ©x‡Z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ms‡kvab‡hvM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cv‡i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4|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Rwo‡q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jycvi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†f‡½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e¨qeûj</a:t>
            </a:r>
            <a:endParaRPr lang="en-US" sz="3200" b="1" dirty="0"/>
          </a:p>
          <a:p>
            <a:pPr>
              <a:spcBef>
                <a:spcPts val="600"/>
              </a:spcBef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5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cÖmvi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dzU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†f‡½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e¨qeûj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/>
          </a:p>
          <a:p>
            <a:pPr>
              <a:spcBef>
                <a:spcPts val="600"/>
              </a:spcBef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6|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bMZ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cv‡i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1895" y="1422139"/>
            <a:ext cx="999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mZK©Zv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Aej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K‡i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Pvjv‡bv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wb¤œwjwLZ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mgm¨v¸wj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929187" y="437720"/>
            <a:ext cx="2157413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সতর্কতা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1512798"/>
            <a:ext cx="10401300" cy="82013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Dc‡iv³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invB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wb¤œwjwLZ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mZK©Zv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Aej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-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/>
              <a:t> 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812" y="2332930"/>
            <a:ext cx="7136925" cy="31250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wfZ‡i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2|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civ‡bv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fyj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3|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29187" y="437720"/>
            <a:ext cx="2157413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সতর্কতা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933" y="2332930"/>
            <a:ext cx="9052560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5|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Rwo‡q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6|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PvjK‡K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mwVK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Pvjv‡Z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7|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Avcvi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bvBd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jvqvi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bvB‡di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||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1563" y="1512798"/>
            <a:ext cx="10401300" cy="82013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Dc‡iv³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invB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wb¤œwjwLZ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mZK©Zv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Aej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-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/>
              <a:t> </a:t>
            </a:r>
            <a:endParaRPr lang="en-US" dirty="0">
              <a:effectLst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29187" y="437720"/>
            <a:ext cx="2157413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সতর্কতা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98" y="1778345"/>
            <a:ext cx="11076494" cy="3698482"/>
          </a:xfrm>
          <a:noFill/>
          <a:ln>
            <a:noFill/>
          </a:ln>
        </p:spPr>
        <p:txBody>
          <a:bodyPr tIns="9144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থ্রি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ওভারলক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2।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থ্রি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ওভারলক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থ্রি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ওভারলক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‡b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ewe‡bi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hš¿vskwU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4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থ্রি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ওভারলক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Aej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¤^b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9187" y="437720"/>
            <a:ext cx="2157413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মূল্যয়ন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4862" r="3694" b="8891"/>
          <a:stretch/>
        </p:blipFill>
        <p:spPr>
          <a:xfrm>
            <a:off x="3948654" y="1703543"/>
            <a:ext cx="6466934" cy="46656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20792" y="754145"/>
            <a:ext cx="2309567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4380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শিরনাম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28687" y="1703543"/>
            <a:ext cx="462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থ্রি-থ্রেড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ওভারলক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321" y="904973"/>
            <a:ext cx="5693790" cy="111565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799" y="2400659"/>
            <a:ext cx="8984343" cy="39420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থ্রি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থ্রেড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ওভারলক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থ্রি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থ্রেড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ওভারলক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যন্ত্রাংশের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থ্রি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থ্রেড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ওভারলক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সতর্কতা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4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4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715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4281" y="2751661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8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20792" y="754145"/>
            <a:ext cx="2309567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1088003" y="1868492"/>
            <a:ext cx="10141963" cy="334969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8" indent="-3381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থ্রি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থ্রেড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ওভারলক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95288" indent="-3381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থ্রি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থ্রেড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ওভারলক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পরিচিত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395288" indent="-3381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থ্রি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থ্রেড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ওভারলক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নিয়ম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95288" indent="-3381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থ্রি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থ্রেড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ওভারলক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সতর্কতা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84380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15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169413" y="2111607"/>
            <a:ext cx="3897655" cy="335594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cÖ¯Í‡Zi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KZ©b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Kvc‡oi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KwZ©Z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Avuk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m~Zv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Ly‡j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K‡i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gyix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AvUwK‡q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w_ª †_ªW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IfvijK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6311" r="5484" b="10673"/>
          <a:stretch/>
        </p:blipFill>
        <p:spPr>
          <a:xfrm>
            <a:off x="1065228" y="1649691"/>
            <a:ext cx="5859087" cy="452486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36709" y="518474"/>
            <a:ext cx="443059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8927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থ্রি-থ্রেড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ওভারলক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মেশিন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580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81274" y="1187782"/>
            <a:ext cx="10095220" cy="10275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mvavibZ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jycv‡ii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ci¯úi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jyc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PBb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w÷P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99620" y="2397647"/>
            <a:ext cx="7377195" cy="4279617"/>
            <a:chOff x="2399620" y="2397647"/>
            <a:chExt cx="7377195" cy="42796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620" y="2397647"/>
              <a:ext cx="3431298" cy="279740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8" t="36417" r="1933" b="23957"/>
            <a:stretch/>
          </p:blipFill>
          <p:spPr>
            <a:xfrm>
              <a:off x="6003788" y="2450968"/>
              <a:ext cx="3773027" cy="274408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495760" y="5723157"/>
              <a:ext cx="40158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IfvijK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sz="2800" dirty="0" err="1">
                  <a:latin typeface="SutonnyMJ" pitchFamily="2" charset="0"/>
                  <a:cs typeface="SutonnyMJ" pitchFamily="2" charset="0"/>
                </a:rPr>
                <a:t>gwk‡bi</a:t>
              </a:r>
              <a:r>
                <a:rPr lang="en-US" sz="28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>
                  <a:latin typeface="SutonnyMJ" pitchFamily="2" charset="0"/>
                  <a:cs typeface="SutonnyMJ" pitchFamily="2" charset="0"/>
                </a:rPr>
                <a:t>mvnv‡h</a:t>
              </a:r>
              <a:r>
                <a:rPr lang="en-US" sz="2800" dirty="0"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‰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Zwi</a:t>
              </a:r>
              <a:r>
                <a:rPr lang="en-US" sz="28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PBb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w÷P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c×wZ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76039" y="5811030"/>
              <a:ext cx="2026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PBb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w÷P</a:t>
              </a:r>
              <a:endParaRPr lang="en-US" sz="28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386276" y="5281960"/>
              <a:ext cx="226244" cy="3535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866874" y="5251905"/>
              <a:ext cx="226244" cy="3535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901938" y="367648"/>
            <a:ext cx="2262434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43845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চেইন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স্টিচ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23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2028" r="122" b="3748"/>
          <a:stretch/>
        </p:blipFill>
        <p:spPr>
          <a:xfrm>
            <a:off x="1189056" y="1669764"/>
            <a:ext cx="5622140" cy="4932307"/>
          </a:xfrm>
        </p:spPr>
      </p:pic>
      <p:sp>
        <p:nvSpPr>
          <p:cNvPr id="7" name="TextBox 6"/>
          <p:cNvSpPr txBox="1"/>
          <p:nvPr/>
        </p:nvSpPr>
        <p:spPr>
          <a:xfrm>
            <a:off x="8649452" y="3158434"/>
            <a:ext cx="16221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491930" y="4449530"/>
            <a:ext cx="3297347" cy="71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56498" y="4277234"/>
            <a:ext cx="184024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620010" y="6187603"/>
            <a:ext cx="5156343" cy="37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698257" y="5826178"/>
            <a:ext cx="4091020" cy="350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55178" y="5878912"/>
            <a:ext cx="9739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প্যাডেল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377531" y="1632566"/>
            <a:ext cx="3398822" cy="711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769526" y="1332907"/>
            <a:ext cx="13642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স্ট্যান্ড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085231" y="4227901"/>
            <a:ext cx="4691122" cy="1321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13438" y="5333734"/>
            <a:ext cx="7282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মটর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542429" y="2842769"/>
            <a:ext cx="4233924" cy="488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89277" y="2590605"/>
            <a:ext cx="16519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273767" y="3517964"/>
            <a:ext cx="4515510" cy="37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93933" y="3664174"/>
            <a:ext cx="14315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608947" y="2245308"/>
            <a:ext cx="3160579" cy="110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791080" y="1962323"/>
            <a:ext cx="130358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থ্রেড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892510" y="3407527"/>
            <a:ext cx="3883843" cy="126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394408" y="4317411"/>
            <a:ext cx="6394869" cy="728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646978" y="4800687"/>
            <a:ext cx="18821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23069" y="437720"/>
            <a:ext cx="829115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থ্রি-থ্রেড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ওভার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08" y="1511143"/>
            <a:ext cx="2757340" cy="2338817"/>
          </a:xfrm>
          <a:prstGeom prst="rect">
            <a:avLst/>
          </a:prstGeom>
        </p:spPr>
      </p:pic>
      <p:pic>
        <p:nvPicPr>
          <p:cNvPr id="5" name="Picture 4" descr="http://ts4.mm.bing.net/th?id=H.5043177163522675&amp;pid=1.9">
            <a:hlinkClick r:id="rId4"/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3288" t="19737" r="13949" b="23436"/>
          <a:stretch/>
        </p:blipFill>
        <p:spPr bwMode="auto">
          <a:xfrm>
            <a:off x="8493759" y="4419601"/>
            <a:ext cx="2895601" cy="1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67567" y="3899372"/>
            <a:ext cx="119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ভি-বেল্ট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7374" y="6271268"/>
            <a:ext cx="181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Ubkb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cvó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895176" y="1292415"/>
            <a:ext cx="7288902" cy="30354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</a:rPr>
              <a:t>wf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</a:rPr>
              <a:t>eë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(V-Belt)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t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gwkb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cywj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gUi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cywji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ms‡hvM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¯’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vcb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|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gwk‡bi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Uªª¨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v‡Wj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Pvc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w`‡j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gUicywj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Nyi‡Z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_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v‡K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| G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gUi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cywji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mv‡_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wf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-‡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e‡ëi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mvnv‡h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¨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gwkb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cywji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ms‡hvM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_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vKvq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gUi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cywj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Nyivi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mv‡_ mv‡_ ‡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gwkb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cywj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Nyi‡Z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_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v‡K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Ges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gwkb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Pjv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ïiæ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95177" y="4157221"/>
            <a:ext cx="7288901" cy="2580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Ubkb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cvó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cs typeface="SutonnyMJ" pitchFamily="2" charset="0"/>
              </a:rPr>
              <a:t>Tension </a:t>
            </a:r>
            <a:r>
              <a:rPr lang="en-US" sz="3200" b="1" dirty="0" smtClean="0">
                <a:solidFill>
                  <a:srgbClr val="C00000"/>
                </a:solidFill>
                <a:cs typeface="SutonnyMJ" pitchFamily="2" charset="0"/>
              </a:rPr>
              <a:t>Post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hš¿vskwU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jycv‡ii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Ubkb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G¨vWRvó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nq|Gi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wb‡W‡ji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jycv‡ii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Dfq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Kg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23069" y="437720"/>
            <a:ext cx="829115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থ্রি-থ্রেড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ওভার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7913" y="1440439"/>
            <a:ext cx="9441224" cy="2478698"/>
            <a:chOff x="1347753" y="1440439"/>
            <a:chExt cx="9441224" cy="24786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118" y="1440439"/>
              <a:ext cx="2271859" cy="195547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686798" y="3395917"/>
              <a:ext cx="1866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2800" b="1" dirty="0" err="1">
                  <a:latin typeface="SutonnyMJ" pitchFamily="2" charset="0"/>
                  <a:cs typeface="SutonnyMJ" pitchFamily="2" charset="0"/>
                </a:rPr>
                <a:t>cÖmvi</a:t>
              </a:r>
              <a:r>
                <a:rPr lang="en-US" sz="2800" b="1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latin typeface="SutonnyMJ" pitchFamily="2" charset="0"/>
                  <a:cs typeface="SutonnyMJ" pitchFamily="2" charset="0"/>
                </a:rPr>
                <a:t>dzU</a:t>
              </a:r>
              <a:endParaRPr lang="en-US" sz="28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47753" y="1440439"/>
              <a:ext cx="7023250" cy="221439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endParaRPr>
            </a:p>
            <a:p>
              <a:pPr algn="just"/>
              <a:r>
                <a:rPr lang="en-US" sz="3600" b="1" dirty="0" smtClean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3600" b="1" dirty="0" err="1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cÖmvi</a:t>
              </a:r>
              <a:r>
                <a:rPr lang="en-US" sz="3600" b="1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dzU</a:t>
              </a:r>
              <a:r>
                <a:rPr lang="en-US" sz="3600" b="1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600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t 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G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hš¿vskwU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Kvco †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mjvB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Kivi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mgq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Kvco‡K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P‡c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ivLvi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Rb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e¨envi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Kiv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nq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| †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mjvB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Kivi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mgq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Kvco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hLb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mvg‡b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GwM‡q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hvq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ZLb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Dci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†_‡K Kvc‡oi ‡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cÖmvi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dz‡Ui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Pvc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c‡o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|</a:t>
              </a:r>
            </a:p>
            <a:p>
              <a:pPr algn="just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47753" y="3947545"/>
            <a:ext cx="9851291" cy="2570135"/>
            <a:chOff x="1347753" y="4130425"/>
            <a:chExt cx="9851291" cy="25701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118" y="4130425"/>
              <a:ext cx="2183343" cy="20469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874538" y="6177340"/>
              <a:ext cx="3324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SutonnyMJ" pitchFamily="2" charset="0"/>
                  <a:cs typeface="SutonnyMJ" pitchFamily="2" charset="0"/>
                </a:rPr>
                <a:t>wb‡Wj I </a:t>
              </a:r>
              <a:r>
                <a:rPr lang="en-US" sz="2800" b="1" dirty="0" err="1" smtClean="0">
                  <a:latin typeface="SutonnyMJ" pitchFamily="2" charset="0"/>
                  <a:cs typeface="SutonnyMJ" pitchFamily="2" charset="0"/>
                </a:rPr>
                <a:t>wb‡Wjevi</a:t>
              </a:r>
              <a:endParaRPr lang="en-US" sz="28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347753" y="4210248"/>
              <a:ext cx="7023250" cy="203619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b="1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wb‡Wj I </a:t>
              </a:r>
              <a:r>
                <a:rPr lang="en-US" sz="3600" b="1" dirty="0" err="1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wb‡Wjevi</a:t>
              </a:r>
              <a:r>
                <a:rPr lang="en-US" sz="3600" b="1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t 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cÖmvi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dz‡Ui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Dc‡i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wb‡Wj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evi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_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v‡K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| GB wb‡Wj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ev‡ii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wb¤œ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cÖv‡šÍ</a:t>
              </a:r>
              <a:r>
                <a:rPr lang="en-US" sz="32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wb‡Wj- 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K¬¨v‡¤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úi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mvnv‡h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¨ wb‡Wj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jvMv‡bv</a:t>
              </a:r>
              <a:r>
                <a:rPr lang="en-US" sz="3200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nq</a:t>
              </a:r>
              <a:r>
                <a:rPr lang="en-US" sz="32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923069" y="437720"/>
            <a:ext cx="829115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থ্রি-থ্রেড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ওভার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532039" y="1493519"/>
            <a:ext cx="3015700" cy="2144141"/>
            <a:chOff x="8532039" y="1493519"/>
            <a:chExt cx="3015700" cy="21441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039" y="1493519"/>
              <a:ext cx="1383588" cy="186921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639" y="1493519"/>
              <a:ext cx="1414859" cy="186921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649372" y="3268328"/>
              <a:ext cx="1383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lower </a:t>
              </a:r>
              <a:r>
                <a:rPr lang="en-US" dirty="0" err="1" smtClean="0"/>
                <a:t>looper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35173" y="3259682"/>
              <a:ext cx="1412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upper </a:t>
              </a:r>
              <a:r>
                <a:rPr lang="en-US" dirty="0" err="1"/>
                <a:t>looper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86105" y="3978183"/>
            <a:ext cx="1580965" cy="2275277"/>
            <a:chOff x="9186105" y="3978183"/>
            <a:chExt cx="1580965" cy="22752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94" b="15720"/>
            <a:stretch/>
          </p:blipFill>
          <p:spPr>
            <a:xfrm>
              <a:off x="9186105" y="3978183"/>
              <a:ext cx="1580965" cy="17520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300789" y="5730240"/>
              <a:ext cx="1465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utonnyMJ" pitchFamily="2" charset="0"/>
                  <a:cs typeface="SutonnyMJ" pitchFamily="2" charset="0"/>
                </a:rPr>
                <a:t>‡_</a:t>
              </a: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ª</a:t>
              </a:r>
              <a:r>
                <a:rPr lang="en-US" sz="2800" dirty="0" err="1" smtClean="0">
                  <a:latin typeface="SutonnyMJ" pitchFamily="2" charset="0"/>
                  <a:cs typeface="SutonnyMJ" pitchFamily="2" charset="0"/>
                </a:rPr>
                <a:t>vU†cøU</a:t>
              </a:r>
              <a:endParaRPr lang="en-US" sz="2800" dirty="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012906" y="1435732"/>
            <a:ext cx="7299587" cy="26662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jycvi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hš¿vskwU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IfvijK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hš¿vsk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PBb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eweb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eweb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K‡mi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Ifvi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jycv‡ii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mg¤^‡q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2906" y="4470706"/>
            <a:ext cx="7183225" cy="16855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‡_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ª</a:t>
            </a: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vU†cøU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cÖmvi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dz‡Ui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gvSLv‡b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wdWWM _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wdWW‡Mi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PZz©w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mgZj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ivLvi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Rb¨B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23069" y="437720"/>
            <a:ext cx="8291158" cy="6787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50852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থ্রি-থ্রেড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ওভার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মেশিনের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যন্ত্রাংশ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1208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Kalpurush</vt:lpstr>
      <vt:lpstr>NikoshBAN</vt:lpstr>
      <vt:lpstr>SutonnyCMJ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Dc‡iv³ mgm¨v n‡Z †invB †c‡Z n‡j wb¤œwjwLZ mZK©Zv Aej¤^b Kiv DwPZ -  </vt:lpstr>
      <vt:lpstr> Dc‡iv³ mgm¨v n‡Z †invB †c‡Z n‡j wb¤œwjwLZ mZK©Zv Aej¤^b Kiv DwPZ -  </vt:lpstr>
      <vt:lpstr>PowerPoint Presentation</vt:lpstr>
      <vt:lpstr>  বাড়ীর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marzanulhasan@outlook.com</cp:lastModifiedBy>
  <cp:revision>233</cp:revision>
  <dcterms:created xsi:type="dcterms:W3CDTF">2020-06-14T04:42:38Z</dcterms:created>
  <dcterms:modified xsi:type="dcterms:W3CDTF">2020-09-16T10:24:51Z</dcterms:modified>
</cp:coreProperties>
</file>